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4"/>
  </p:notesMasterIdLst>
  <p:sldIdLst>
    <p:sldId id="258" r:id="rId2"/>
    <p:sldId id="257" r:id="rId3"/>
  </p:sldIdLst>
  <p:sldSz cx="9906000" cy="6858000" type="A4"/>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14" autoAdjust="0"/>
    <p:restoredTop sz="96247" autoAdjust="0"/>
  </p:normalViewPr>
  <p:slideViewPr>
    <p:cSldViewPr snapToGrid="0">
      <p:cViewPr varScale="1">
        <p:scale>
          <a:sx n="68" d="100"/>
          <a:sy n="68" d="100"/>
        </p:scale>
        <p:origin x="1710" y="7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90B56-A38A-4E1F-AD70-8717067A39B2}" type="datetimeFigureOut">
              <a:rPr lang="en-US" smtClean="0"/>
              <a:t>7/16/2024</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1C5269-EDC6-4987-80B1-3FE477B340E2}" type="slidenum">
              <a:rPr lang="en-US" smtClean="0"/>
              <a:t>‹#›</a:t>
            </a:fld>
            <a:endParaRPr lang="en-US"/>
          </a:p>
        </p:txBody>
      </p:sp>
    </p:spTree>
    <p:extLst>
      <p:ext uri="{BB962C8B-B14F-4D97-AF65-F5344CB8AC3E}">
        <p14:creationId xmlns:p14="http://schemas.microsoft.com/office/powerpoint/2010/main" val="4252493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1C5269-EDC6-4987-80B1-3FE477B340E2}" type="slidenum">
              <a:rPr lang="en-US" smtClean="0"/>
              <a:t>1</a:t>
            </a:fld>
            <a:endParaRPr lang="en-US"/>
          </a:p>
        </p:txBody>
      </p:sp>
    </p:spTree>
    <p:extLst>
      <p:ext uri="{BB962C8B-B14F-4D97-AF65-F5344CB8AC3E}">
        <p14:creationId xmlns:p14="http://schemas.microsoft.com/office/powerpoint/2010/main" val="1156459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1C5269-EDC6-4987-80B1-3FE477B340E2}" type="slidenum">
              <a:rPr lang="en-US" smtClean="0"/>
              <a:t>2</a:t>
            </a:fld>
            <a:endParaRPr lang="en-US"/>
          </a:p>
        </p:txBody>
      </p:sp>
    </p:spTree>
    <p:extLst>
      <p:ext uri="{BB962C8B-B14F-4D97-AF65-F5344CB8AC3E}">
        <p14:creationId xmlns:p14="http://schemas.microsoft.com/office/powerpoint/2010/main" val="258993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740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NSCBT Mulțumim">
    <p:bg>
      <p:bgPr>
        <a:solidFill>
          <a:srgbClr val="FDC24E"/>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97C468-F914-DA35-E33E-3166871DCDE0}"/>
              </a:ext>
            </a:extLst>
          </p:cNvPr>
          <p:cNvSpPr/>
          <p:nvPr/>
        </p:nvSpPr>
        <p:spPr>
          <a:xfrm>
            <a:off x="0" y="0"/>
            <a:ext cx="241910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sp>
        <p:nvSpPr>
          <p:cNvPr id="3" name="TextBox 7">
            <a:extLst>
              <a:ext uri="{FF2B5EF4-FFF2-40B4-BE49-F238E27FC236}">
                <a16:creationId xmlns:a16="http://schemas.microsoft.com/office/drawing/2014/main" id="{361008C6-945D-F19B-9868-E50767A2F4AD}"/>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tx2"/>
                </a:solidFill>
              </a:rPr>
              <a:t>insp.gov.ro</a:t>
            </a:r>
          </a:p>
        </p:txBody>
      </p:sp>
      <p:sp>
        <p:nvSpPr>
          <p:cNvPr id="4" name="TextBox 8">
            <a:extLst>
              <a:ext uri="{FF2B5EF4-FFF2-40B4-BE49-F238E27FC236}">
                <a16:creationId xmlns:a16="http://schemas.microsoft.com/office/drawing/2014/main" id="{36BEE071-565D-2A14-3EBA-592C731B4FBC}"/>
              </a:ext>
            </a:extLst>
          </p:cNvPr>
          <p:cNvSpPr txBox="1">
            <a:spLocks noChangeArrowheads="1"/>
          </p:cNvSpPr>
          <p:nvPr/>
        </p:nvSpPr>
        <p:spPr bwMode="auto">
          <a:xfrm>
            <a:off x="3625751" y="4889625"/>
            <a:ext cx="3054996" cy="50443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78" b="1">
                <a:solidFill>
                  <a:schemeClr val="tx2"/>
                </a:solidFill>
              </a:rPr>
              <a:t>Mulțumim.</a:t>
            </a:r>
          </a:p>
        </p:txBody>
      </p:sp>
      <p:sp>
        <p:nvSpPr>
          <p:cNvPr id="5" name="TextBox 9">
            <a:extLst>
              <a:ext uri="{FF2B5EF4-FFF2-40B4-BE49-F238E27FC236}">
                <a16:creationId xmlns:a16="http://schemas.microsoft.com/office/drawing/2014/main" id="{1521C8D1-B3A0-050D-023E-69E561F48E5E}"/>
              </a:ext>
            </a:extLst>
          </p:cNvPr>
          <p:cNvSpPr txBox="1">
            <a:spLocks noChangeArrowheads="1"/>
          </p:cNvSpPr>
          <p:nvPr/>
        </p:nvSpPr>
        <p:spPr bwMode="auto">
          <a:xfrm>
            <a:off x="3625752" y="5675231"/>
            <a:ext cx="3292889" cy="49193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49">
                <a:solidFill>
                  <a:schemeClr val="tx2"/>
                </a:solidFill>
              </a:rPr>
              <a:t>Adresa: str. Dr. Leonte Anastasievici nr. 1-3, sector 5, cod poștal 050463, București, România</a:t>
            </a:r>
          </a:p>
          <a:p>
            <a:pPr eaLnBrk="1" hangingPunct="1">
              <a:defRPr/>
            </a:pPr>
            <a:r>
              <a:rPr lang="ro-RO" altLang="ro-RO" sz="649">
                <a:solidFill>
                  <a:schemeClr val="tx2"/>
                </a:solidFill>
              </a:rPr>
              <a:t>Telefon secretariat: +4 0213 183 620, +4 0213 183 619</a:t>
            </a:r>
          </a:p>
          <a:p>
            <a:pPr eaLnBrk="1" hangingPunct="1">
              <a:defRPr/>
            </a:pPr>
            <a:r>
              <a:rPr lang="ro-RO" altLang="ro-RO" sz="649">
                <a:solidFill>
                  <a:schemeClr val="tx2"/>
                </a:solidFill>
              </a:rPr>
              <a:t>Fax: +4 0213 123 426</a:t>
            </a:r>
          </a:p>
          <a:p>
            <a:pPr eaLnBrk="1" hangingPunct="1">
              <a:defRPr/>
            </a:pPr>
            <a:r>
              <a:rPr lang="ro-RO" altLang="ro-RO" sz="649">
                <a:solidFill>
                  <a:schemeClr val="tx2"/>
                </a:solidFill>
              </a:rPr>
              <a:t>E-mail: directie.generala@insp.gov.ro</a:t>
            </a:r>
          </a:p>
        </p:txBody>
      </p:sp>
      <p:grpSp>
        <p:nvGrpSpPr>
          <p:cNvPr id="6" name="Graphic 4">
            <a:extLst>
              <a:ext uri="{FF2B5EF4-FFF2-40B4-BE49-F238E27FC236}">
                <a16:creationId xmlns:a16="http://schemas.microsoft.com/office/drawing/2014/main" id="{12E7166F-55DA-ED5C-8B32-DAD145B80E09}"/>
              </a:ext>
            </a:extLst>
          </p:cNvPr>
          <p:cNvGrpSpPr/>
          <p:nvPr/>
        </p:nvGrpSpPr>
        <p:grpSpPr>
          <a:xfrm>
            <a:off x="448987" y="580662"/>
            <a:ext cx="1520123" cy="767495"/>
            <a:chOff x="1105200" y="1162800"/>
            <a:chExt cx="3741841" cy="1536944"/>
          </a:xfrm>
          <a:solidFill>
            <a:srgbClr val="FFFFFF"/>
          </a:solidFill>
        </p:grpSpPr>
        <p:grpSp>
          <p:nvGrpSpPr>
            <p:cNvPr id="7" name="Graphic 4">
              <a:extLst>
                <a:ext uri="{FF2B5EF4-FFF2-40B4-BE49-F238E27FC236}">
                  <a16:creationId xmlns:a16="http://schemas.microsoft.com/office/drawing/2014/main" id="{B70145A6-60B4-A287-7093-C525CE619295}"/>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F30A679B-781F-7C66-916C-200F2C662A02}"/>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6" name="Freeform: Shape 15">
                <a:extLst>
                  <a:ext uri="{FF2B5EF4-FFF2-40B4-BE49-F238E27FC236}">
                    <a16:creationId xmlns:a16="http://schemas.microsoft.com/office/drawing/2014/main" id="{98D4F8EA-EDCD-3DB1-F6C4-EE50675B6E9C}"/>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7" name="Freeform: Shape 16">
                <a:extLst>
                  <a:ext uri="{FF2B5EF4-FFF2-40B4-BE49-F238E27FC236}">
                    <a16:creationId xmlns:a16="http://schemas.microsoft.com/office/drawing/2014/main" id="{1E07E3BA-8A4C-6505-364F-FE3F4319EC9F}"/>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8" name="Freeform: Shape 17">
                <a:extLst>
                  <a:ext uri="{FF2B5EF4-FFF2-40B4-BE49-F238E27FC236}">
                    <a16:creationId xmlns:a16="http://schemas.microsoft.com/office/drawing/2014/main" id="{2750D28B-45D7-CA0A-52B4-A18C373D37DE}"/>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4DBF34B1-DCFE-6449-F473-60FB6A192752}"/>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6624E460-C735-EF53-3C20-A99511845E7E}"/>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76C717C2-D38A-2452-E4B0-13CE0C33F1D2}"/>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FF04665E-6C1D-CB98-1F1D-77DCF6249954}"/>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CE577AAC-726D-E565-DD20-435519721A0E}"/>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957C94F6-FB8E-1220-9472-FD8FC29D097E}"/>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C08DD436-39D7-4B84-532D-618353154561}"/>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CB413E6C-3EB9-B929-BB27-62E6B6028748}"/>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733DBE2A-3752-FA77-CAB1-5EDBF6BA4FF1}"/>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AA943F7C-D578-FE60-7135-303C53BE4384}"/>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2C6B6735-FAD2-E6BB-D018-9A295416F2BB}"/>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3DEB44B4-3756-F7EB-CB66-27E96BCB0655}"/>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F9650A56-4BF7-DCFA-6E29-6F89D5ACE686}"/>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6BA4B204-EA01-02C0-7E9E-7E37102600FE}"/>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01721575-E8BB-87CD-D537-85A74AD2AE35}"/>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C05AFB00-2BCB-5207-CE73-FB0720D13033}"/>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C4317F4B-B1E9-4B3A-53B9-AA164A52A51E}"/>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3F43677C-A636-A2CA-E7EB-CE48B87CB966}"/>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B2EB38CC-E85E-DAD9-498E-8877C562426C}"/>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5AD76FB7-1B81-588E-1DFD-4BAC6A2F2CFF}"/>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2EDCFB4E-BC9F-4B52-2794-CBC9F6DF0021}"/>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AA168D63-26C4-A676-A092-DAC819EB9153}"/>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56739AA7-D064-ABF4-7A39-C9348116503C}"/>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5E1559EA-7C76-E0AA-67C3-7172C88071BD}"/>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66C155EE-CA1F-54FE-512F-7C3942D9A8E3}"/>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85BED545-56AA-8E93-C5B5-1CDFDBFBDE84}"/>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6E822DE0-AEA2-9A01-DC3B-52E721375EE7}"/>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2491F5CD-CB59-FEF8-56BC-DFAE59C406DF}"/>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095DB9A6-F02C-FB57-EFDF-8936B1E497B2}"/>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31FF473D-A5C5-53FC-297B-0D6F6475A21F}"/>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F5E455A4-5A1B-AB08-0A9F-02CAE03C61EB}"/>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 name="Graphic 4">
              <a:extLst>
                <a:ext uri="{FF2B5EF4-FFF2-40B4-BE49-F238E27FC236}">
                  <a16:creationId xmlns:a16="http://schemas.microsoft.com/office/drawing/2014/main" id="{B97AC33C-4118-DF2A-3C8E-86BE5C01AD8E}"/>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95043F9A-1591-B5F7-8AB7-1EB7CC47A499}"/>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BB9CC413-BC9A-F3D9-8F0D-61D5BE23016C}"/>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2" name="Freeform: Shape 11">
                  <a:extLst>
                    <a:ext uri="{FF2B5EF4-FFF2-40B4-BE49-F238E27FC236}">
                      <a16:creationId xmlns:a16="http://schemas.microsoft.com/office/drawing/2014/main" id="{BCE73B2B-F3A4-D699-849C-17F4DE8798E6}"/>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3" name="Freeform: Shape 12">
                  <a:extLst>
                    <a:ext uri="{FF2B5EF4-FFF2-40B4-BE49-F238E27FC236}">
                      <a16:creationId xmlns:a16="http://schemas.microsoft.com/office/drawing/2014/main" id="{7C49A4F5-ADFC-3EAB-F953-7925D86735FD}"/>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4" name="Freeform: Shape 13">
                  <a:extLst>
                    <a:ext uri="{FF2B5EF4-FFF2-40B4-BE49-F238E27FC236}">
                      <a16:creationId xmlns:a16="http://schemas.microsoft.com/office/drawing/2014/main" id="{4584371B-F143-7F77-6E43-3FA4380EB394}"/>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sp>
            <p:nvSpPr>
              <p:cNvPr id="10" name="Freeform: Shape 9">
                <a:extLst>
                  <a:ext uri="{FF2B5EF4-FFF2-40B4-BE49-F238E27FC236}">
                    <a16:creationId xmlns:a16="http://schemas.microsoft.com/office/drawing/2014/main" id="{DB8BFFC1-F6F7-E2DB-1C7B-58D4A3755AB5}"/>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grpSp>
        <p:nvGrpSpPr>
          <p:cNvPr id="50" name="Graphic 9">
            <a:extLst>
              <a:ext uri="{FF2B5EF4-FFF2-40B4-BE49-F238E27FC236}">
                <a16:creationId xmlns:a16="http://schemas.microsoft.com/office/drawing/2014/main" id="{260E3C64-E321-667B-4F05-C27DC0144505}"/>
              </a:ext>
            </a:extLst>
          </p:cNvPr>
          <p:cNvGrpSpPr>
            <a:grpSpLocks noChangeAspect="1"/>
          </p:cNvGrpSpPr>
          <p:nvPr/>
        </p:nvGrpSpPr>
        <p:grpSpPr>
          <a:xfrm>
            <a:off x="7815600" y="695715"/>
            <a:ext cx="1535625" cy="505164"/>
            <a:chOff x="10772775" y="6485731"/>
            <a:chExt cx="2836258" cy="759047"/>
          </a:xfrm>
          <a:solidFill>
            <a:srgbClr val="262262"/>
          </a:solidFill>
        </p:grpSpPr>
        <p:sp>
          <p:nvSpPr>
            <p:cNvPr id="51" name="Freeform: Shape 50">
              <a:extLst>
                <a:ext uri="{FF2B5EF4-FFF2-40B4-BE49-F238E27FC236}">
                  <a16:creationId xmlns:a16="http://schemas.microsoft.com/office/drawing/2014/main" id="{D1D5C5D4-30BB-9E82-38D8-05D6B9210D1F}"/>
                </a:ext>
              </a:extLst>
            </p:cNvPr>
            <p:cNvSpPr/>
            <p:nvPr/>
          </p:nvSpPr>
          <p:spPr>
            <a:xfrm>
              <a:off x="10772775" y="6502114"/>
              <a:ext cx="140493" cy="183172"/>
            </a:xfrm>
            <a:custGeom>
              <a:avLst/>
              <a:gdLst>
                <a:gd name="connsiteX0" fmla="*/ 37910 w 140493"/>
                <a:gd name="connsiteY0" fmla="*/ 171926 h 183172"/>
                <a:gd name="connsiteX1" fmla="*/ 9620 w 140493"/>
                <a:gd name="connsiteY1" fmla="*/ 139827 h 183172"/>
                <a:gd name="connsiteX2" fmla="*/ 0 w 140493"/>
                <a:gd name="connsiteY2" fmla="*/ 91154 h 183172"/>
                <a:gd name="connsiteX3" fmla="*/ 11335 w 140493"/>
                <a:gd name="connsiteY3" fmla="*/ 43529 h 183172"/>
                <a:gd name="connsiteX4" fmla="*/ 42386 w 140493"/>
                <a:gd name="connsiteY4" fmla="*/ 11430 h 183172"/>
                <a:gd name="connsiteX5" fmla="*/ 86678 w 140493"/>
                <a:gd name="connsiteY5" fmla="*/ 0 h 183172"/>
                <a:gd name="connsiteX6" fmla="*/ 131159 w 140493"/>
                <a:gd name="connsiteY6" fmla="*/ 5810 h 183172"/>
                <a:gd name="connsiteX7" fmla="*/ 139065 w 140493"/>
                <a:gd name="connsiteY7" fmla="*/ 7239 h 183172"/>
                <a:gd name="connsiteX8" fmla="*/ 136684 w 140493"/>
                <a:gd name="connsiteY8" fmla="*/ 50578 h 183172"/>
                <a:gd name="connsiteX9" fmla="*/ 120587 w 140493"/>
                <a:gd name="connsiteY9" fmla="*/ 50578 h 183172"/>
                <a:gd name="connsiteX10" fmla="*/ 114586 w 140493"/>
                <a:gd name="connsiteY10" fmla="*/ 20003 h 183172"/>
                <a:gd name="connsiteX11" fmla="*/ 102870 w 140493"/>
                <a:gd name="connsiteY11" fmla="*/ 15049 h 183172"/>
                <a:gd name="connsiteX12" fmla="*/ 82582 w 140493"/>
                <a:gd name="connsiteY12" fmla="*/ 13049 h 183172"/>
                <a:gd name="connsiteX13" fmla="*/ 55150 w 140493"/>
                <a:gd name="connsiteY13" fmla="*/ 21717 h 183172"/>
                <a:gd name="connsiteX14" fmla="*/ 36195 w 140493"/>
                <a:gd name="connsiteY14" fmla="*/ 47625 h 183172"/>
                <a:gd name="connsiteX15" fmla="*/ 29337 w 140493"/>
                <a:gd name="connsiteY15" fmla="*/ 88487 h 183172"/>
                <a:gd name="connsiteX16" fmla="*/ 35338 w 140493"/>
                <a:gd name="connsiteY16" fmla="*/ 129635 h 183172"/>
                <a:gd name="connsiteX17" fmla="*/ 53626 w 140493"/>
                <a:gd name="connsiteY17" fmla="*/ 159068 h 183172"/>
                <a:gd name="connsiteX18" fmla="*/ 83915 w 140493"/>
                <a:gd name="connsiteY18" fmla="*/ 170021 h 183172"/>
                <a:gd name="connsiteX19" fmla="*/ 103537 w 140493"/>
                <a:gd name="connsiteY19" fmla="*/ 167831 h 183172"/>
                <a:gd name="connsiteX20" fmla="*/ 115253 w 140493"/>
                <a:gd name="connsiteY20" fmla="*/ 161544 h 183172"/>
                <a:gd name="connsiteX21" fmla="*/ 125349 w 140493"/>
                <a:gd name="connsiteY21" fmla="*/ 137922 h 183172"/>
                <a:gd name="connsiteX22" fmla="*/ 140494 w 140493"/>
                <a:gd name="connsiteY22" fmla="*/ 139827 h 183172"/>
                <a:gd name="connsiteX23" fmla="*/ 134684 w 140493"/>
                <a:gd name="connsiteY23" fmla="*/ 174022 h 183172"/>
                <a:gd name="connsiteX24" fmla="*/ 119729 w 140493"/>
                <a:gd name="connsiteY24" fmla="*/ 177356 h 183172"/>
                <a:gd name="connsiteX25" fmla="*/ 102965 w 140493"/>
                <a:gd name="connsiteY25" fmla="*/ 181547 h 183172"/>
                <a:gd name="connsiteX26" fmla="*/ 82868 w 140493"/>
                <a:gd name="connsiteY26" fmla="*/ 183166 h 183172"/>
                <a:gd name="connsiteX27" fmla="*/ 37910 w 140493"/>
                <a:gd name="connsiteY27" fmla="*/ 171926 h 18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493" h="183172">
                  <a:moveTo>
                    <a:pt x="37910" y="171926"/>
                  </a:moveTo>
                  <a:cubicBezTo>
                    <a:pt x="25432" y="164306"/>
                    <a:pt x="16097" y="153638"/>
                    <a:pt x="9620" y="139827"/>
                  </a:cubicBezTo>
                  <a:cubicBezTo>
                    <a:pt x="3239" y="126016"/>
                    <a:pt x="0" y="109823"/>
                    <a:pt x="0" y="91154"/>
                  </a:cubicBezTo>
                  <a:cubicBezTo>
                    <a:pt x="0" y="73152"/>
                    <a:pt x="3810" y="57340"/>
                    <a:pt x="11335" y="43529"/>
                  </a:cubicBezTo>
                  <a:cubicBezTo>
                    <a:pt x="18860"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2954"/>
                    <a:pt x="63151" y="15907"/>
                    <a:pt x="55150" y="21717"/>
                  </a:cubicBezTo>
                  <a:cubicBezTo>
                    <a:pt x="47054" y="27622"/>
                    <a:pt x="40767" y="36195"/>
                    <a:pt x="36195" y="47625"/>
                  </a:cubicBezTo>
                  <a:cubicBezTo>
                    <a:pt x="31623" y="59055"/>
                    <a:pt x="29337" y="72676"/>
                    <a:pt x="29337" y="88487"/>
                  </a:cubicBezTo>
                  <a:cubicBezTo>
                    <a:pt x="29337" y="103537"/>
                    <a:pt x="31337" y="117253"/>
                    <a:pt x="35338" y="129635"/>
                  </a:cubicBezTo>
                  <a:cubicBezTo>
                    <a:pt x="39338" y="142018"/>
                    <a:pt x="45434" y="151829"/>
                    <a:pt x="53626" y="159068"/>
                  </a:cubicBezTo>
                  <a:cubicBezTo>
                    <a:pt x="61817" y="166402"/>
                    <a:pt x="71914" y="170021"/>
                    <a:pt x="83915" y="170021"/>
                  </a:cubicBezTo>
                  <a:cubicBezTo>
                    <a:pt x="92393" y="170021"/>
                    <a:pt x="98965" y="169259"/>
                    <a:pt x="103537" y="167831"/>
                  </a:cubicBezTo>
                  <a:cubicBezTo>
                    <a:pt x="108109" y="166402"/>
                    <a:pt x="112014" y="164306"/>
                    <a:pt x="115253" y="161544"/>
                  </a:cubicBezTo>
                  <a:lnTo>
                    <a:pt x="125349" y="137922"/>
                  </a:lnTo>
                  <a:lnTo>
                    <a:pt x="140494" y="139827"/>
                  </a:lnTo>
                  <a:lnTo>
                    <a:pt x="134684" y="174022"/>
                  </a:lnTo>
                  <a:cubicBezTo>
                    <a:pt x="131350" y="174212"/>
                    <a:pt x="126302" y="175260"/>
                    <a:pt x="119729" y="177356"/>
                  </a:cubicBezTo>
                  <a:cubicBezTo>
                    <a:pt x="113919" y="179165"/>
                    <a:pt x="108395" y="180499"/>
                    <a:pt x="102965" y="181547"/>
                  </a:cubicBezTo>
                  <a:cubicBezTo>
                    <a:pt x="97536" y="182594"/>
                    <a:pt x="90869" y="183166"/>
                    <a:pt x="82868" y="183166"/>
                  </a:cubicBezTo>
                  <a:cubicBezTo>
                    <a:pt x="65342" y="183356"/>
                    <a:pt x="50292" y="179546"/>
                    <a:pt x="37910" y="17192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2" name="Freeform: Shape 51">
              <a:extLst>
                <a:ext uri="{FF2B5EF4-FFF2-40B4-BE49-F238E27FC236}">
                  <a16:creationId xmlns:a16="http://schemas.microsoft.com/office/drawing/2014/main" id="{6FB0F91F-23FF-3D28-D297-411BEE46DB9B}"/>
                </a:ext>
              </a:extLst>
            </p:cNvPr>
            <p:cNvSpPr/>
            <p:nvPr/>
          </p:nvSpPr>
          <p:spPr>
            <a:xfrm>
              <a:off x="10932318"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201 w 110680"/>
                <a:gd name="connsiteY17" fmla="*/ 57626 h 139828"/>
                <a:gd name="connsiteX18" fmla="*/ 84963 w 110680"/>
                <a:gd name="connsiteY18" fmla="*/ 47244 h 139828"/>
                <a:gd name="connsiteX19" fmla="*/ 78391 w 110680"/>
                <a:gd name="connsiteY19" fmla="*/ 22574 h 139828"/>
                <a:gd name="connsiteX20" fmla="*/ 58293 w 110680"/>
                <a:gd name="connsiteY20" fmla="*/ 13525 h 139828"/>
                <a:gd name="connsiteX21" fmla="*/ 36005 w 110680"/>
                <a:gd name="connsiteY21" fmla="*/ 23622 h 139828"/>
                <a:gd name="connsiteX22" fmla="*/ 26480 w 110680"/>
                <a:gd name="connsiteY22" fmla="*/ 57531 h 139828"/>
                <a:gd name="connsiteX23" fmla="*/ 84201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291" y="139922"/>
                    <a:pt x="25432" y="133540"/>
                    <a:pt x="15240" y="120872"/>
                  </a:cubicBezTo>
                  <a:close/>
                  <a:moveTo>
                    <a:pt x="84201" y="57626"/>
                  </a:moveTo>
                  <a:cubicBezTo>
                    <a:pt x="84677" y="54292"/>
                    <a:pt x="84963" y="50863"/>
                    <a:pt x="84963" y="47244"/>
                  </a:cubicBezTo>
                  <a:cubicBezTo>
                    <a:pt x="84773" y="36862"/>
                    <a:pt x="82582" y="28575"/>
                    <a:pt x="78391" y="22574"/>
                  </a:cubicBezTo>
                  <a:cubicBezTo>
                    <a:pt x="74105" y="16574"/>
                    <a:pt x="67437" y="13525"/>
                    <a:pt x="58293" y="13525"/>
                  </a:cubicBezTo>
                  <a:cubicBezTo>
                    <a:pt x="48958" y="13525"/>
                    <a:pt x="41529" y="16859"/>
                    <a:pt x="36005" y="23622"/>
                  </a:cubicBezTo>
                  <a:cubicBezTo>
                    <a:pt x="30480" y="30385"/>
                    <a:pt x="27337" y="41624"/>
                    <a:pt x="26480" y="57531"/>
                  </a:cubicBezTo>
                  <a:lnTo>
                    <a:pt x="84201"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3" name="Freeform: Shape 52">
              <a:extLst>
                <a:ext uri="{FF2B5EF4-FFF2-40B4-BE49-F238E27FC236}">
                  <a16:creationId xmlns:a16="http://schemas.microsoft.com/office/drawing/2014/main" id="{0CEAD95B-0060-5F94-CB2E-E2DD686D0426}"/>
                </a:ext>
              </a:extLst>
            </p:cNvPr>
            <p:cNvSpPr/>
            <p:nvPr/>
          </p:nvSpPr>
          <p:spPr>
            <a:xfrm>
              <a:off x="11060810"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5 w 145256"/>
                <a:gd name="connsiteY5" fmla="*/ 4382 h 136779"/>
                <a:gd name="connsiteX6" fmla="*/ 40195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2 w 145256"/>
                <a:gd name="connsiteY16" fmla="*/ 136684 h 136779"/>
                <a:gd name="connsiteX17" fmla="*/ 88202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5 w 145256"/>
                <a:gd name="connsiteY28" fmla="*/ 136779 h 136779"/>
                <a:gd name="connsiteX29" fmla="*/ 2095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5" y="4382"/>
                  </a:lnTo>
                  <a:lnTo>
                    <a:pt x="40195"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3" y="15526"/>
                    <a:pt x="125063" y="23527"/>
                  </a:cubicBezTo>
                  <a:cubicBezTo>
                    <a:pt x="127349" y="31433"/>
                    <a:pt x="128397" y="42196"/>
                    <a:pt x="128397" y="55626"/>
                  </a:cubicBezTo>
                  <a:lnTo>
                    <a:pt x="128397" y="122968"/>
                  </a:lnTo>
                  <a:lnTo>
                    <a:pt x="145256" y="124682"/>
                  </a:lnTo>
                  <a:lnTo>
                    <a:pt x="145256" y="136684"/>
                  </a:lnTo>
                  <a:lnTo>
                    <a:pt x="88202" y="136684"/>
                  </a:lnTo>
                  <a:lnTo>
                    <a:pt x="88202"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5" y="136779"/>
                  </a:lnTo>
                  <a:lnTo>
                    <a:pt x="2095"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4" name="Freeform: Shape 53">
              <a:extLst>
                <a:ext uri="{FF2B5EF4-FFF2-40B4-BE49-F238E27FC236}">
                  <a16:creationId xmlns:a16="http://schemas.microsoft.com/office/drawing/2014/main" id="{7E69104D-D30F-B347-F1F5-54575B0D4CD1}"/>
                </a:ext>
              </a:extLst>
            </p:cNvPr>
            <p:cNvSpPr/>
            <p:nvPr/>
          </p:nvSpPr>
          <p:spPr>
            <a:xfrm>
              <a:off x="11220068" y="6514591"/>
              <a:ext cx="86677" cy="170688"/>
            </a:xfrm>
            <a:custGeom>
              <a:avLst/>
              <a:gdLst>
                <a:gd name="connsiteX0" fmla="*/ 24098 w 86677"/>
                <a:gd name="connsiteY0" fmla="*/ 164402 h 170688"/>
                <a:gd name="connsiteX1" fmla="*/ 17335 w 86677"/>
                <a:gd name="connsiteY1" fmla="*/ 142970 h 170688"/>
                <a:gd name="connsiteX2" fmla="*/ 17335 w 86677"/>
                <a:gd name="connsiteY2" fmla="*/ 50578 h 170688"/>
                <a:gd name="connsiteX3" fmla="*/ 0 w 86677"/>
                <a:gd name="connsiteY3" fmla="*/ 50578 h 170688"/>
                <a:gd name="connsiteX4" fmla="*/ 0 w 86677"/>
                <a:gd name="connsiteY4" fmla="*/ 39719 h 170688"/>
                <a:gd name="connsiteX5" fmla="*/ 6763 w 86677"/>
                <a:gd name="connsiteY5" fmla="*/ 38005 h 170688"/>
                <a:gd name="connsiteX6" fmla="*/ 14192 w 86677"/>
                <a:gd name="connsiteY6" fmla="*/ 35338 h 170688"/>
                <a:gd name="connsiteX7" fmla="*/ 20193 w 86677"/>
                <a:gd name="connsiteY7" fmla="*/ 26670 h 170688"/>
                <a:gd name="connsiteX8" fmla="*/ 24765 w 86677"/>
                <a:gd name="connsiteY8" fmla="*/ 12002 h 170688"/>
                <a:gd name="connsiteX9" fmla="*/ 27908 w 86677"/>
                <a:gd name="connsiteY9" fmla="*/ 0 h 170688"/>
                <a:gd name="connsiteX10" fmla="*/ 42101 w 86677"/>
                <a:gd name="connsiteY10" fmla="*/ 0 h 170688"/>
                <a:gd name="connsiteX11" fmla="*/ 42577 w 86677"/>
                <a:gd name="connsiteY11" fmla="*/ 34671 h 170688"/>
                <a:gd name="connsiteX12" fmla="*/ 82772 w 86677"/>
                <a:gd name="connsiteY12" fmla="*/ 34671 h 170688"/>
                <a:gd name="connsiteX13" fmla="*/ 82772 w 86677"/>
                <a:gd name="connsiteY13" fmla="*/ 50578 h 170688"/>
                <a:gd name="connsiteX14" fmla="*/ 42577 w 86677"/>
                <a:gd name="connsiteY14" fmla="*/ 50578 h 170688"/>
                <a:gd name="connsiteX15" fmla="*/ 42577 w 86677"/>
                <a:gd name="connsiteY15" fmla="*/ 124492 h 170688"/>
                <a:gd name="connsiteX16" fmla="*/ 43434 w 86677"/>
                <a:gd name="connsiteY16" fmla="*/ 143732 h 170688"/>
                <a:gd name="connsiteX17" fmla="*/ 47054 w 86677"/>
                <a:gd name="connsiteY17" fmla="*/ 150971 h 170688"/>
                <a:gd name="connsiteX18" fmla="*/ 56579 w 86677"/>
                <a:gd name="connsiteY18" fmla="*/ 152686 h 170688"/>
                <a:gd name="connsiteX19" fmla="*/ 70866 w 86677"/>
                <a:gd name="connsiteY19" fmla="*/ 150971 h 170688"/>
                <a:gd name="connsiteX20" fmla="*/ 83058 w 86677"/>
                <a:gd name="connsiteY20" fmla="*/ 147352 h 170688"/>
                <a:gd name="connsiteX21" fmla="*/ 86678 w 86677"/>
                <a:gd name="connsiteY21" fmla="*/ 158210 h 170688"/>
                <a:gd name="connsiteX22" fmla="*/ 68008 w 86677"/>
                <a:gd name="connsiteY22" fmla="*/ 166592 h 170688"/>
                <a:gd name="connsiteX23" fmla="*/ 44577 w 86677"/>
                <a:gd name="connsiteY23" fmla="*/ 170688 h 170688"/>
                <a:gd name="connsiteX24" fmla="*/ 24098 w 86677"/>
                <a:gd name="connsiteY24" fmla="*/ 164402 h 17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8">
                  <a:moveTo>
                    <a:pt x="24098" y="164402"/>
                  </a:moveTo>
                  <a:cubicBezTo>
                    <a:pt x="19622" y="160211"/>
                    <a:pt x="17335" y="153067"/>
                    <a:pt x="17335" y="142970"/>
                  </a:cubicBezTo>
                  <a:lnTo>
                    <a:pt x="17335"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1" y="0"/>
                  </a:lnTo>
                  <a:lnTo>
                    <a:pt x="42577" y="34671"/>
                  </a:lnTo>
                  <a:lnTo>
                    <a:pt x="82772" y="34671"/>
                  </a:lnTo>
                  <a:lnTo>
                    <a:pt x="82772" y="50578"/>
                  </a:lnTo>
                  <a:lnTo>
                    <a:pt x="42577" y="50578"/>
                  </a:lnTo>
                  <a:lnTo>
                    <a:pt x="42577" y="124492"/>
                  </a:lnTo>
                  <a:cubicBezTo>
                    <a:pt x="42577" y="133636"/>
                    <a:pt x="42863" y="140018"/>
                    <a:pt x="43434" y="143732"/>
                  </a:cubicBezTo>
                  <a:cubicBezTo>
                    <a:pt x="44006" y="147447"/>
                    <a:pt x="45244" y="149828"/>
                    <a:pt x="47054" y="150971"/>
                  </a:cubicBezTo>
                  <a:cubicBezTo>
                    <a:pt x="48863" y="152114"/>
                    <a:pt x="52102" y="152686"/>
                    <a:pt x="56579" y="152686"/>
                  </a:cubicBezTo>
                  <a:cubicBezTo>
                    <a:pt x="60960" y="152686"/>
                    <a:pt x="65723" y="152114"/>
                    <a:pt x="70866" y="150971"/>
                  </a:cubicBezTo>
                  <a:cubicBezTo>
                    <a:pt x="76105" y="149828"/>
                    <a:pt x="80105" y="148685"/>
                    <a:pt x="83058" y="147352"/>
                  </a:cubicBezTo>
                  <a:lnTo>
                    <a:pt x="86678" y="158210"/>
                  </a:lnTo>
                  <a:cubicBezTo>
                    <a:pt x="82868" y="161068"/>
                    <a:pt x="76581" y="163925"/>
                    <a:pt x="68008" y="166592"/>
                  </a:cubicBezTo>
                  <a:cubicBezTo>
                    <a:pt x="59436" y="169355"/>
                    <a:pt x="51626" y="170688"/>
                    <a:pt x="44577" y="170688"/>
                  </a:cubicBezTo>
                  <a:cubicBezTo>
                    <a:pt x="35338" y="170593"/>
                    <a:pt x="28575" y="168497"/>
                    <a:pt x="24098" y="16440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5" name="Freeform: Shape 54">
              <a:extLst>
                <a:ext uri="{FF2B5EF4-FFF2-40B4-BE49-F238E27FC236}">
                  <a16:creationId xmlns:a16="http://schemas.microsoft.com/office/drawing/2014/main" id="{307213CE-83DF-746C-DB75-F8FABA1D25AB}"/>
                </a:ext>
              </a:extLst>
            </p:cNvPr>
            <p:cNvSpPr/>
            <p:nvPr/>
          </p:nvSpPr>
          <p:spPr>
            <a:xfrm>
              <a:off x="11321891" y="6545643"/>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6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7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6" name="Freeform: Shape 55">
              <a:extLst>
                <a:ext uri="{FF2B5EF4-FFF2-40B4-BE49-F238E27FC236}">
                  <a16:creationId xmlns:a16="http://schemas.microsoft.com/office/drawing/2014/main" id="{19A3A8AA-5A8D-B7BE-6647-E94E0B7FBA79}"/>
                </a:ext>
              </a:extLst>
            </p:cNvPr>
            <p:cNvSpPr/>
            <p:nvPr/>
          </p:nvSpPr>
          <p:spPr>
            <a:xfrm>
              <a:off x="11429428" y="6546310"/>
              <a:ext cx="134969" cy="139160"/>
            </a:xfrm>
            <a:custGeom>
              <a:avLst/>
              <a:gdLst>
                <a:gd name="connsiteX0" fmla="*/ 101632 w 134969"/>
                <a:gd name="connsiteY0" fmla="*/ 136017 h 139160"/>
                <a:gd name="connsiteX1" fmla="*/ 98393 w 134969"/>
                <a:gd name="connsiteY1" fmla="*/ 127349 h 139160"/>
                <a:gd name="connsiteX2" fmla="*/ 98393 w 134969"/>
                <a:gd name="connsiteY2" fmla="*/ 119158 h 139160"/>
                <a:gd name="connsiteX3" fmla="*/ 78581 w 134969"/>
                <a:gd name="connsiteY3" fmla="*/ 133160 h 139160"/>
                <a:gd name="connsiteX4" fmla="*/ 54673 w 134969"/>
                <a:gd name="connsiteY4" fmla="*/ 139160 h 139160"/>
                <a:gd name="connsiteX5" fmla="*/ 22955 w 134969"/>
                <a:gd name="connsiteY5" fmla="*/ 127159 h 139160"/>
                <a:gd name="connsiteX6" fmla="*/ 13525 w 134969"/>
                <a:gd name="connsiteY6" fmla="*/ 87440 h 139160"/>
                <a:gd name="connsiteX7" fmla="*/ 13525 w 134969"/>
                <a:gd name="connsiteY7" fmla="*/ 17621 h 139160"/>
                <a:gd name="connsiteX8" fmla="*/ 0 w 134969"/>
                <a:gd name="connsiteY8" fmla="*/ 13811 h 139160"/>
                <a:gd name="connsiteX9" fmla="*/ 0 w 134969"/>
                <a:gd name="connsiteY9" fmla="*/ 3143 h 139160"/>
                <a:gd name="connsiteX10" fmla="*/ 33719 w 134969"/>
                <a:gd name="connsiteY10" fmla="*/ 0 h 139160"/>
                <a:gd name="connsiteX11" fmla="*/ 34004 w 134969"/>
                <a:gd name="connsiteY11" fmla="*/ 0 h 139160"/>
                <a:gd name="connsiteX12" fmla="*/ 38576 w 134969"/>
                <a:gd name="connsiteY12" fmla="*/ 2857 h 139160"/>
                <a:gd name="connsiteX13" fmla="*/ 38576 w 134969"/>
                <a:gd name="connsiteY13" fmla="*/ 85439 h 139160"/>
                <a:gd name="connsiteX14" fmla="*/ 40576 w 134969"/>
                <a:gd name="connsiteY14" fmla="*/ 107252 h 139160"/>
                <a:gd name="connsiteX15" fmla="*/ 47815 w 134969"/>
                <a:gd name="connsiteY15" fmla="*/ 118777 h 139160"/>
                <a:gd name="connsiteX16" fmla="*/ 62865 w 134969"/>
                <a:gd name="connsiteY16" fmla="*/ 122491 h 139160"/>
                <a:gd name="connsiteX17" fmla="*/ 80867 w 134969"/>
                <a:gd name="connsiteY17" fmla="*/ 118396 h 139160"/>
                <a:gd name="connsiteX18" fmla="*/ 95536 w 134969"/>
                <a:gd name="connsiteY18" fmla="*/ 108776 h 139160"/>
                <a:gd name="connsiteX19" fmla="*/ 95536 w 134969"/>
                <a:gd name="connsiteY19" fmla="*/ 17621 h 139160"/>
                <a:gd name="connsiteX20" fmla="*/ 78200 w 134969"/>
                <a:gd name="connsiteY20" fmla="*/ 13811 h 139160"/>
                <a:gd name="connsiteX21" fmla="*/ 78200 w 134969"/>
                <a:gd name="connsiteY21" fmla="*/ 3143 h 139160"/>
                <a:gd name="connsiteX22" fmla="*/ 114776 w 134969"/>
                <a:gd name="connsiteY22" fmla="*/ 0 h 139160"/>
                <a:gd name="connsiteX23" fmla="*/ 114967 w 134969"/>
                <a:gd name="connsiteY23" fmla="*/ 0 h 139160"/>
                <a:gd name="connsiteX24" fmla="*/ 120491 w 134969"/>
                <a:gd name="connsiteY24" fmla="*/ 2857 h 139160"/>
                <a:gd name="connsiteX25" fmla="*/ 120491 w 134969"/>
                <a:gd name="connsiteY25" fmla="*/ 124206 h 139160"/>
                <a:gd name="connsiteX26" fmla="*/ 134969 w 134969"/>
                <a:gd name="connsiteY26" fmla="*/ 124206 h 139160"/>
                <a:gd name="connsiteX27" fmla="*/ 134684 w 134969"/>
                <a:gd name="connsiteY27" fmla="*/ 135065 h 139160"/>
                <a:gd name="connsiteX28" fmla="*/ 122968 w 134969"/>
                <a:gd name="connsiteY28" fmla="*/ 137732 h 139160"/>
                <a:gd name="connsiteX29" fmla="*/ 111538 w 134969"/>
                <a:gd name="connsiteY29" fmla="*/ 138684 h 139160"/>
                <a:gd name="connsiteX30" fmla="*/ 101632 w 134969"/>
                <a:gd name="connsiteY30" fmla="*/ 13601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160">
                  <a:moveTo>
                    <a:pt x="101632" y="136017"/>
                  </a:moveTo>
                  <a:cubicBezTo>
                    <a:pt x="99441" y="134302"/>
                    <a:pt x="98393" y="131350"/>
                    <a:pt x="98393" y="127349"/>
                  </a:cubicBezTo>
                  <a:lnTo>
                    <a:pt x="98393" y="119158"/>
                  </a:lnTo>
                  <a:cubicBezTo>
                    <a:pt x="93059" y="124492"/>
                    <a:pt x="86487" y="129064"/>
                    <a:pt x="78581" y="133160"/>
                  </a:cubicBezTo>
                  <a:cubicBezTo>
                    <a:pt x="70675" y="137160"/>
                    <a:pt x="62674" y="139160"/>
                    <a:pt x="54673" y="139160"/>
                  </a:cubicBezTo>
                  <a:cubicBezTo>
                    <a:pt x="39719" y="139160"/>
                    <a:pt x="29146" y="135160"/>
                    <a:pt x="22955" y="127159"/>
                  </a:cubicBezTo>
                  <a:cubicBezTo>
                    <a:pt x="16669" y="119158"/>
                    <a:pt x="13525" y="105918"/>
                    <a:pt x="13525" y="87440"/>
                  </a:cubicBezTo>
                  <a:lnTo>
                    <a:pt x="13525" y="17621"/>
                  </a:lnTo>
                  <a:lnTo>
                    <a:pt x="0" y="13811"/>
                  </a:lnTo>
                  <a:lnTo>
                    <a:pt x="0" y="3143"/>
                  </a:lnTo>
                  <a:lnTo>
                    <a:pt x="33719" y="0"/>
                  </a:lnTo>
                  <a:lnTo>
                    <a:pt x="34004" y="0"/>
                  </a:lnTo>
                  <a:lnTo>
                    <a:pt x="38576" y="2857"/>
                  </a:lnTo>
                  <a:lnTo>
                    <a:pt x="38576" y="85439"/>
                  </a:lnTo>
                  <a:cubicBezTo>
                    <a:pt x="38576" y="94774"/>
                    <a:pt x="39243" y="102013"/>
                    <a:pt x="40576" y="107252"/>
                  </a:cubicBezTo>
                  <a:cubicBezTo>
                    <a:pt x="41910" y="112490"/>
                    <a:pt x="44386" y="116300"/>
                    <a:pt x="47815" y="118777"/>
                  </a:cubicBezTo>
                  <a:cubicBezTo>
                    <a:pt x="51244" y="121253"/>
                    <a:pt x="56293" y="122491"/>
                    <a:pt x="62865" y="122491"/>
                  </a:cubicBezTo>
                  <a:cubicBezTo>
                    <a:pt x="69247" y="122491"/>
                    <a:pt x="75247" y="121158"/>
                    <a:pt x="80867" y="118396"/>
                  </a:cubicBezTo>
                  <a:cubicBezTo>
                    <a:pt x="86487" y="115634"/>
                    <a:pt x="91345" y="112490"/>
                    <a:pt x="95536" y="108776"/>
                  </a:cubicBezTo>
                  <a:lnTo>
                    <a:pt x="95536" y="17621"/>
                  </a:lnTo>
                  <a:lnTo>
                    <a:pt x="78200" y="13811"/>
                  </a:lnTo>
                  <a:lnTo>
                    <a:pt x="78200" y="3143"/>
                  </a:lnTo>
                  <a:lnTo>
                    <a:pt x="114776" y="0"/>
                  </a:lnTo>
                  <a:lnTo>
                    <a:pt x="114967" y="0"/>
                  </a:lnTo>
                  <a:lnTo>
                    <a:pt x="120491" y="2857"/>
                  </a:lnTo>
                  <a:lnTo>
                    <a:pt x="120491" y="124206"/>
                  </a:lnTo>
                  <a:lnTo>
                    <a:pt x="134969" y="124206"/>
                  </a:lnTo>
                  <a:lnTo>
                    <a:pt x="134684" y="135065"/>
                  </a:lnTo>
                  <a:cubicBezTo>
                    <a:pt x="130207" y="136208"/>
                    <a:pt x="126301" y="137065"/>
                    <a:pt x="122968" y="137732"/>
                  </a:cubicBezTo>
                  <a:cubicBezTo>
                    <a:pt x="119634" y="138398"/>
                    <a:pt x="115824" y="138684"/>
                    <a:pt x="111538" y="138684"/>
                  </a:cubicBezTo>
                  <a:cubicBezTo>
                    <a:pt x="107156" y="138684"/>
                    <a:pt x="103822" y="137732"/>
                    <a:pt x="101632" y="13601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7" name="Freeform: Shape 56">
              <a:extLst>
                <a:ext uri="{FF2B5EF4-FFF2-40B4-BE49-F238E27FC236}">
                  <a16:creationId xmlns:a16="http://schemas.microsoft.com/office/drawing/2014/main" id="{DC433ACA-68EB-5607-C228-1ABD65B66716}"/>
                </a:ext>
              </a:extLst>
            </p:cNvPr>
            <p:cNvSpPr/>
            <p:nvPr/>
          </p:nvSpPr>
          <p:spPr>
            <a:xfrm>
              <a:off x="11581733"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1"/>
                  </a:lnTo>
                  <a:lnTo>
                    <a:pt x="19621"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8" name="Freeform: Shape 57">
              <a:extLst>
                <a:ext uri="{FF2B5EF4-FFF2-40B4-BE49-F238E27FC236}">
                  <a16:creationId xmlns:a16="http://schemas.microsoft.com/office/drawing/2014/main" id="{3920A593-AD59-CAC1-9530-CD82DE8A2CC8}"/>
                </a:ext>
              </a:extLst>
            </p:cNvPr>
            <p:cNvSpPr/>
            <p:nvPr/>
          </p:nvSpPr>
          <p:spPr>
            <a:xfrm>
              <a:off x="11721941" y="6504018"/>
              <a:ext cx="174307" cy="178784"/>
            </a:xfrm>
            <a:custGeom>
              <a:avLst/>
              <a:gdLst>
                <a:gd name="connsiteX0" fmla="*/ 19336 w 174307"/>
                <a:gd name="connsiteY0" fmla="*/ 14954 h 178784"/>
                <a:gd name="connsiteX1" fmla="*/ 95 w 174307"/>
                <a:gd name="connsiteY1" fmla="*/ 12097 h 178784"/>
                <a:gd name="connsiteX2" fmla="*/ 95 w 174307"/>
                <a:gd name="connsiteY2" fmla="*/ 0 h 178784"/>
                <a:gd name="connsiteX3" fmla="*/ 44863 w 174307"/>
                <a:gd name="connsiteY3" fmla="*/ 0 h 178784"/>
                <a:gd name="connsiteX4" fmla="*/ 124968 w 174307"/>
                <a:gd name="connsiteY4" fmla="*/ 117443 h 178784"/>
                <a:gd name="connsiteX5" fmla="*/ 138494 w 174307"/>
                <a:gd name="connsiteY5" fmla="*/ 142970 h 178784"/>
                <a:gd name="connsiteX6" fmla="*/ 138494 w 174307"/>
                <a:gd name="connsiteY6" fmla="*/ 14954 h 178784"/>
                <a:gd name="connsiteX7" fmla="*/ 117538 w 174307"/>
                <a:gd name="connsiteY7" fmla="*/ 12097 h 178784"/>
                <a:gd name="connsiteX8" fmla="*/ 117538 w 174307"/>
                <a:gd name="connsiteY8" fmla="*/ 0 h 178784"/>
                <a:gd name="connsiteX9" fmla="*/ 174307 w 174307"/>
                <a:gd name="connsiteY9" fmla="*/ 0 h 178784"/>
                <a:gd name="connsiteX10" fmla="*/ 174307 w 174307"/>
                <a:gd name="connsiteY10" fmla="*/ 12002 h 178784"/>
                <a:gd name="connsiteX11" fmla="*/ 155067 w 174307"/>
                <a:gd name="connsiteY11" fmla="*/ 14859 h 178784"/>
                <a:gd name="connsiteX12" fmla="*/ 155067 w 174307"/>
                <a:gd name="connsiteY12" fmla="*/ 178689 h 178784"/>
                <a:gd name="connsiteX13" fmla="*/ 136017 w 174307"/>
                <a:gd name="connsiteY13" fmla="*/ 178689 h 178784"/>
                <a:gd name="connsiteX14" fmla="*/ 54197 w 174307"/>
                <a:gd name="connsiteY14" fmla="*/ 58579 h 178784"/>
                <a:gd name="connsiteX15" fmla="*/ 35623 w 174307"/>
                <a:gd name="connsiteY15" fmla="*/ 26860 h 178784"/>
                <a:gd name="connsiteX16" fmla="*/ 35623 w 174307"/>
                <a:gd name="connsiteY16" fmla="*/ 164592 h 178784"/>
                <a:gd name="connsiteX17" fmla="*/ 58483 w 174307"/>
                <a:gd name="connsiteY17" fmla="*/ 166973 h 178784"/>
                <a:gd name="connsiteX18" fmla="*/ 58483 w 174307"/>
                <a:gd name="connsiteY18" fmla="*/ 178784 h 178784"/>
                <a:gd name="connsiteX19" fmla="*/ 0 w 174307"/>
                <a:gd name="connsiteY19" fmla="*/ 178784 h 178784"/>
                <a:gd name="connsiteX20" fmla="*/ 0 w 174307"/>
                <a:gd name="connsiteY20" fmla="*/ 166973 h 178784"/>
                <a:gd name="connsiteX21" fmla="*/ 19240 w 174307"/>
                <a:gd name="connsiteY21" fmla="*/ 164306 h 178784"/>
                <a:gd name="connsiteX22" fmla="*/ 19240 w 174307"/>
                <a:gd name="connsiteY22" fmla="*/ 1495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307" h="178784">
                  <a:moveTo>
                    <a:pt x="19336" y="14954"/>
                  </a:moveTo>
                  <a:lnTo>
                    <a:pt x="95" y="12097"/>
                  </a:lnTo>
                  <a:lnTo>
                    <a:pt x="95" y="0"/>
                  </a:lnTo>
                  <a:lnTo>
                    <a:pt x="44863" y="0"/>
                  </a:lnTo>
                  <a:lnTo>
                    <a:pt x="124968" y="117443"/>
                  </a:lnTo>
                  <a:lnTo>
                    <a:pt x="138494" y="142970"/>
                  </a:lnTo>
                  <a:lnTo>
                    <a:pt x="138494" y="14954"/>
                  </a:lnTo>
                  <a:lnTo>
                    <a:pt x="117538" y="12097"/>
                  </a:lnTo>
                  <a:lnTo>
                    <a:pt x="117538" y="0"/>
                  </a:lnTo>
                  <a:lnTo>
                    <a:pt x="174307" y="0"/>
                  </a:lnTo>
                  <a:lnTo>
                    <a:pt x="174307" y="12002"/>
                  </a:lnTo>
                  <a:lnTo>
                    <a:pt x="155067" y="14859"/>
                  </a:lnTo>
                  <a:lnTo>
                    <a:pt x="155067" y="178689"/>
                  </a:lnTo>
                  <a:lnTo>
                    <a:pt x="136017" y="178689"/>
                  </a:lnTo>
                  <a:lnTo>
                    <a:pt x="54197" y="58579"/>
                  </a:lnTo>
                  <a:lnTo>
                    <a:pt x="35623" y="26860"/>
                  </a:lnTo>
                  <a:lnTo>
                    <a:pt x="35623" y="164592"/>
                  </a:lnTo>
                  <a:lnTo>
                    <a:pt x="58483" y="166973"/>
                  </a:lnTo>
                  <a:lnTo>
                    <a:pt x="58483" y="178784"/>
                  </a:lnTo>
                  <a:lnTo>
                    <a:pt x="0" y="178784"/>
                  </a:lnTo>
                  <a:lnTo>
                    <a:pt x="0" y="166973"/>
                  </a:lnTo>
                  <a:lnTo>
                    <a:pt x="19240" y="164306"/>
                  </a:lnTo>
                  <a:lnTo>
                    <a:pt x="19240" y="149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9" name="Freeform: Shape 58">
              <a:extLst>
                <a:ext uri="{FF2B5EF4-FFF2-40B4-BE49-F238E27FC236}">
                  <a16:creationId xmlns:a16="http://schemas.microsoft.com/office/drawing/2014/main" id="{1EA64704-1EA9-96CE-6904-8FC885DB3EE5}"/>
                </a:ext>
              </a:extLst>
            </p:cNvPr>
            <p:cNvSpPr/>
            <p:nvPr/>
          </p:nvSpPr>
          <p:spPr>
            <a:xfrm>
              <a:off x="11912917"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3"/>
                    <a:pt x="77629" y="30956"/>
                  </a:cubicBezTo>
                  <a:cubicBezTo>
                    <a:pt x="76010"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2"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191"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0" name="Freeform: Shape 59">
              <a:extLst>
                <a:ext uri="{FF2B5EF4-FFF2-40B4-BE49-F238E27FC236}">
                  <a16:creationId xmlns:a16="http://schemas.microsoft.com/office/drawing/2014/main" id="{79A3EF2F-20D1-38A6-AE18-34F6B9816ED2}"/>
                </a:ext>
              </a:extLst>
            </p:cNvPr>
            <p:cNvSpPr/>
            <p:nvPr/>
          </p:nvSpPr>
          <p:spPr>
            <a:xfrm>
              <a:off x="12044648" y="6514591"/>
              <a:ext cx="86677" cy="233743"/>
            </a:xfrm>
            <a:custGeom>
              <a:avLst/>
              <a:gdLst>
                <a:gd name="connsiteX0" fmla="*/ 24098 w 86677"/>
                <a:gd name="connsiteY0" fmla="*/ 164402 h 233743"/>
                <a:gd name="connsiteX1" fmla="*/ 17336 w 86677"/>
                <a:gd name="connsiteY1" fmla="*/ 142970 h 233743"/>
                <a:gd name="connsiteX2" fmla="*/ 17336 w 86677"/>
                <a:gd name="connsiteY2" fmla="*/ 50578 h 233743"/>
                <a:gd name="connsiteX3" fmla="*/ 0 w 86677"/>
                <a:gd name="connsiteY3" fmla="*/ 50578 h 233743"/>
                <a:gd name="connsiteX4" fmla="*/ 0 w 86677"/>
                <a:gd name="connsiteY4" fmla="*/ 39719 h 233743"/>
                <a:gd name="connsiteX5" fmla="*/ 6763 w 86677"/>
                <a:gd name="connsiteY5" fmla="*/ 38005 h 233743"/>
                <a:gd name="connsiteX6" fmla="*/ 14192 w 86677"/>
                <a:gd name="connsiteY6" fmla="*/ 35338 h 233743"/>
                <a:gd name="connsiteX7" fmla="*/ 20193 w 86677"/>
                <a:gd name="connsiteY7" fmla="*/ 26670 h 233743"/>
                <a:gd name="connsiteX8" fmla="*/ 24765 w 86677"/>
                <a:gd name="connsiteY8" fmla="*/ 12002 h 233743"/>
                <a:gd name="connsiteX9" fmla="*/ 27908 w 86677"/>
                <a:gd name="connsiteY9" fmla="*/ 0 h 233743"/>
                <a:gd name="connsiteX10" fmla="*/ 42100 w 86677"/>
                <a:gd name="connsiteY10" fmla="*/ 0 h 233743"/>
                <a:gd name="connsiteX11" fmla="*/ 42577 w 86677"/>
                <a:gd name="connsiteY11" fmla="*/ 34671 h 233743"/>
                <a:gd name="connsiteX12" fmla="*/ 82772 w 86677"/>
                <a:gd name="connsiteY12" fmla="*/ 34671 h 233743"/>
                <a:gd name="connsiteX13" fmla="*/ 82772 w 86677"/>
                <a:gd name="connsiteY13" fmla="*/ 50578 h 233743"/>
                <a:gd name="connsiteX14" fmla="*/ 42577 w 86677"/>
                <a:gd name="connsiteY14" fmla="*/ 50578 h 233743"/>
                <a:gd name="connsiteX15" fmla="*/ 42577 w 86677"/>
                <a:gd name="connsiteY15" fmla="*/ 124492 h 233743"/>
                <a:gd name="connsiteX16" fmla="*/ 43434 w 86677"/>
                <a:gd name="connsiteY16" fmla="*/ 143732 h 233743"/>
                <a:gd name="connsiteX17" fmla="*/ 47054 w 86677"/>
                <a:gd name="connsiteY17" fmla="*/ 150971 h 233743"/>
                <a:gd name="connsiteX18" fmla="*/ 56579 w 86677"/>
                <a:gd name="connsiteY18" fmla="*/ 152686 h 233743"/>
                <a:gd name="connsiteX19" fmla="*/ 70866 w 86677"/>
                <a:gd name="connsiteY19" fmla="*/ 150971 h 233743"/>
                <a:gd name="connsiteX20" fmla="*/ 83058 w 86677"/>
                <a:gd name="connsiteY20" fmla="*/ 147352 h 233743"/>
                <a:gd name="connsiteX21" fmla="*/ 86678 w 86677"/>
                <a:gd name="connsiteY21" fmla="*/ 158210 h 233743"/>
                <a:gd name="connsiteX22" fmla="*/ 68008 w 86677"/>
                <a:gd name="connsiteY22" fmla="*/ 166592 h 233743"/>
                <a:gd name="connsiteX23" fmla="*/ 44577 w 86677"/>
                <a:gd name="connsiteY23" fmla="*/ 170688 h 233743"/>
                <a:gd name="connsiteX24" fmla="*/ 24098 w 86677"/>
                <a:gd name="connsiteY24" fmla="*/ 164402 h 233743"/>
                <a:gd name="connsiteX25" fmla="*/ 61150 w 86677"/>
                <a:gd name="connsiteY25" fmla="*/ 216599 h 233743"/>
                <a:gd name="connsiteX26" fmla="*/ 52959 w 86677"/>
                <a:gd name="connsiteY26" fmla="*/ 228410 h 233743"/>
                <a:gd name="connsiteX27" fmla="*/ 46006 w 86677"/>
                <a:gd name="connsiteY27" fmla="*/ 233744 h 233743"/>
                <a:gd name="connsiteX28" fmla="*/ 45720 w 86677"/>
                <a:gd name="connsiteY28" fmla="*/ 233744 h 233743"/>
                <a:gd name="connsiteX29" fmla="*/ 37529 w 86677"/>
                <a:gd name="connsiteY29" fmla="*/ 229457 h 233743"/>
                <a:gd name="connsiteX30" fmla="*/ 37338 w 86677"/>
                <a:gd name="connsiteY30" fmla="*/ 228029 h 233743"/>
                <a:gd name="connsiteX31" fmla="*/ 42863 w 86677"/>
                <a:gd name="connsiteY31" fmla="*/ 221552 h 233743"/>
                <a:gd name="connsiteX32" fmla="*/ 45053 w 86677"/>
                <a:gd name="connsiteY32" fmla="*/ 211455 h 233743"/>
                <a:gd name="connsiteX33" fmla="*/ 43720 w 86677"/>
                <a:gd name="connsiteY33" fmla="*/ 206407 h 233743"/>
                <a:gd name="connsiteX34" fmla="*/ 40005 w 86677"/>
                <a:gd name="connsiteY34" fmla="*/ 202787 h 233743"/>
                <a:gd name="connsiteX35" fmla="*/ 35242 w 86677"/>
                <a:gd name="connsiteY35" fmla="*/ 193167 h 233743"/>
                <a:gd name="connsiteX36" fmla="*/ 39338 w 86677"/>
                <a:gd name="connsiteY36" fmla="*/ 184309 h 233743"/>
                <a:gd name="connsiteX37" fmla="*/ 48006 w 86677"/>
                <a:gd name="connsiteY37" fmla="*/ 181642 h 233743"/>
                <a:gd name="connsiteX38" fmla="*/ 48958 w 86677"/>
                <a:gd name="connsiteY38" fmla="*/ 181642 h 233743"/>
                <a:gd name="connsiteX39" fmla="*/ 60484 w 86677"/>
                <a:gd name="connsiteY39" fmla="*/ 186690 h 233743"/>
                <a:gd name="connsiteX40" fmla="*/ 64865 w 86677"/>
                <a:gd name="connsiteY40" fmla="*/ 200882 h 233743"/>
                <a:gd name="connsiteX41" fmla="*/ 61150 w 86677"/>
                <a:gd name="connsiteY41" fmla="*/ 216599 h 23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677" h="233743">
                  <a:moveTo>
                    <a:pt x="24098" y="164402"/>
                  </a:moveTo>
                  <a:cubicBezTo>
                    <a:pt x="19621" y="160211"/>
                    <a:pt x="17336" y="153067"/>
                    <a:pt x="17336" y="142970"/>
                  </a:cubicBezTo>
                  <a:lnTo>
                    <a:pt x="17336"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3" y="140018"/>
                    <a:pt x="43434" y="143732"/>
                  </a:cubicBezTo>
                  <a:cubicBezTo>
                    <a:pt x="44005" y="147447"/>
                    <a:pt x="45244" y="149828"/>
                    <a:pt x="47054" y="150971"/>
                  </a:cubicBezTo>
                  <a:cubicBezTo>
                    <a:pt x="48863" y="152114"/>
                    <a:pt x="52102" y="152686"/>
                    <a:pt x="56579" y="152686"/>
                  </a:cubicBezTo>
                  <a:cubicBezTo>
                    <a:pt x="60960" y="152686"/>
                    <a:pt x="65722" y="152114"/>
                    <a:pt x="70866" y="150971"/>
                  </a:cubicBezTo>
                  <a:cubicBezTo>
                    <a:pt x="76105" y="149828"/>
                    <a:pt x="80105" y="148685"/>
                    <a:pt x="83058" y="147352"/>
                  </a:cubicBezTo>
                  <a:lnTo>
                    <a:pt x="86678" y="158210"/>
                  </a:lnTo>
                  <a:cubicBezTo>
                    <a:pt x="82867" y="161068"/>
                    <a:pt x="76581" y="163925"/>
                    <a:pt x="68008" y="166592"/>
                  </a:cubicBezTo>
                  <a:cubicBezTo>
                    <a:pt x="59436" y="169355"/>
                    <a:pt x="51625" y="170688"/>
                    <a:pt x="44577" y="170688"/>
                  </a:cubicBezTo>
                  <a:cubicBezTo>
                    <a:pt x="35433" y="170593"/>
                    <a:pt x="28575" y="168497"/>
                    <a:pt x="24098" y="164402"/>
                  </a:cubicBezTo>
                  <a:close/>
                  <a:moveTo>
                    <a:pt x="61150" y="216599"/>
                  </a:moveTo>
                  <a:cubicBezTo>
                    <a:pt x="58769" y="221361"/>
                    <a:pt x="56007" y="225362"/>
                    <a:pt x="52959" y="228410"/>
                  </a:cubicBezTo>
                  <a:cubicBezTo>
                    <a:pt x="49911" y="231458"/>
                    <a:pt x="47625" y="233267"/>
                    <a:pt x="46006" y="233744"/>
                  </a:cubicBezTo>
                  <a:lnTo>
                    <a:pt x="45720" y="233744"/>
                  </a:lnTo>
                  <a:lnTo>
                    <a:pt x="37529" y="229457"/>
                  </a:lnTo>
                  <a:lnTo>
                    <a:pt x="37338" y="228029"/>
                  </a:lnTo>
                  <a:cubicBezTo>
                    <a:pt x="39624" y="226886"/>
                    <a:pt x="41434" y="224790"/>
                    <a:pt x="42863" y="221552"/>
                  </a:cubicBezTo>
                  <a:cubicBezTo>
                    <a:pt x="44291" y="218313"/>
                    <a:pt x="45053" y="214979"/>
                    <a:pt x="45053" y="211455"/>
                  </a:cubicBezTo>
                  <a:cubicBezTo>
                    <a:pt x="45053" y="209360"/>
                    <a:pt x="44577" y="207645"/>
                    <a:pt x="43720" y="206407"/>
                  </a:cubicBezTo>
                  <a:cubicBezTo>
                    <a:pt x="42863" y="205169"/>
                    <a:pt x="41624" y="203930"/>
                    <a:pt x="40005" y="202787"/>
                  </a:cubicBezTo>
                  <a:cubicBezTo>
                    <a:pt x="36767" y="200501"/>
                    <a:pt x="35242" y="197358"/>
                    <a:pt x="35242" y="193167"/>
                  </a:cubicBezTo>
                  <a:cubicBezTo>
                    <a:pt x="35242" y="188976"/>
                    <a:pt x="36576" y="186023"/>
                    <a:pt x="39338" y="184309"/>
                  </a:cubicBezTo>
                  <a:cubicBezTo>
                    <a:pt x="42100" y="182499"/>
                    <a:pt x="44958" y="181642"/>
                    <a:pt x="48006" y="181642"/>
                  </a:cubicBezTo>
                  <a:lnTo>
                    <a:pt x="48958" y="181642"/>
                  </a:lnTo>
                  <a:cubicBezTo>
                    <a:pt x="53816" y="181642"/>
                    <a:pt x="57626" y="183356"/>
                    <a:pt x="60484" y="186690"/>
                  </a:cubicBezTo>
                  <a:cubicBezTo>
                    <a:pt x="63341" y="190024"/>
                    <a:pt x="64865" y="194786"/>
                    <a:pt x="64865" y="200882"/>
                  </a:cubicBezTo>
                  <a:cubicBezTo>
                    <a:pt x="64770" y="206502"/>
                    <a:pt x="63532" y="211741"/>
                    <a:pt x="61150" y="21659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1" name="Freeform: Shape 60">
              <a:extLst>
                <a:ext uri="{FF2B5EF4-FFF2-40B4-BE49-F238E27FC236}">
                  <a16:creationId xmlns:a16="http://schemas.microsoft.com/office/drawing/2014/main" id="{5DCC1032-A090-90BC-4668-14CA73CFCA29}"/>
                </a:ext>
              </a:extLst>
            </p:cNvPr>
            <p:cNvSpPr/>
            <p:nvPr/>
          </p:nvSpPr>
          <p:spPr>
            <a:xfrm>
              <a:off x="12145232" y="6492017"/>
              <a:ext cx="63817" cy="190690"/>
            </a:xfrm>
            <a:custGeom>
              <a:avLst/>
              <a:gdLst>
                <a:gd name="connsiteX0" fmla="*/ 19526 w 63817"/>
                <a:gd name="connsiteY0" fmla="*/ 75724 h 190690"/>
                <a:gd name="connsiteX1" fmla="*/ 1238 w 63817"/>
                <a:gd name="connsiteY1" fmla="*/ 71342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80 h 190690"/>
                <a:gd name="connsiteX8" fmla="*/ 63817 w 63817"/>
                <a:gd name="connsiteY8" fmla="*/ 190691 h 190690"/>
                <a:gd name="connsiteX9" fmla="*/ 0 w 63817"/>
                <a:gd name="connsiteY9" fmla="*/ 190691 h 190690"/>
                <a:gd name="connsiteX10" fmla="*/ 0 w 63817"/>
                <a:gd name="connsiteY10" fmla="*/ 178880 h 190690"/>
                <a:gd name="connsiteX11" fmla="*/ 19526 w 63817"/>
                <a:gd name="connsiteY11" fmla="*/ 176689 h 190690"/>
                <a:gd name="connsiteX12" fmla="*/ 19526 w 63817"/>
                <a:gd name="connsiteY12" fmla="*/ 75724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2 h 190690"/>
                <a:gd name="connsiteX18" fmla="*/ 47149 w 63817"/>
                <a:gd name="connsiteY18" fmla="*/ 15430 h 190690"/>
                <a:gd name="connsiteX19" fmla="*/ 42482 w 63817"/>
                <a:gd name="connsiteY19" fmla="*/ 28385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724"/>
                  </a:moveTo>
                  <a:lnTo>
                    <a:pt x="1238" y="71342"/>
                  </a:lnTo>
                  <a:lnTo>
                    <a:pt x="1238" y="58674"/>
                  </a:lnTo>
                  <a:lnTo>
                    <a:pt x="38576" y="54102"/>
                  </a:lnTo>
                  <a:lnTo>
                    <a:pt x="39053" y="54102"/>
                  </a:lnTo>
                  <a:lnTo>
                    <a:pt x="44577" y="58388"/>
                  </a:lnTo>
                  <a:lnTo>
                    <a:pt x="44577" y="176975"/>
                  </a:lnTo>
                  <a:lnTo>
                    <a:pt x="63817" y="178880"/>
                  </a:lnTo>
                  <a:lnTo>
                    <a:pt x="63817" y="190691"/>
                  </a:lnTo>
                  <a:lnTo>
                    <a:pt x="0" y="190691"/>
                  </a:lnTo>
                  <a:lnTo>
                    <a:pt x="0" y="178880"/>
                  </a:lnTo>
                  <a:lnTo>
                    <a:pt x="19526" y="176689"/>
                  </a:lnTo>
                  <a:lnTo>
                    <a:pt x="19526" y="75724"/>
                  </a:lnTo>
                  <a:close/>
                  <a:moveTo>
                    <a:pt x="17621" y="28861"/>
                  </a:moveTo>
                  <a:cubicBezTo>
                    <a:pt x="15050" y="26003"/>
                    <a:pt x="13811" y="22289"/>
                    <a:pt x="13811" y="17812"/>
                  </a:cubicBezTo>
                  <a:cubicBezTo>
                    <a:pt x="13811" y="12668"/>
                    <a:pt x="15335" y="8477"/>
                    <a:pt x="18479" y="5048"/>
                  </a:cubicBezTo>
                  <a:cubicBezTo>
                    <a:pt x="21622" y="1714"/>
                    <a:pt x="25908" y="0"/>
                    <a:pt x="31337" y="0"/>
                  </a:cubicBezTo>
                  <a:cubicBezTo>
                    <a:pt x="36767" y="0"/>
                    <a:pt x="40767" y="1429"/>
                    <a:pt x="43339" y="4382"/>
                  </a:cubicBezTo>
                  <a:cubicBezTo>
                    <a:pt x="45911" y="7239"/>
                    <a:pt x="47149" y="10954"/>
                    <a:pt x="47149" y="15430"/>
                  </a:cubicBezTo>
                  <a:cubicBezTo>
                    <a:pt x="47149" y="20860"/>
                    <a:pt x="45625" y="25241"/>
                    <a:pt x="42482" y="28385"/>
                  </a:cubicBezTo>
                  <a:cubicBezTo>
                    <a:pt x="39338" y="31623"/>
                    <a:pt x="34957" y="33147"/>
                    <a:pt x="29337" y="33147"/>
                  </a:cubicBezTo>
                  <a:lnTo>
                    <a:pt x="29146" y="33147"/>
                  </a:lnTo>
                  <a:cubicBezTo>
                    <a:pt x="24003" y="33147"/>
                    <a:pt x="20193" y="31718"/>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2" name="Freeform: Shape 61">
              <a:extLst>
                <a:ext uri="{FF2B5EF4-FFF2-40B4-BE49-F238E27FC236}">
                  <a16:creationId xmlns:a16="http://schemas.microsoft.com/office/drawing/2014/main" id="{96F7B728-3640-1836-79D4-793220FE20D0}"/>
                </a:ext>
              </a:extLst>
            </p:cNvPr>
            <p:cNvSpPr/>
            <p:nvPr/>
          </p:nvSpPr>
          <p:spPr>
            <a:xfrm>
              <a:off x="12226192" y="6545643"/>
              <a:ext cx="124303" cy="139922"/>
            </a:xfrm>
            <a:custGeom>
              <a:avLst/>
              <a:gdLst>
                <a:gd name="connsiteX0" fmla="*/ 8861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1 w 124303"/>
                <a:gd name="connsiteY10" fmla="*/ 32480 h 139922"/>
                <a:gd name="connsiteX11" fmla="*/ 87728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2 w 124303"/>
                <a:gd name="connsiteY17" fmla="*/ 110490 h 139922"/>
                <a:gd name="connsiteX18" fmla="*/ 62105 w 124303"/>
                <a:gd name="connsiteY18" fmla="*/ 126111 h 139922"/>
                <a:gd name="connsiteX19" fmla="*/ 87728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1" y="32480"/>
                  </a:moveTo>
                  <a:cubicBezTo>
                    <a:pt x="14766" y="21908"/>
                    <a:pt x="22577" y="13811"/>
                    <a:pt x="32292" y="8287"/>
                  </a:cubicBezTo>
                  <a:cubicBezTo>
                    <a:pt x="42008" y="2762"/>
                    <a:pt x="52390" y="0"/>
                    <a:pt x="63439" y="0"/>
                  </a:cubicBezTo>
                  <a:cubicBezTo>
                    <a:pt x="83632" y="0"/>
                    <a:pt x="98872" y="6382"/>
                    <a:pt x="109063" y="19241"/>
                  </a:cubicBezTo>
                  <a:cubicBezTo>
                    <a:pt x="119255" y="32099"/>
                    <a:pt x="124304" y="48959"/>
                    <a:pt x="124304" y="69818"/>
                  </a:cubicBezTo>
                  <a:cubicBezTo>
                    <a:pt x="124304" y="84392"/>
                    <a:pt x="121351" y="96964"/>
                    <a:pt x="115445" y="107633"/>
                  </a:cubicBezTo>
                  <a:cubicBezTo>
                    <a:pt x="109540" y="118300"/>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860" y="43053"/>
                    <a:pt x="8861" y="32480"/>
                  </a:cubicBezTo>
                  <a:close/>
                  <a:moveTo>
                    <a:pt x="87728" y="112395"/>
                  </a:moveTo>
                  <a:cubicBezTo>
                    <a:pt x="93633" y="103251"/>
                    <a:pt x="96586" y="89726"/>
                    <a:pt x="96586" y="71723"/>
                  </a:cubicBezTo>
                  <a:cubicBezTo>
                    <a:pt x="96586" y="53912"/>
                    <a:pt x="93824" y="39815"/>
                    <a:pt x="88394" y="29337"/>
                  </a:cubicBezTo>
                  <a:cubicBezTo>
                    <a:pt x="82965" y="18955"/>
                    <a:pt x="74202" y="13716"/>
                    <a:pt x="62200" y="13716"/>
                  </a:cubicBezTo>
                  <a:cubicBezTo>
                    <a:pt x="51152" y="13716"/>
                    <a:pt x="42579" y="18288"/>
                    <a:pt x="36578" y="27432"/>
                  </a:cubicBezTo>
                  <a:cubicBezTo>
                    <a:pt x="30578" y="36576"/>
                    <a:pt x="27529" y="50102"/>
                    <a:pt x="27529" y="68104"/>
                  </a:cubicBezTo>
                  <a:cubicBezTo>
                    <a:pt x="27529" y="85916"/>
                    <a:pt x="30292" y="100013"/>
                    <a:pt x="35912" y="110490"/>
                  </a:cubicBezTo>
                  <a:cubicBezTo>
                    <a:pt x="41531" y="120872"/>
                    <a:pt x="50294" y="126111"/>
                    <a:pt x="62105" y="126111"/>
                  </a:cubicBezTo>
                  <a:cubicBezTo>
                    <a:pt x="73345" y="126111"/>
                    <a:pt x="81822" y="121539"/>
                    <a:pt x="87728"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3" name="Freeform: Shape 62">
              <a:extLst>
                <a:ext uri="{FF2B5EF4-FFF2-40B4-BE49-F238E27FC236}">
                  <a16:creationId xmlns:a16="http://schemas.microsoft.com/office/drawing/2014/main" id="{315964A2-F554-3EFE-937D-AFD158A235BE}"/>
                </a:ext>
              </a:extLst>
            </p:cNvPr>
            <p:cNvSpPr/>
            <p:nvPr/>
          </p:nvSpPr>
          <p:spPr>
            <a:xfrm>
              <a:off x="12369545"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5 w 145256"/>
                <a:gd name="connsiteY26" fmla="*/ 124968 h 136779"/>
                <a:gd name="connsiteX27" fmla="*/ 58865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6" y="4382"/>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5" y="124968"/>
                  </a:lnTo>
                  <a:lnTo>
                    <a:pt x="58865"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4" name="Freeform: Shape 63">
              <a:extLst>
                <a:ext uri="{FF2B5EF4-FFF2-40B4-BE49-F238E27FC236}">
                  <a16:creationId xmlns:a16="http://schemas.microsoft.com/office/drawing/2014/main" id="{BBBBE43E-1F09-7AC0-E4C0-9CC4838E30C6}"/>
                </a:ext>
              </a:extLst>
            </p:cNvPr>
            <p:cNvSpPr/>
            <p:nvPr/>
          </p:nvSpPr>
          <p:spPr>
            <a:xfrm>
              <a:off x="12532042"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59" y="56007"/>
                    <a:pt x="80010" y="55531"/>
                  </a:cubicBezTo>
                  <a:lnTo>
                    <a:pt x="80010" y="48768"/>
                  </a:lnTo>
                  <a:cubicBezTo>
                    <a:pt x="80010" y="41243"/>
                    <a:pt x="79248" y="35243"/>
                    <a:pt x="77629" y="30956"/>
                  </a:cubicBezTo>
                  <a:cubicBezTo>
                    <a:pt x="76009"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1"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95"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5" name="Freeform: Shape 64">
              <a:extLst>
                <a:ext uri="{FF2B5EF4-FFF2-40B4-BE49-F238E27FC236}">
                  <a16:creationId xmlns:a16="http://schemas.microsoft.com/office/drawing/2014/main" id="{FB94A78F-BDB4-3781-1AA7-4A98F5ACA41B}"/>
                </a:ext>
              </a:extLst>
            </p:cNvPr>
            <p:cNvSpPr/>
            <p:nvPr/>
          </p:nvSpPr>
          <p:spPr>
            <a:xfrm>
              <a:off x="12665201"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2 w 65055"/>
                <a:gd name="connsiteY11" fmla="*/ 183071 h 197072"/>
                <a:gd name="connsiteX12" fmla="*/ 19622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2" y="183071"/>
                  </a:lnTo>
                  <a:lnTo>
                    <a:pt x="19622"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6" name="Freeform: Shape 65">
              <a:extLst>
                <a:ext uri="{FF2B5EF4-FFF2-40B4-BE49-F238E27FC236}">
                  <a16:creationId xmlns:a16="http://schemas.microsoft.com/office/drawing/2014/main" id="{8BA58090-675A-6E1D-AFCE-CDF178F2A260}"/>
                </a:ext>
              </a:extLst>
            </p:cNvPr>
            <p:cNvSpPr/>
            <p:nvPr/>
          </p:nvSpPr>
          <p:spPr>
            <a:xfrm>
              <a:off x="12803504" y="6485731"/>
              <a:ext cx="131064" cy="199646"/>
            </a:xfrm>
            <a:custGeom>
              <a:avLst/>
              <a:gdLst>
                <a:gd name="connsiteX0" fmla="*/ 26289 w 131064"/>
                <a:gd name="connsiteY0" fmla="*/ 192500 h 199646"/>
                <a:gd name="connsiteX1" fmla="*/ 7144 w 131064"/>
                <a:gd name="connsiteY1" fmla="*/ 170402 h 199646"/>
                <a:gd name="connsiteX2" fmla="*/ 0 w 131064"/>
                <a:gd name="connsiteY2" fmla="*/ 133541 h 199646"/>
                <a:gd name="connsiteX3" fmla="*/ 8382 w 131064"/>
                <a:gd name="connsiteY3" fmla="*/ 96203 h 199646"/>
                <a:gd name="connsiteX4" fmla="*/ 32575 w 131064"/>
                <a:gd name="connsiteY4" fmla="*/ 69628 h 199646"/>
                <a:gd name="connsiteX5" fmla="*/ 69723 w 131064"/>
                <a:gd name="connsiteY5" fmla="*/ 59912 h 199646"/>
                <a:gd name="connsiteX6" fmla="*/ 92107 w 131064"/>
                <a:gd name="connsiteY6" fmla="*/ 62579 h 199646"/>
                <a:gd name="connsiteX7" fmla="*/ 92107 w 131064"/>
                <a:gd name="connsiteY7" fmla="*/ 17526 h 199646"/>
                <a:gd name="connsiteX8" fmla="*/ 67532 w 131064"/>
                <a:gd name="connsiteY8" fmla="*/ 14669 h 199646"/>
                <a:gd name="connsiteX9" fmla="*/ 67532 w 131064"/>
                <a:gd name="connsiteY9" fmla="*/ 4286 h 199646"/>
                <a:gd name="connsiteX10" fmla="*/ 111062 w 131064"/>
                <a:gd name="connsiteY10" fmla="*/ 0 h 199646"/>
                <a:gd name="connsiteX11" fmla="*/ 111824 w 131064"/>
                <a:gd name="connsiteY11" fmla="*/ 0 h 199646"/>
                <a:gd name="connsiteX12" fmla="*/ 117158 w 131064"/>
                <a:gd name="connsiteY12" fmla="*/ 3810 h 199646"/>
                <a:gd name="connsiteX13" fmla="*/ 117158 w 131064"/>
                <a:gd name="connsiteY13" fmla="*/ 184785 h 199646"/>
                <a:gd name="connsiteX14" fmla="*/ 131064 w 131064"/>
                <a:gd name="connsiteY14" fmla="*/ 184785 h 199646"/>
                <a:gd name="connsiteX15" fmla="*/ 131064 w 131064"/>
                <a:gd name="connsiteY15" fmla="*/ 195834 h 199646"/>
                <a:gd name="connsiteX16" fmla="*/ 117729 w 131064"/>
                <a:gd name="connsiteY16" fmla="*/ 198501 h 199646"/>
                <a:gd name="connsiteX17" fmla="*/ 105823 w 131064"/>
                <a:gd name="connsiteY17" fmla="*/ 199454 h 199646"/>
                <a:gd name="connsiteX18" fmla="*/ 96965 w 131064"/>
                <a:gd name="connsiteY18" fmla="*/ 197263 h 199646"/>
                <a:gd name="connsiteX19" fmla="*/ 94298 w 131064"/>
                <a:gd name="connsiteY19" fmla="*/ 188119 h 199646"/>
                <a:gd name="connsiteX20" fmla="*/ 94298 w 131064"/>
                <a:gd name="connsiteY20" fmla="*/ 180404 h 199646"/>
                <a:gd name="connsiteX21" fmla="*/ 76581 w 131064"/>
                <a:gd name="connsiteY21" fmla="*/ 194119 h 199646"/>
                <a:gd name="connsiteX22" fmla="*/ 52864 w 131064"/>
                <a:gd name="connsiteY22" fmla="*/ 199644 h 199646"/>
                <a:gd name="connsiteX23" fmla="*/ 26289 w 131064"/>
                <a:gd name="connsiteY23" fmla="*/ 192500 h 199646"/>
                <a:gd name="connsiteX24" fmla="*/ 80010 w 131064"/>
                <a:gd name="connsiteY24" fmla="*/ 178403 h 199646"/>
                <a:gd name="connsiteX25" fmla="*/ 92297 w 131064"/>
                <a:gd name="connsiteY25" fmla="*/ 168688 h 199646"/>
                <a:gd name="connsiteX26" fmla="*/ 92297 w 131064"/>
                <a:gd name="connsiteY26" fmla="*/ 80582 h 199646"/>
                <a:gd name="connsiteX27" fmla="*/ 83249 w 131064"/>
                <a:gd name="connsiteY27" fmla="*/ 75438 h 199646"/>
                <a:gd name="connsiteX28" fmla="*/ 68199 w 131064"/>
                <a:gd name="connsiteY28" fmla="*/ 73152 h 199646"/>
                <a:gd name="connsiteX29" fmla="*/ 38291 w 131064"/>
                <a:gd name="connsiteY29" fmla="*/ 87440 h 199646"/>
                <a:gd name="connsiteX30" fmla="*/ 27146 w 131064"/>
                <a:gd name="connsiteY30" fmla="*/ 131636 h 199646"/>
                <a:gd name="connsiteX31" fmla="*/ 37052 w 131064"/>
                <a:gd name="connsiteY31" fmla="*/ 170117 h 199646"/>
                <a:gd name="connsiteX32" fmla="*/ 62579 w 131064"/>
                <a:gd name="connsiteY32" fmla="*/ 182594 h 199646"/>
                <a:gd name="connsiteX33" fmla="*/ 80010 w 131064"/>
                <a:gd name="connsiteY33" fmla="*/ 178403 h 19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064" h="199646">
                  <a:moveTo>
                    <a:pt x="26289" y="192500"/>
                  </a:moveTo>
                  <a:cubicBezTo>
                    <a:pt x="18288" y="187738"/>
                    <a:pt x="11906" y="180308"/>
                    <a:pt x="7144" y="170402"/>
                  </a:cubicBezTo>
                  <a:cubicBezTo>
                    <a:pt x="2381" y="160496"/>
                    <a:pt x="0" y="148209"/>
                    <a:pt x="0" y="133541"/>
                  </a:cubicBezTo>
                  <a:cubicBezTo>
                    <a:pt x="0" y="119920"/>
                    <a:pt x="2762" y="107442"/>
                    <a:pt x="8382" y="96203"/>
                  </a:cubicBezTo>
                  <a:cubicBezTo>
                    <a:pt x="14002" y="84963"/>
                    <a:pt x="22098" y="76105"/>
                    <a:pt x="32575" y="69628"/>
                  </a:cubicBezTo>
                  <a:cubicBezTo>
                    <a:pt x="43053" y="63151"/>
                    <a:pt x="55436" y="59912"/>
                    <a:pt x="69723" y="59912"/>
                  </a:cubicBezTo>
                  <a:cubicBezTo>
                    <a:pt x="77915" y="59912"/>
                    <a:pt x="85344" y="60770"/>
                    <a:pt x="92107" y="62579"/>
                  </a:cubicBezTo>
                  <a:lnTo>
                    <a:pt x="92107" y="17526"/>
                  </a:lnTo>
                  <a:lnTo>
                    <a:pt x="67532" y="14669"/>
                  </a:lnTo>
                  <a:lnTo>
                    <a:pt x="67532" y="4286"/>
                  </a:lnTo>
                  <a:lnTo>
                    <a:pt x="111062" y="0"/>
                  </a:lnTo>
                  <a:lnTo>
                    <a:pt x="111824" y="0"/>
                  </a:lnTo>
                  <a:lnTo>
                    <a:pt x="117158" y="3810"/>
                  </a:lnTo>
                  <a:lnTo>
                    <a:pt x="117158" y="184785"/>
                  </a:lnTo>
                  <a:lnTo>
                    <a:pt x="131064" y="184785"/>
                  </a:lnTo>
                  <a:lnTo>
                    <a:pt x="131064" y="195834"/>
                  </a:lnTo>
                  <a:cubicBezTo>
                    <a:pt x="125921" y="196977"/>
                    <a:pt x="121444" y="197834"/>
                    <a:pt x="117729" y="198501"/>
                  </a:cubicBezTo>
                  <a:cubicBezTo>
                    <a:pt x="114014" y="199168"/>
                    <a:pt x="110014" y="199454"/>
                    <a:pt x="105823" y="199454"/>
                  </a:cubicBezTo>
                  <a:cubicBezTo>
                    <a:pt x="101632" y="199454"/>
                    <a:pt x="98679" y="198692"/>
                    <a:pt x="96965" y="197263"/>
                  </a:cubicBezTo>
                  <a:cubicBezTo>
                    <a:pt x="95155" y="195834"/>
                    <a:pt x="94298" y="192786"/>
                    <a:pt x="94298" y="188119"/>
                  </a:cubicBezTo>
                  <a:lnTo>
                    <a:pt x="94298" y="180404"/>
                  </a:lnTo>
                  <a:cubicBezTo>
                    <a:pt x="89821" y="185833"/>
                    <a:pt x="83915" y="190405"/>
                    <a:pt x="76581" y="194119"/>
                  </a:cubicBezTo>
                  <a:cubicBezTo>
                    <a:pt x="69247" y="197834"/>
                    <a:pt x="61341" y="199644"/>
                    <a:pt x="52864" y="199644"/>
                  </a:cubicBezTo>
                  <a:cubicBezTo>
                    <a:pt x="43148" y="199739"/>
                    <a:pt x="34290" y="197263"/>
                    <a:pt x="26289" y="192500"/>
                  </a:cubicBezTo>
                  <a:close/>
                  <a:moveTo>
                    <a:pt x="80010" y="178403"/>
                  </a:moveTo>
                  <a:cubicBezTo>
                    <a:pt x="85439" y="175641"/>
                    <a:pt x="89535" y="172307"/>
                    <a:pt x="92297" y="168688"/>
                  </a:cubicBezTo>
                  <a:lnTo>
                    <a:pt x="92297" y="80582"/>
                  </a:lnTo>
                  <a:cubicBezTo>
                    <a:pt x="91059" y="78677"/>
                    <a:pt x="88011" y="76962"/>
                    <a:pt x="83249" y="75438"/>
                  </a:cubicBezTo>
                  <a:cubicBezTo>
                    <a:pt x="78486" y="73914"/>
                    <a:pt x="73533" y="73152"/>
                    <a:pt x="68199" y="73152"/>
                  </a:cubicBezTo>
                  <a:cubicBezTo>
                    <a:pt x="55721" y="73152"/>
                    <a:pt x="45720" y="77915"/>
                    <a:pt x="38291" y="87440"/>
                  </a:cubicBezTo>
                  <a:cubicBezTo>
                    <a:pt x="30861" y="96965"/>
                    <a:pt x="27146" y="111728"/>
                    <a:pt x="27146" y="131636"/>
                  </a:cubicBezTo>
                  <a:cubicBezTo>
                    <a:pt x="27146" y="148971"/>
                    <a:pt x="30385" y="161830"/>
                    <a:pt x="37052" y="170117"/>
                  </a:cubicBezTo>
                  <a:cubicBezTo>
                    <a:pt x="43720" y="178403"/>
                    <a:pt x="52102" y="182594"/>
                    <a:pt x="62579" y="182594"/>
                  </a:cubicBezTo>
                  <a:cubicBezTo>
                    <a:pt x="68675" y="182594"/>
                    <a:pt x="74486" y="181261"/>
                    <a:pt x="80010" y="17840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7" name="Freeform: Shape 66">
              <a:extLst>
                <a:ext uri="{FF2B5EF4-FFF2-40B4-BE49-F238E27FC236}">
                  <a16:creationId xmlns:a16="http://schemas.microsoft.com/office/drawing/2014/main" id="{DAD6644A-82BB-77AB-7925-AC35FEB8B50C}"/>
                </a:ext>
              </a:extLst>
            </p:cNvPr>
            <p:cNvSpPr/>
            <p:nvPr/>
          </p:nvSpPr>
          <p:spPr>
            <a:xfrm>
              <a:off x="12953333"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106 w 110680"/>
                <a:gd name="connsiteY17" fmla="*/ 57626 h 139828"/>
                <a:gd name="connsiteX18" fmla="*/ 84868 w 110680"/>
                <a:gd name="connsiteY18" fmla="*/ 47244 h 139828"/>
                <a:gd name="connsiteX19" fmla="*/ 78296 w 110680"/>
                <a:gd name="connsiteY19" fmla="*/ 22574 h 139828"/>
                <a:gd name="connsiteX20" fmla="*/ 58198 w 110680"/>
                <a:gd name="connsiteY20" fmla="*/ 13525 h 139828"/>
                <a:gd name="connsiteX21" fmla="*/ 35909 w 110680"/>
                <a:gd name="connsiteY21" fmla="*/ 23622 h 139828"/>
                <a:gd name="connsiteX22" fmla="*/ 26384 w 110680"/>
                <a:gd name="connsiteY22" fmla="*/ 57531 h 139828"/>
                <a:gd name="connsiteX23" fmla="*/ 84106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5"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196" y="139922"/>
                    <a:pt x="25432" y="133540"/>
                    <a:pt x="15240" y="120872"/>
                  </a:cubicBezTo>
                  <a:close/>
                  <a:moveTo>
                    <a:pt x="84106" y="57626"/>
                  </a:moveTo>
                  <a:cubicBezTo>
                    <a:pt x="84582" y="54292"/>
                    <a:pt x="84868" y="50863"/>
                    <a:pt x="84868" y="47244"/>
                  </a:cubicBezTo>
                  <a:cubicBezTo>
                    <a:pt x="84677" y="36862"/>
                    <a:pt x="82487" y="28575"/>
                    <a:pt x="78296" y="22574"/>
                  </a:cubicBezTo>
                  <a:cubicBezTo>
                    <a:pt x="74009" y="16574"/>
                    <a:pt x="67342" y="13525"/>
                    <a:pt x="58198" y="13525"/>
                  </a:cubicBezTo>
                  <a:cubicBezTo>
                    <a:pt x="48863" y="13525"/>
                    <a:pt x="41434" y="16859"/>
                    <a:pt x="35909" y="23622"/>
                  </a:cubicBezTo>
                  <a:cubicBezTo>
                    <a:pt x="30385" y="30385"/>
                    <a:pt x="27242" y="41624"/>
                    <a:pt x="26384" y="57531"/>
                  </a:cubicBezTo>
                  <a:lnTo>
                    <a:pt x="84106"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8" name="Freeform: Shape 67">
              <a:extLst>
                <a:ext uri="{FF2B5EF4-FFF2-40B4-BE49-F238E27FC236}">
                  <a16:creationId xmlns:a16="http://schemas.microsoft.com/office/drawing/2014/main" id="{E08869B9-8D39-8E97-9817-D5F2FCDEFF1B}"/>
                </a:ext>
              </a:extLst>
            </p:cNvPr>
            <p:cNvSpPr/>
            <p:nvPr/>
          </p:nvSpPr>
          <p:spPr>
            <a:xfrm>
              <a:off x="10779728" y="6781672"/>
              <a:ext cx="118872" cy="183269"/>
            </a:xfrm>
            <a:custGeom>
              <a:avLst/>
              <a:gdLst>
                <a:gd name="connsiteX0" fmla="*/ 32480 w 118872"/>
                <a:gd name="connsiteY0" fmla="*/ 181166 h 183269"/>
                <a:gd name="connsiteX1" fmla="*/ 10859 w 118872"/>
                <a:gd name="connsiteY1" fmla="*/ 175355 h 183269"/>
                <a:gd name="connsiteX2" fmla="*/ 0 w 118872"/>
                <a:gd name="connsiteY2" fmla="*/ 172498 h 183269"/>
                <a:gd name="connsiteX3" fmla="*/ 1905 w 118872"/>
                <a:gd name="connsiteY3" fmla="*/ 128969 h 183269"/>
                <a:gd name="connsiteX4" fmla="*/ 17336 w 118872"/>
                <a:gd name="connsiteY4" fmla="*/ 128969 h 183269"/>
                <a:gd name="connsiteX5" fmla="*/ 21431 w 118872"/>
                <a:gd name="connsiteY5" fmla="*/ 160211 h 183269"/>
                <a:gd name="connsiteX6" fmla="*/ 34766 w 118872"/>
                <a:gd name="connsiteY6" fmla="*/ 167069 h 183269"/>
                <a:gd name="connsiteX7" fmla="*/ 55055 w 118872"/>
                <a:gd name="connsiteY7" fmla="*/ 170117 h 183269"/>
                <a:gd name="connsiteX8" fmla="*/ 82868 w 118872"/>
                <a:gd name="connsiteY8" fmla="*/ 161925 h 183269"/>
                <a:gd name="connsiteX9" fmla="*/ 92393 w 118872"/>
                <a:gd name="connsiteY9" fmla="*/ 139351 h 183269"/>
                <a:gd name="connsiteX10" fmla="*/ 87249 w 118872"/>
                <a:gd name="connsiteY10" fmla="*/ 123253 h 183269"/>
                <a:gd name="connsiteX11" fmla="*/ 73533 w 118872"/>
                <a:gd name="connsiteY11" fmla="*/ 111728 h 183269"/>
                <a:gd name="connsiteX12" fmla="*/ 50101 w 118872"/>
                <a:gd name="connsiteY12" fmla="*/ 100394 h 183269"/>
                <a:gd name="connsiteX13" fmla="*/ 26670 w 118872"/>
                <a:gd name="connsiteY13" fmla="*/ 88106 h 183269"/>
                <a:gd name="connsiteX14" fmla="*/ 9335 w 118872"/>
                <a:gd name="connsiteY14" fmla="*/ 71342 h 183269"/>
                <a:gd name="connsiteX15" fmla="*/ 2000 w 118872"/>
                <a:gd name="connsiteY15" fmla="*/ 46196 h 183269"/>
                <a:gd name="connsiteX16" fmla="*/ 9144 w 118872"/>
                <a:gd name="connsiteY16" fmla="*/ 22479 h 183269"/>
                <a:gd name="connsiteX17" fmla="*/ 29623 w 118872"/>
                <a:gd name="connsiteY17" fmla="*/ 6001 h 183269"/>
                <a:gd name="connsiteX18" fmla="*/ 60770 w 118872"/>
                <a:gd name="connsiteY18" fmla="*/ 0 h 183269"/>
                <a:gd name="connsiteX19" fmla="*/ 80391 w 118872"/>
                <a:gd name="connsiteY19" fmla="*/ 1715 h 183269"/>
                <a:gd name="connsiteX20" fmla="*/ 99727 w 118872"/>
                <a:gd name="connsiteY20" fmla="*/ 6286 h 183269"/>
                <a:gd name="connsiteX21" fmla="*/ 107918 w 118872"/>
                <a:gd name="connsiteY21" fmla="*/ 8477 h 183269"/>
                <a:gd name="connsiteX22" fmla="*/ 106394 w 118872"/>
                <a:gd name="connsiteY22" fmla="*/ 48863 h 183269"/>
                <a:gd name="connsiteX23" fmla="*/ 91726 w 118872"/>
                <a:gd name="connsiteY23" fmla="*/ 48863 h 183269"/>
                <a:gd name="connsiteX24" fmla="*/ 86868 w 118872"/>
                <a:gd name="connsiteY24" fmla="*/ 19241 h 183269"/>
                <a:gd name="connsiteX25" fmla="*/ 76867 w 118872"/>
                <a:gd name="connsiteY25" fmla="*/ 14669 h 183269"/>
                <a:gd name="connsiteX26" fmla="*/ 60389 w 118872"/>
                <a:gd name="connsiteY26" fmla="*/ 12478 h 183269"/>
                <a:gd name="connsiteX27" fmla="*/ 35243 w 118872"/>
                <a:gd name="connsiteY27" fmla="*/ 19431 h 183269"/>
                <a:gd name="connsiteX28" fmla="*/ 26670 w 118872"/>
                <a:gd name="connsiteY28" fmla="*/ 39624 h 183269"/>
                <a:gd name="connsiteX29" fmla="*/ 31814 w 118872"/>
                <a:gd name="connsiteY29" fmla="*/ 55721 h 183269"/>
                <a:gd name="connsiteX30" fmla="*/ 44672 w 118872"/>
                <a:gd name="connsiteY30" fmla="*/ 66770 h 183269"/>
                <a:gd name="connsiteX31" fmla="*/ 69247 w 118872"/>
                <a:gd name="connsiteY31" fmla="*/ 79248 h 183269"/>
                <a:gd name="connsiteX32" fmla="*/ 94774 w 118872"/>
                <a:gd name="connsiteY32" fmla="*/ 92774 h 183269"/>
                <a:gd name="connsiteX33" fmla="*/ 111728 w 118872"/>
                <a:gd name="connsiteY33" fmla="*/ 108490 h 183269"/>
                <a:gd name="connsiteX34" fmla="*/ 118872 w 118872"/>
                <a:gd name="connsiteY34" fmla="*/ 131731 h 183269"/>
                <a:gd name="connsiteX35" fmla="*/ 111728 w 118872"/>
                <a:gd name="connsiteY35" fmla="*/ 156305 h 183269"/>
                <a:gd name="connsiteX36" fmla="*/ 90106 w 118872"/>
                <a:gd name="connsiteY36" fmla="*/ 175641 h 183269"/>
                <a:gd name="connsiteX37" fmla="*/ 54864 w 118872"/>
                <a:gd name="connsiteY37" fmla="*/ 183261 h 183269"/>
                <a:gd name="connsiteX38" fmla="*/ 32480 w 118872"/>
                <a:gd name="connsiteY38" fmla="*/ 181166 h 18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8872" h="183269">
                  <a:moveTo>
                    <a:pt x="32480" y="181166"/>
                  </a:moveTo>
                  <a:cubicBezTo>
                    <a:pt x="25908" y="179737"/>
                    <a:pt x="18669" y="177832"/>
                    <a:pt x="10859" y="175355"/>
                  </a:cubicBezTo>
                  <a:cubicBezTo>
                    <a:pt x="6096" y="173546"/>
                    <a:pt x="2477" y="172593"/>
                    <a:pt x="0" y="172498"/>
                  </a:cubicBezTo>
                  <a:lnTo>
                    <a:pt x="1905" y="128969"/>
                  </a:lnTo>
                  <a:lnTo>
                    <a:pt x="17336" y="128969"/>
                  </a:lnTo>
                  <a:lnTo>
                    <a:pt x="21431" y="160211"/>
                  </a:lnTo>
                  <a:cubicBezTo>
                    <a:pt x="24194" y="162782"/>
                    <a:pt x="28575" y="165068"/>
                    <a:pt x="34766" y="167069"/>
                  </a:cubicBezTo>
                  <a:cubicBezTo>
                    <a:pt x="40958" y="169069"/>
                    <a:pt x="47720" y="170117"/>
                    <a:pt x="55055" y="170117"/>
                  </a:cubicBezTo>
                  <a:cubicBezTo>
                    <a:pt x="67247" y="170117"/>
                    <a:pt x="76486" y="167354"/>
                    <a:pt x="82868" y="161925"/>
                  </a:cubicBezTo>
                  <a:cubicBezTo>
                    <a:pt x="89249" y="156496"/>
                    <a:pt x="92393" y="148971"/>
                    <a:pt x="92393" y="139351"/>
                  </a:cubicBezTo>
                  <a:cubicBezTo>
                    <a:pt x="92393" y="133064"/>
                    <a:pt x="90678" y="127730"/>
                    <a:pt x="87249" y="123253"/>
                  </a:cubicBezTo>
                  <a:cubicBezTo>
                    <a:pt x="83820" y="118777"/>
                    <a:pt x="79248" y="114872"/>
                    <a:pt x="73533" y="111728"/>
                  </a:cubicBezTo>
                  <a:cubicBezTo>
                    <a:pt x="67818" y="108490"/>
                    <a:pt x="60008" y="104775"/>
                    <a:pt x="50101" y="100394"/>
                  </a:cubicBezTo>
                  <a:cubicBezTo>
                    <a:pt x="41148" y="96393"/>
                    <a:pt x="33338" y="92297"/>
                    <a:pt x="26670" y="88106"/>
                  </a:cubicBezTo>
                  <a:cubicBezTo>
                    <a:pt x="20003" y="83915"/>
                    <a:pt x="14288" y="78391"/>
                    <a:pt x="9335" y="71342"/>
                  </a:cubicBezTo>
                  <a:cubicBezTo>
                    <a:pt x="4382" y="64294"/>
                    <a:pt x="2000" y="56007"/>
                    <a:pt x="2000" y="46196"/>
                  </a:cubicBezTo>
                  <a:cubicBezTo>
                    <a:pt x="2000" y="37338"/>
                    <a:pt x="4382" y="29527"/>
                    <a:pt x="9144" y="22479"/>
                  </a:cubicBezTo>
                  <a:cubicBezTo>
                    <a:pt x="13907" y="15526"/>
                    <a:pt x="20669" y="10001"/>
                    <a:pt x="29623" y="6001"/>
                  </a:cubicBezTo>
                  <a:cubicBezTo>
                    <a:pt x="38481" y="2000"/>
                    <a:pt x="48863" y="0"/>
                    <a:pt x="60770" y="0"/>
                  </a:cubicBezTo>
                  <a:cubicBezTo>
                    <a:pt x="68104" y="0"/>
                    <a:pt x="74676" y="571"/>
                    <a:pt x="80391" y="1715"/>
                  </a:cubicBezTo>
                  <a:cubicBezTo>
                    <a:pt x="86106" y="2858"/>
                    <a:pt x="92583" y="4382"/>
                    <a:pt x="99727" y="6286"/>
                  </a:cubicBezTo>
                  <a:cubicBezTo>
                    <a:pt x="102965" y="7430"/>
                    <a:pt x="105632" y="8096"/>
                    <a:pt x="107918" y="8477"/>
                  </a:cubicBezTo>
                  <a:lnTo>
                    <a:pt x="106394" y="48863"/>
                  </a:lnTo>
                  <a:lnTo>
                    <a:pt x="91726" y="48863"/>
                  </a:lnTo>
                  <a:lnTo>
                    <a:pt x="86868" y="19241"/>
                  </a:lnTo>
                  <a:cubicBezTo>
                    <a:pt x="85249" y="17621"/>
                    <a:pt x="81915" y="16097"/>
                    <a:pt x="76867" y="14669"/>
                  </a:cubicBezTo>
                  <a:cubicBezTo>
                    <a:pt x="71819" y="13240"/>
                    <a:pt x="66294" y="12478"/>
                    <a:pt x="60389" y="12478"/>
                  </a:cubicBezTo>
                  <a:cubicBezTo>
                    <a:pt x="49340" y="12478"/>
                    <a:pt x="40958" y="14764"/>
                    <a:pt x="35243" y="19431"/>
                  </a:cubicBezTo>
                  <a:cubicBezTo>
                    <a:pt x="29528" y="24098"/>
                    <a:pt x="26670" y="30861"/>
                    <a:pt x="26670" y="39624"/>
                  </a:cubicBezTo>
                  <a:cubicBezTo>
                    <a:pt x="26670" y="46006"/>
                    <a:pt x="28385" y="51435"/>
                    <a:pt x="31814" y="55721"/>
                  </a:cubicBezTo>
                  <a:cubicBezTo>
                    <a:pt x="35243" y="60103"/>
                    <a:pt x="39529" y="63722"/>
                    <a:pt x="44672" y="66770"/>
                  </a:cubicBezTo>
                  <a:cubicBezTo>
                    <a:pt x="49816" y="69818"/>
                    <a:pt x="58007" y="74009"/>
                    <a:pt x="69247" y="79248"/>
                  </a:cubicBezTo>
                  <a:cubicBezTo>
                    <a:pt x="79629" y="84201"/>
                    <a:pt x="88202" y="88678"/>
                    <a:pt x="94774" y="92774"/>
                  </a:cubicBezTo>
                  <a:cubicBezTo>
                    <a:pt x="101346" y="96869"/>
                    <a:pt x="106966" y="102013"/>
                    <a:pt x="111728" y="108490"/>
                  </a:cubicBezTo>
                  <a:cubicBezTo>
                    <a:pt x="116491" y="114967"/>
                    <a:pt x="118872" y="122777"/>
                    <a:pt x="118872" y="131731"/>
                  </a:cubicBezTo>
                  <a:cubicBezTo>
                    <a:pt x="118872" y="140208"/>
                    <a:pt x="116491" y="148400"/>
                    <a:pt x="111728" y="156305"/>
                  </a:cubicBezTo>
                  <a:cubicBezTo>
                    <a:pt x="106966" y="164211"/>
                    <a:pt x="99822" y="170593"/>
                    <a:pt x="90106" y="175641"/>
                  </a:cubicBezTo>
                  <a:cubicBezTo>
                    <a:pt x="80391" y="180689"/>
                    <a:pt x="68675" y="183261"/>
                    <a:pt x="54864" y="183261"/>
                  </a:cubicBezTo>
                  <a:cubicBezTo>
                    <a:pt x="46577" y="183356"/>
                    <a:pt x="39053" y="182690"/>
                    <a:pt x="32480" y="18116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9" name="Freeform: Shape 68">
              <a:extLst>
                <a:ext uri="{FF2B5EF4-FFF2-40B4-BE49-F238E27FC236}">
                  <a16:creationId xmlns:a16="http://schemas.microsoft.com/office/drawing/2014/main" id="{3032DAE2-6F97-8C5C-2E39-89F25589678C}"/>
                </a:ext>
              </a:extLst>
            </p:cNvPr>
            <p:cNvSpPr/>
            <p:nvPr/>
          </p:nvSpPr>
          <p:spPr>
            <a:xfrm>
              <a:off x="10916411" y="6825964"/>
              <a:ext cx="134969" cy="139064"/>
            </a:xfrm>
            <a:custGeom>
              <a:avLst/>
              <a:gdLst>
                <a:gd name="connsiteX0" fmla="*/ 101632 w 134969"/>
                <a:gd name="connsiteY0" fmla="*/ 135922 h 139064"/>
                <a:gd name="connsiteX1" fmla="*/ 98393 w 134969"/>
                <a:gd name="connsiteY1" fmla="*/ 127254 h 139064"/>
                <a:gd name="connsiteX2" fmla="*/ 98393 w 134969"/>
                <a:gd name="connsiteY2" fmla="*/ 119063 h 139064"/>
                <a:gd name="connsiteX3" fmla="*/ 78581 w 134969"/>
                <a:gd name="connsiteY3" fmla="*/ 133064 h 139064"/>
                <a:gd name="connsiteX4" fmla="*/ 54673 w 134969"/>
                <a:gd name="connsiteY4" fmla="*/ 139065 h 139064"/>
                <a:gd name="connsiteX5" fmla="*/ 22955 w 134969"/>
                <a:gd name="connsiteY5" fmla="*/ 127064 h 139064"/>
                <a:gd name="connsiteX6" fmla="*/ 13526 w 134969"/>
                <a:gd name="connsiteY6" fmla="*/ 87344 h 139064"/>
                <a:gd name="connsiteX7" fmla="*/ 13526 w 134969"/>
                <a:gd name="connsiteY7" fmla="*/ 17526 h 139064"/>
                <a:gd name="connsiteX8" fmla="*/ 0 w 134969"/>
                <a:gd name="connsiteY8" fmla="*/ 13716 h 139064"/>
                <a:gd name="connsiteX9" fmla="*/ 0 w 134969"/>
                <a:gd name="connsiteY9" fmla="*/ 3143 h 139064"/>
                <a:gd name="connsiteX10" fmla="*/ 33719 w 134969"/>
                <a:gd name="connsiteY10" fmla="*/ 0 h 139064"/>
                <a:gd name="connsiteX11" fmla="*/ 34004 w 134969"/>
                <a:gd name="connsiteY11" fmla="*/ 0 h 139064"/>
                <a:gd name="connsiteX12" fmla="*/ 38576 w 134969"/>
                <a:gd name="connsiteY12" fmla="*/ 2857 h 139064"/>
                <a:gd name="connsiteX13" fmla="*/ 38576 w 134969"/>
                <a:gd name="connsiteY13" fmla="*/ 85439 h 139064"/>
                <a:gd name="connsiteX14" fmla="*/ 40577 w 134969"/>
                <a:gd name="connsiteY14" fmla="*/ 107251 h 139064"/>
                <a:gd name="connsiteX15" fmla="*/ 47816 w 134969"/>
                <a:gd name="connsiteY15" fmla="*/ 118777 h 139064"/>
                <a:gd name="connsiteX16" fmla="*/ 62865 w 134969"/>
                <a:gd name="connsiteY16" fmla="*/ 122492 h 139064"/>
                <a:gd name="connsiteX17" fmla="*/ 80867 w 134969"/>
                <a:gd name="connsiteY17" fmla="*/ 118396 h 139064"/>
                <a:gd name="connsiteX18" fmla="*/ 95536 w 134969"/>
                <a:gd name="connsiteY18" fmla="*/ 108775 h 139064"/>
                <a:gd name="connsiteX19" fmla="*/ 95536 w 134969"/>
                <a:gd name="connsiteY19" fmla="*/ 17621 h 139064"/>
                <a:gd name="connsiteX20" fmla="*/ 78200 w 134969"/>
                <a:gd name="connsiteY20" fmla="*/ 13811 h 139064"/>
                <a:gd name="connsiteX21" fmla="*/ 78200 w 134969"/>
                <a:gd name="connsiteY21" fmla="*/ 3239 h 139064"/>
                <a:gd name="connsiteX22" fmla="*/ 114776 w 134969"/>
                <a:gd name="connsiteY22" fmla="*/ 95 h 139064"/>
                <a:gd name="connsiteX23" fmla="*/ 114967 w 134969"/>
                <a:gd name="connsiteY23" fmla="*/ 95 h 139064"/>
                <a:gd name="connsiteX24" fmla="*/ 120491 w 134969"/>
                <a:gd name="connsiteY24" fmla="*/ 2953 h 139064"/>
                <a:gd name="connsiteX25" fmla="*/ 120491 w 134969"/>
                <a:gd name="connsiteY25" fmla="*/ 124206 h 139064"/>
                <a:gd name="connsiteX26" fmla="*/ 134969 w 134969"/>
                <a:gd name="connsiteY26" fmla="*/ 124206 h 139064"/>
                <a:gd name="connsiteX27" fmla="*/ 134684 w 134969"/>
                <a:gd name="connsiteY27" fmla="*/ 135065 h 139064"/>
                <a:gd name="connsiteX28" fmla="*/ 122968 w 134969"/>
                <a:gd name="connsiteY28" fmla="*/ 137731 h 139064"/>
                <a:gd name="connsiteX29" fmla="*/ 111538 w 134969"/>
                <a:gd name="connsiteY29" fmla="*/ 138684 h 139064"/>
                <a:gd name="connsiteX30" fmla="*/ 101632 w 134969"/>
                <a:gd name="connsiteY30" fmla="*/ 13592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064">
                  <a:moveTo>
                    <a:pt x="101632" y="135922"/>
                  </a:moveTo>
                  <a:cubicBezTo>
                    <a:pt x="99441" y="134207"/>
                    <a:pt x="98393" y="131254"/>
                    <a:pt x="98393" y="127254"/>
                  </a:cubicBezTo>
                  <a:lnTo>
                    <a:pt x="98393" y="119063"/>
                  </a:lnTo>
                  <a:cubicBezTo>
                    <a:pt x="93059" y="124396"/>
                    <a:pt x="86487" y="128968"/>
                    <a:pt x="78581" y="133064"/>
                  </a:cubicBezTo>
                  <a:cubicBezTo>
                    <a:pt x="70676" y="137065"/>
                    <a:pt x="62675" y="139065"/>
                    <a:pt x="54673" y="139065"/>
                  </a:cubicBezTo>
                  <a:cubicBezTo>
                    <a:pt x="39719" y="139065"/>
                    <a:pt x="29146" y="135065"/>
                    <a:pt x="22955" y="127064"/>
                  </a:cubicBezTo>
                  <a:cubicBezTo>
                    <a:pt x="16669" y="119063"/>
                    <a:pt x="13526" y="105823"/>
                    <a:pt x="13526" y="87344"/>
                  </a:cubicBezTo>
                  <a:lnTo>
                    <a:pt x="13526" y="17526"/>
                  </a:lnTo>
                  <a:lnTo>
                    <a:pt x="0" y="13716"/>
                  </a:lnTo>
                  <a:lnTo>
                    <a:pt x="0" y="3143"/>
                  </a:lnTo>
                  <a:lnTo>
                    <a:pt x="33719" y="0"/>
                  </a:lnTo>
                  <a:lnTo>
                    <a:pt x="34004" y="0"/>
                  </a:lnTo>
                  <a:lnTo>
                    <a:pt x="38576" y="2857"/>
                  </a:lnTo>
                  <a:lnTo>
                    <a:pt x="38576" y="85439"/>
                  </a:lnTo>
                  <a:cubicBezTo>
                    <a:pt x="38576" y="94774"/>
                    <a:pt x="39243" y="102013"/>
                    <a:pt x="40577" y="107251"/>
                  </a:cubicBezTo>
                  <a:cubicBezTo>
                    <a:pt x="41910" y="112490"/>
                    <a:pt x="44387" y="116300"/>
                    <a:pt x="47816" y="118777"/>
                  </a:cubicBezTo>
                  <a:cubicBezTo>
                    <a:pt x="51244" y="121253"/>
                    <a:pt x="56293" y="122492"/>
                    <a:pt x="62865" y="122492"/>
                  </a:cubicBezTo>
                  <a:cubicBezTo>
                    <a:pt x="69247" y="122492"/>
                    <a:pt x="75248" y="121158"/>
                    <a:pt x="80867" y="118396"/>
                  </a:cubicBezTo>
                  <a:cubicBezTo>
                    <a:pt x="86487" y="115633"/>
                    <a:pt x="91345" y="112490"/>
                    <a:pt x="95536" y="108775"/>
                  </a:cubicBezTo>
                  <a:lnTo>
                    <a:pt x="95536" y="17621"/>
                  </a:lnTo>
                  <a:lnTo>
                    <a:pt x="78200" y="13811"/>
                  </a:lnTo>
                  <a:lnTo>
                    <a:pt x="78200" y="3239"/>
                  </a:lnTo>
                  <a:lnTo>
                    <a:pt x="114776" y="95"/>
                  </a:lnTo>
                  <a:lnTo>
                    <a:pt x="114967" y="95"/>
                  </a:lnTo>
                  <a:lnTo>
                    <a:pt x="120491" y="2953"/>
                  </a:lnTo>
                  <a:lnTo>
                    <a:pt x="120491" y="124206"/>
                  </a:lnTo>
                  <a:lnTo>
                    <a:pt x="134969" y="124206"/>
                  </a:lnTo>
                  <a:lnTo>
                    <a:pt x="134684" y="135065"/>
                  </a:lnTo>
                  <a:cubicBezTo>
                    <a:pt x="130207" y="136208"/>
                    <a:pt x="126302" y="137065"/>
                    <a:pt x="122968" y="137731"/>
                  </a:cubicBezTo>
                  <a:cubicBezTo>
                    <a:pt x="119634" y="138398"/>
                    <a:pt x="115824" y="138684"/>
                    <a:pt x="111538" y="138684"/>
                  </a:cubicBezTo>
                  <a:cubicBezTo>
                    <a:pt x="107156" y="138589"/>
                    <a:pt x="103823" y="137731"/>
                    <a:pt x="101632" y="13592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0" name="Freeform: Shape 69">
              <a:extLst>
                <a:ext uri="{FF2B5EF4-FFF2-40B4-BE49-F238E27FC236}">
                  <a16:creationId xmlns:a16="http://schemas.microsoft.com/office/drawing/2014/main" id="{01814B70-8FB4-F52E-2D88-495932237D82}"/>
                </a:ext>
              </a:extLst>
            </p:cNvPr>
            <p:cNvSpPr/>
            <p:nvPr/>
          </p:nvSpPr>
          <p:spPr>
            <a:xfrm>
              <a:off x="11066906" y="6825201"/>
              <a:ext cx="134016" cy="195548"/>
            </a:xfrm>
            <a:custGeom>
              <a:avLst/>
              <a:gdLst>
                <a:gd name="connsiteX0" fmla="*/ 125540 w 134016"/>
                <a:gd name="connsiteY0" fmla="*/ 103156 h 195548"/>
                <a:gd name="connsiteX1" fmla="*/ 101441 w 134016"/>
                <a:gd name="connsiteY1" fmla="*/ 130016 h 195548"/>
                <a:gd name="connsiteX2" fmla="*/ 64865 w 134016"/>
                <a:gd name="connsiteY2" fmla="*/ 139922 h 195548"/>
                <a:gd name="connsiteX3" fmla="*/ 52388 w 134016"/>
                <a:gd name="connsiteY3" fmla="*/ 138970 h 195548"/>
                <a:gd name="connsiteX4" fmla="*/ 41529 w 134016"/>
                <a:gd name="connsiteY4" fmla="*/ 136589 h 195548"/>
                <a:gd name="connsiteX5" fmla="*/ 42291 w 134016"/>
                <a:gd name="connsiteY5" fmla="*/ 156781 h 195548"/>
                <a:gd name="connsiteX6" fmla="*/ 42291 w 134016"/>
                <a:gd name="connsiteY6" fmla="*/ 181070 h 195548"/>
                <a:gd name="connsiteX7" fmla="*/ 67342 w 134016"/>
                <a:gd name="connsiteY7" fmla="*/ 183737 h 195548"/>
                <a:gd name="connsiteX8" fmla="*/ 67342 w 134016"/>
                <a:gd name="connsiteY8" fmla="*/ 195548 h 195548"/>
                <a:gd name="connsiteX9" fmla="*/ 191 w 134016"/>
                <a:gd name="connsiteY9" fmla="*/ 195548 h 195548"/>
                <a:gd name="connsiteX10" fmla="*/ 191 w 134016"/>
                <a:gd name="connsiteY10" fmla="*/ 183737 h 195548"/>
                <a:gd name="connsiteX11" fmla="*/ 17526 w 134016"/>
                <a:gd name="connsiteY11" fmla="*/ 181070 h 195548"/>
                <a:gd name="connsiteX12" fmla="*/ 17526 w 134016"/>
                <a:gd name="connsiteY12" fmla="*/ 22193 h 195548"/>
                <a:gd name="connsiteX13" fmla="*/ 0 w 134016"/>
                <a:gd name="connsiteY13" fmla="*/ 17812 h 195548"/>
                <a:gd name="connsiteX14" fmla="*/ 0 w 134016"/>
                <a:gd name="connsiteY14" fmla="*/ 4858 h 195548"/>
                <a:gd name="connsiteX15" fmla="*/ 34195 w 134016"/>
                <a:gd name="connsiteY15" fmla="*/ 572 h 195548"/>
                <a:gd name="connsiteX16" fmla="*/ 34671 w 134016"/>
                <a:gd name="connsiteY16" fmla="*/ 572 h 195548"/>
                <a:gd name="connsiteX17" fmla="*/ 39719 w 134016"/>
                <a:gd name="connsiteY17" fmla="*/ 4858 h 195548"/>
                <a:gd name="connsiteX18" fmla="*/ 39719 w 134016"/>
                <a:gd name="connsiteY18" fmla="*/ 19050 h 195548"/>
                <a:gd name="connsiteX19" fmla="*/ 57626 w 134016"/>
                <a:gd name="connsiteY19" fmla="*/ 5525 h 195548"/>
                <a:gd name="connsiteX20" fmla="*/ 81534 w 134016"/>
                <a:gd name="connsiteY20" fmla="*/ 0 h 195548"/>
                <a:gd name="connsiteX21" fmla="*/ 107633 w 134016"/>
                <a:gd name="connsiteY21" fmla="*/ 6953 h 195548"/>
                <a:gd name="connsiteX22" fmla="*/ 126778 w 134016"/>
                <a:gd name="connsiteY22" fmla="*/ 28575 h 195548"/>
                <a:gd name="connsiteX23" fmla="*/ 134017 w 134016"/>
                <a:gd name="connsiteY23" fmla="*/ 65627 h 195548"/>
                <a:gd name="connsiteX24" fmla="*/ 125540 w 134016"/>
                <a:gd name="connsiteY24" fmla="*/ 103156 h 195548"/>
                <a:gd name="connsiteX25" fmla="*/ 54483 w 134016"/>
                <a:gd name="connsiteY25" fmla="*/ 20765 h 195548"/>
                <a:gd name="connsiteX26" fmla="*/ 42196 w 134016"/>
                <a:gd name="connsiteY26" fmla="*/ 29147 h 195548"/>
                <a:gd name="connsiteX27" fmla="*/ 42196 w 134016"/>
                <a:gd name="connsiteY27" fmla="*/ 119825 h 195548"/>
                <a:gd name="connsiteX28" fmla="*/ 50768 w 134016"/>
                <a:gd name="connsiteY28" fmla="*/ 124968 h 195548"/>
                <a:gd name="connsiteX29" fmla="*/ 65818 w 134016"/>
                <a:gd name="connsiteY29" fmla="*/ 127254 h 195548"/>
                <a:gd name="connsiteX30" fmla="*/ 95821 w 134016"/>
                <a:gd name="connsiteY30" fmla="*/ 112586 h 195548"/>
                <a:gd name="connsiteX31" fmla="*/ 107252 w 134016"/>
                <a:gd name="connsiteY31" fmla="*/ 68294 h 195548"/>
                <a:gd name="connsiteX32" fmla="*/ 97250 w 134016"/>
                <a:gd name="connsiteY32" fmla="*/ 29528 h 195548"/>
                <a:gd name="connsiteX33" fmla="*/ 71628 w 134016"/>
                <a:gd name="connsiteY33" fmla="*/ 16764 h 195548"/>
                <a:gd name="connsiteX34" fmla="*/ 54483 w 134016"/>
                <a:gd name="connsiteY34" fmla="*/ 20765 h 19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4016" h="195548">
                  <a:moveTo>
                    <a:pt x="125540" y="103156"/>
                  </a:moveTo>
                  <a:cubicBezTo>
                    <a:pt x="119920" y="114491"/>
                    <a:pt x="111919" y="123444"/>
                    <a:pt x="101441" y="130016"/>
                  </a:cubicBezTo>
                  <a:cubicBezTo>
                    <a:pt x="90964" y="136589"/>
                    <a:pt x="78772" y="139922"/>
                    <a:pt x="64865" y="139922"/>
                  </a:cubicBezTo>
                  <a:cubicBezTo>
                    <a:pt x="61055" y="139922"/>
                    <a:pt x="56864" y="139637"/>
                    <a:pt x="52388" y="138970"/>
                  </a:cubicBezTo>
                  <a:cubicBezTo>
                    <a:pt x="47911" y="138303"/>
                    <a:pt x="44291" y="137541"/>
                    <a:pt x="41529" y="136589"/>
                  </a:cubicBezTo>
                  <a:lnTo>
                    <a:pt x="42291" y="156781"/>
                  </a:lnTo>
                  <a:lnTo>
                    <a:pt x="42291" y="181070"/>
                  </a:lnTo>
                  <a:lnTo>
                    <a:pt x="67342" y="183737"/>
                  </a:lnTo>
                  <a:lnTo>
                    <a:pt x="67342" y="195548"/>
                  </a:lnTo>
                  <a:lnTo>
                    <a:pt x="191" y="195548"/>
                  </a:lnTo>
                  <a:lnTo>
                    <a:pt x="191" y="183737"/>
                  </a:lnTo>
                  <a:lnTo>
                    <a:pt x="17526" y="181070"/>
                  </a:lnTo>
                  <a:lnTo>
                    <a:pt x="17526" y="22193"/>
                  </a:lnTo>
                  <a:lnTo>
                    <a:pt x="0" y="17812"/>
                  </a:lnTo>
                  <a:lnTo>
                    <a:pt x="0" y="4858"/>
                  </a:lnTo>
                  <a:lnTo>
                    <a:pt x="34195" y="572"/>
                  </a:lnTo>
                  <a:lnTo>
                    <a:pt x="34671" y="572"/>
                  </a:lnTo>
                  <a:lnTo>
                    <a:pt x="39719" y="4858"/>
                  </a:lnTo>
                  <a:lnTo>
                    <a:pt x="39719" y="19050"/>
                  </a:lnTo>
                  <a:cubicBezTo>
                    <a:pt x="44482" y="13716"/>
                    <a:pt x="50483" y="9239"/>
                    <a:pt x="57626" y="5525"/>
                  </a:cubicBezTo>
                  <a:cubicBezTo>
                    <a:pt x="64770" y="1810"/>
                    <a:pt x="72771" y="0"/>
                    <a:pt x="81534" y="0"/>
                  </a:cubicBezTo>
                  <a:cubicBezTo>
                    <a:pt x="90964" y="0"/>
                    <a:pt x="99727" y="2286"/>
                    <a:pt x="107633" y="6953"/>
                  </a:cubicBezTo>
                  <a:cubicBezTo>
                    <a:pt x="115538" y="11621"/>
                    <a:pt x="121920" y="18859"/>
                    <a:pt x="126778" y="28575"/>
                  </a:cubicBezTo>
                  <a:cubicBezTo>
                    <a:pt x="131540" y="38386"/>
                    <a:pt x="134017" y="50673"/>
                    <a:pt x="134017" y="65627"/>
                  </a:cubicBezTo>
                  <a:cubicBezTo>
                    <a:pt x="133922" y="79343"/>
                    <a:pt x="131159" y="91821"/>
                    <a:pt x="125540" y="103156"/>
                  </a:cubicBezTo>
                  <a:close/>
                  <a:moveTo>
                    <a:pt x="54483" y="20765"/>
                  </a:moveTo>
                  <a:cubicBezTo>
                    <a:pt x="49149" y="23336"/>
                    <a:pt x="45053" y="26099"/>
                    <a:pt x="42196" y="29147"/>
                  </a:cubicBezTo>
                  <a:lnTo>
                    <a:pt x="42196" y="119825"/>
                  </a:lnTo>
                  <a:cubicBezTo>
                    <a:pt x="43339" y="121729"/>
                    <a:pt x="46196" y="123444"/>
                    <a:pt x="50768" y="124968"/>
                  </a:cubicBezTo>
                  <a:cubicBezTo>
                    <a:pt x="55340" y="126492"/>
                    <a:pt x="60389" y="127254"/>
                    <a:pt x="65818" y="127254"/>
                  </a:cubicBezTo>
                  <a:cubicBezTo>
                    <a:pt x="78200" y="127254"/>
                    <a:pt x="88202" y="122396"/>
                    <a:pt x="95821" y="112586"/>
                  </a:cubicBezTo>
                  <a:cubicBezTo>
                    <a:pt x="103442" y="102775"/>
                    <a:pt x="107252" y="88011"/>
                    <a:pt x="107252" y="68294"/>
                  </a:cubicBezTo>
                  <a:cubicBezTo>
                    <a:pt x="107252" y="50959"/>
                    <a:pt x="103918" y="38100"/>
                    <a:pt x="97250" y="29528"/>
                  </a:cubicBezTo>
                  <a:cubicBezTo>
                    <a:pt x="90583" y="21050"/>
                    <a:pt x="82010" y="16764"/>
                    <a:pt x="71628" y="16764"/>
                  </a:cubicBezTo>
                  <a:cubicBezTo>
                    <a:pt x="65532" y="16859"/>
                    <a:pt x="59817" y="18193"/>
                    <a:pt x="54483" y="2076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1" name="Freeform: Shape 70">
              <a:extLst>
                <a:ext uri="{FF2B5EF4-FFF2-40B4-BE49-F238E27FC236}">
                  <a16:creationId xmlns:a16="http://schemas.microsoft.com/office/drawing/2014/main" id="{A54AEB67-16A5-38A6-9957-AE0B7D3583E3}"/>
                </a:ext>
              </a:extLst>
            </p:cNvPr>
            <p:cNvSpPr/>
            <p:nvPr/>
          </p:nvSpPr>
          <p:spPr>
            <a:xfrm>
              <a:off x="11222259"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9"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2" name="Freeform: Shape 71">
              <a:extLst>
                <a:ext uri="{FF2B5EF4-FFF2-40B4-BE49-F238E27FC236}">
                  <a16:creationId xmlns:a16="http://schemas.microsoft.com/office/drawing/2014/main" id="{9304E59D-F250-A68E-A52C-A9B3ACEAA48D}"/>
                </a:ext>
              </a:extLst>
            </p:cNvPr>
            <p:cNvSpPr/>
            <p:nvPr/>
          </p:nvSpPr>
          <p:spPr>
            <a:xfrm>
              <a:off x="11331797" y="6825964"/>
              <a:ext cx="118205" cy="139064"/>
            </a:xfrm>
            <a:custGeom>
              <a:avLst/>
              <a:gdLst>
                <a:gd name="connsiteX0" fmla="*/ 22765 w 118205"/>
                <a:gd name="connsiteY0" fmla="*/ 66961 h 139064"/>
                <a:gd name="connsiteX1" fmla="*/ 80010 w 118205"/>
                <a:gd name="connsiteY1" fmla="*/ 55531 h 139064"/>
                <a:gd name="connsiteX2" fmla="*/ 80010 w 118205"/>
                <a:gd name="connsiteY2" fmla="*/ 48768 h 139064"/>
                <a:gd name="connsiteX3" fmla="*/ 77629 w 118205"/>
                <a:gd name="connsiteY3" fmla="*/ 30956 h 139064"/>
                <a:gd name="connsiteX4" fmla="*/ 69342 w 118205"/>
                <a:gd name="connsiteY4" fmla="*/ 21431 h 139064"/>
                <a:gd name="connsiteX5" fmla="*/ 52578 w 118205"/>
                <a:gd name="connsiteY5" fmla="*/ 18383 h 139064"/>
                <a:gd name="connsiteX6" fmla="*/ 30575 w 118205"/>
                <a:gd name="connsiteY6" fmla="*/ 21907 h 139064"/>
                <a:gd name="connsiteX7" fmla="*/ 11240 w 118205"/>
                <a:gd name="connsiteY7" fmla="*/ 30480 h 139064"/>
                <a:gd name="connsiteX8" fmla="*/ 5239 w 118205"/>
                <a:gd name="connsiteY8" fmla="*/ 18002 h 139064"/>
                <a:gd name="connsiteX9" fmla="*/ 16764 w 118205"/>
                <a:gd name="connsiteY9" fmla="*/ 11049 h 139064"/>
                <a:gd name="connsiteX10" fmla="*/ 36290 w 118205"/>
                <a:gd name="connsiteY10" fmla="*/ 3334 h 139064"/>
                <a:gd name="connsiteX11" fmla="*/ 58388 w 118205"/>
                <a:gd name="connsiteY11" fmla="*/ 0 h 139064"/>
                <a:gd name="connsiteX12" fmla="*/ 85439 w 118205"/>
                <a:gd name="connsiteY12" fmla="*/ 4667 h 139064"/>
                <a:gd name="connsiteX13" fmla="*/ 99727 w 118205"/>
                <a:gd name="connsiteY13" fmla="*/ 19717 h 139064"/>
                <a:gd name="connsiteX14" fmla="*/ 104013 w 118205"/>
                <a:gd name="connsiteY14" fmla="*/ 47434 h 139064"/>
                <a:gd name="connsiteX15" fmla="*/ 104013 w 118205"/>
                <a:gd name="connsiteY15" fmla="*/ 124682 h 139064"/>
                <a:gd name="connsiteX16" fmla="*/ 118205 w 118205"/>
                <a:gd name="connsiteY16" fmla="*/ 124682 h 139064"/>
                <a:gd name="connsiteX17" fmla="*/ 118205 w 118205"/>
                <a:gd name="connsiteY17" fmla="*/ 135255 h 139064"/>
                <a:gd name="connsiteX18" fmla="*/ 106013 w 118205"/>
                <a:gd name="connsiteY18" fmla="*/ 137636 h 139064"/>
                <a:gd name="connsiteX19" fmla="*/ 93155 w 118205"/>
                <a:gd name="connsiteY19" fmla="*/ 138874 h 139064"/>
                <a:gd name="connsiteX20" fmla="*/ 84011 w 118205"/>
                <a:gd name="connsiteY20" fmla="*/ 136874 h 139064"/>
                <a:gd name="connsiteX21" fmla="*/ 81629 w 118205"/>
                <a:gd name="connsiteY21" fmla="*/ 127825 h 139064"/>
                <a:gd name="connsiteX22" fmla="*/ 81629 w 118205"/>
                <a:gd name="connsiteY22" fmla="*/ 119824 h 139064"/>
                <a:gd name="connsiteX23" fmla="*/ 63913 w 118205"/>
                <a:gd name="connsiteY23" fmla="*/ 133064 h 139064"/>
                <a:gd name="connsiteX24" fmla="*/ 40196 w 118205"/>
                <a:gd name="connsiteY24" fmla="*/ 139065 h 139064"/>
                <a:gd name="connsiteX25" fmla="*/ 11430 w 118205"/>
                <a:gd name="connsiteY25" fmla="*/ 129064 h 139064"/>
                <a:gd name="connsiteX26" fmla="*/ 0 w 118205"/>
                <a:gd name="connsiteY26" fmla="*/ 100298 h 139064"/>
                <a:gd name="connsiteX27" fmla="*/ 22765 w 118205"/>
                <a:gd name="connsiteY27" fmla="*/ 66961 h 139064"/>
                <a:gd name="connsiteX28" fmla="*/ 65151 w 118205"/>
                <a:gd name="connsiteY28" fmla="*/ 118872 h 139064"/>
                <a:gd name="connsiteX29" fmla="*/ 80105 w 118205"/>
                <a:gd name="connsiteY29" fmla="*/ 109728 h 139064"/>
                <a:gd name="connsiteX30" fmla="*/ 80105 w 118205"/>
                <a:gd name="connsiteY30" fmla="*/ 68294 h 139064"/>
                <a:gd name="connsiteX31" fmla="*/ 40481 w 118205"/>
                <a:gd name="connsiteY31" fmla="*/ 76391 h 139064"/>
                <a:gd name="connsiteX32" fmla="*/ 27146 w 118205"/>
                <a:gd name="connsiteY32" fmla="*/ 97441 h 139064"/>
                <a:gd name="connsiteX33" fmla="*/ 33528 w 118205"/>
                <a:gd name="connsiteY33" fmla="*/ 116586 h 139064"/>
                <a:gd name="connsiteX34" fmla="*/ 50768 w 118205"/>
                <a:gd name="connsiteY34" fmla="*/ 122682 h 139064"/>
                <a:gd name="connsiteX35" fmla="*/ 65151 w 118205"/>
                <a:gd name="connsiteY35" fmla="*/ 11887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064">
                  <a:moveTo>
                    <a:pt x="22765" y="66961"/>
                  </a:moveTo>
                  <a:cubicBezTo>
                    <a:pt x="37814" y="59817"/>
                    <a:pt x="56959" y="56007"/>
                    <a:pt x="80010" y="55531"/>
                  </a:cubicBezTo>
                  <a:lnTo>
                    <a:pt x="80010" y="48768"/>
                  </a:lnTo>
                  <a:cubicBezTo>
                    <a:pt x="80010" y="41243"/>
                    <a:pt x="79248" y="35242"/>
                    <a:pt x="77629" y="30956"/>
                  </a:cubicBezTo>
                  <a:cubicBezTo>
                    <a:pt x="76009"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4"/>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4"/>
                    <a:pt x="93155" y="138874"/>
                  </a:cubicBezTo>
                  <a:cubicBezTo>
                    <a:pt x="88678" y="138874"/>
                    <a:pt x="85630" y="138208"/>
                    <a:pt x="84011" y="136874"/>
                  </a:cubicBezTo>
                  <a:cubicBezTo>
                    <a:pt x="82391" y="135541"/>
                    <a:pt x="81629" y="132493"/>
                    <a:pt x="81629" y="127825"/>
                  </a:cubicBezTo>
                  <a:lnTo>
                    <a:pt x="81629" y="119824"/>
                  </a:lnTo>
                  <a:cubicBezTo>
                    <a:pt x="76772" y="124587"/>
                    <a:pt x="70961" y="129064"/>
                    <a:pt x="63913" y="133064"/>
                  </a:cubicBezTo>
                  <a:cubicBezTo>
                    <a:pt x="56864" y="137065"/>
                    <a:pt x="49054" y="139065"/>
                    <a:pt x="40196" y="139065"/>
                  </a:cubicBezTo>
                  <a:cubicBezTo>
                    <a:pt x="28670" y="139065"/>
                    <a:pt x="19050" y="135731"/>
                    <a:pt x="11430" y="129064"/>
                  </a:cubicBezTo>
                  <a:cubicBezTo>
                    <a:pt x="3810" y="122396"/>
                    <a:pt x="0" y="112776"/>
                    <a:pt x="0" y="100298"/>
                  </a:cubicBezTo>
                  <a:cubicBezTo>
                    <a:pt x="191" y="85249"/>
                    <a:pt x="7715" y="74104"/>
                    <a:pt x="22765" y="66961"/>
                  </a:cubicBezTo>
                  <a:close/>
                  <a:moveTo>
                    <a:pt x="65151" y="118872"/>
                  </a:moveTo>
                  <a:cubicBezTo>
                    <a:pt x="70580" y="116300"/>
                    <a:pt x="75533" y="113252"/>
                    <a:pt x="80105" y="109728"/>
                  </a:cubicBezTo>
                  <a:lnTo>
                    <a:pt x="80105" y="68294"/>
                  </a:lnTo>
                  <a:cubicBezTo>
                    <a:pt x="62674" y="68294"/>
                    <a:pt x="49435" y="70961"/>
                    <a:pt x="40481" y="76391"/>
                  </a:cubicBezTo>
                  <a:cubicBezTo>
                    <a:pt x="31528" y="81820"/>
                    <a:pt x="27146" y="88773"/>
                    <a:pt x="27146" y="97441"/>
                  </a:cubicBezTo>
                  <a:cubicBezTo>
                    <a:pt x="27146" y="106108"/>
                    <a:pt x="29242" y="112490"/>
                    <a:pt x="33528" y="116586"/>
                  </a:cubicBezTo>
                  <a:cubicBezTo>
                    <a:pt x="37814" y="120682"/>
                    <a:pt x="43529" y="122682"/>
                    <a:pt x="50768" y="122682"/>
                  </a:cubicBezTo>
                  <a:cubicBezTo>
                    <a:pt x="54864" y="122682"/>
                    <a:pt x="59722"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3" name="Freeform: Shape 72">
              <a:extLst>
                <a:ext uri="{FF2B5EF4-FFF2-40B4-BE49-F238E27FC236}">
                  <a16:creationId xmlns:a16="http://schemas.microsoft.com/office/drawing/2014/main" id="{A6FB2BA2-E536-39B4-E4A8-7B8889D9F158}"/>
                </a:ext>
              </a:extLst>
            </p:cNvPr>
            <p:cNvSpPr/>
            <p:nvPr/>
          </p:nvSpPr>
          <p:spPr>
            <a:xfrm>
              <a:off x="11455812" y="6828821"/>
              <a:ext cx="138683" cy="135540"/>
            </a:xfrm>
            <a:custGeom>
              <a:avLst/>
              <a:gdLst>
                <a:gd name="connsiteX0" fmla="*/ 95 w 138683"/>
                <a:gd name="connsiteY0" fmla="*/ 0 h 135540"/>
                <a:gd name="connsiteX1" fmla="*/ 55912 w 138683"/>
                <a:gd name="connsiteY1" fmla="*/ 0 h 135540"/>
                <a:gd name="connsiteX2" fmla="*/ 55912 w 138683"/>
                <a:gd name="connsiteY2" fmla="*/ 11335 h 135540"/>
                <a:gd name="connsiteX3" fmla="*/ 38862 w 138683"/>
                <a:gd name="connsiteY3" fmla="*/ 14478 h 135540"/>
                <a:gd name="connsiteX4" fmla="*/ 63151 w 138683"/>
                <a:gd name="connsiteY4" fmla="*/ 83820 h 135540"/>
                <a:gd name="connsiteX5" fmla="*/ 73247 w 138683"/>
                <a:gd name="connsiteY5" fmla="*/ 114395 h 135540"/>
                <a:gd name="connsiteX6" fmla="*/ 81915 w 138683"/>
                <a:gd name="connsiteY6" fmla="*/ 84772 h 135540"/>
                <a:gd name="connsiteX7" fmla="*/ 106204 w 138683"/>
                <a:gd name="connsiteY7" fmla="*/ 14478 h 135540"/>
                <a:gd name="connsiteX8" fmla="*/ 89821 w 138683"/>
                <a:gd name="connsiteY8" fmla="*/ 11335 h 135540"/>
                <a:gd name="connsiteX9" fmla="*/ 89821 w 138683"/>
                <a:gd name="connsiteY9" fmla="*/ 0 h 135540"/>
                <a:gd name="connsiteX10" fmla="*/ 138684 w 138683"/>
                <a:gd name="connsiteY10" fmla="*/ 0 h 135540"/>
                <a:gd name="connsiteX11" fmla="*/ 138684 w 138683"/>
                <a:gd name="connsiteY11" fmla="*/ 11335 h 135540"/>
                <a:gd name="connsiteX12" fmla="*/ 126206 w 138683"/>
                <a:gd name="connsiteY12" fmla="*/ 14478 h 135540"/>
                <a:gd name="connsiteX13" fmla="*/ 79724 w 138683"/>
                <a:gd name="connsiteY13" fmla="*/ 135541 h 135540"/>
                <a:gd name="connsiteX14" fmla="*/ 59246 w 138683"/>
                <a:gd name="connsiteY14" fmla="*/ 135541 h 135540"/>
                <a:gd name="connsiteX15" fmla="*/ 10858 w 138683"/>
                <a:gd name="connsiteY15" fmla="*/ 14478 h 135540"/>
                <a:gd name="connsiteX16" fmla="*/ 0 w 138683"/>
                <a:gd name="connsiteY16" fmla="*/ 11335 h 135540"/>
                <a:gd name="connsiteX17" fmla="*/ 0 w 138683"/>
                <a:gd name="connsiteY17" fmla="*/ 0 h 1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683" h="135540">
                  <a:moveTo>
                    <a:pt x="95" y="0"/>
                  </a:moveTo>
                  <a:lnTo>
                    <a:pt x="55912" y="0"/>
                  </a:lnTo>
                  <a:lnTo>
                    <a:pt x="55912" y="11335"/>
                  </a:lnTo>
                  <a:lnTo>
                    <a:pt x="38862" y="14478"/>
                  </a:lnTo>
                  <a:lnTo>
                    <a:pt x="63151" y="83820"/>
                  </a:lnTo>
                  <a:lnTo>
                    <a:pt x="73247" y="114395"/>
                  </a:lnTo>
                  <a:lnTo>
                    <a:pt x="81915" y="84772"/>
                  </a:lnTo>
                  <a:lnTo>
                    <a:pt x="106204" y="14478"/>
                  </a:lnTo>
                  <a:lnTo>
                    <a:pt x="89821" y="11335"/>
                  </a:lnTo>
                  <a:lnTo>
                    <a:pt x="89821" y="0"/>
                  </a:lnTo>
                  <a:lnTo>
                    <a:pt x="138684" y="0"/>
                  </a:lnTo>
                  <a:lnTo>
                    <a:pt x="138684" y="11335"/>
                  </a:lnTo>
                  <a:lnTo>
                    <a:pt x="126206" y="14478"/>
                  </a:lnTo>
                  <a:lnTo>
                    <a:pt x="79724" y="135541"/>
                  </a:lnTo>
                  <a:lnTo>
                    <a:pt x="59246" y="135541"/>
                  </a:lnTo>
                  <a:lnTo>
                    <a:pt x="10858" y="14478"/>
                  </a:lnTo>
                  <a:lnTo>
                    <a:pt x="0" y="11335"/>
                  </a:lnTo>
                  <a:lnTo>
                    <a:pt x="0" y="0"/>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4" name="Freeform: Shape 73">
              <a:extLst>
                <a:ext uri="{FF2B5EF4-FFF2-40B4-BE49-F238E27FC236}">
                  <a16:creationId xmlns:a16="http://schemas.microsoft.com/office/drawing/2014/main" id="{6A871416-506E-0178-91DE-9D400EBF1F62}"/>
                </a:ext>
              </a:extLst>
            </p:cNvPr>
            <p:cNvSpPr/>
            <p:nvPr/>
          </p:nvSpPr>
          <p:spPr>
            <a:xfrm>
              <a:off x="11603164"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5" name="Freeform: Shape 74">
              <a:extLst>
                <a:ext uri="{FF2B5EF4-FFF2-40B4-BE49-F238E27FC236}">
                  <a16:creationId xmlns:a16="http://schemas.microsoft.com/office/drawing/2014/main" id="{D4A8208F-870F-1234-36F6-33DFE09A6566}"/>
                </a:ext>
              </a:extLst>
            </p:cNvPr>
            <p:cNvSpPr/>
            <p:nvPr/>
          </p:nvSpPr>
          <p:spPr>
            <a:xfrm>
              <a:off x="11733561" y="6824916"/>
              <a:ext cx="133731" cy="202223"/>
            </a:xfrm>
            <a:custGeom>
              <a:avLst/>
              <a:gdLst>
                <a:gd name="connsiteX0" fmla="*/ 13811 w 133731"/>
                <a:gd name="connsiteY0" fmla="*/ 192691 h 202223"/>
                <a:gd name="connsiteX1" fmla="*/ 0 w 133731"/>
                <a:gd name="connsiteY1" fmla="*/ 165830 h 202223"/>
                <a:gd name="connsiteX2" fmla="*/ 6572 w 133731"/>
                <a:gd name="connsiteY2" fmla="*/ 146304 h 202223"/>
                <a:gd name="connsiteX3" fmla="*/ 22288 w 133731"/>
                <a:gd name="connsiteY3" fmla="*/ 132778 h 202223"/>
                <a:gd name="connsiteX4" fmla="*/ 11240 w 133731"/>
                <a:gd name="connsiteY4" fmla="*/ 112586 h 202223"/>
                <a:gd name="connsiteX5" fmla="*/ 16288 w 133731"/>
                <a:gd name="connsiteY5" fmla="*/ 96202 h 202223"/>
                <a:gd name="connsiteX6" fmla="*/ 29527 w 133731"/>
                <a:gd name="connsiteY6" fmla="*/ 84392 h 202223"/>
                <a:gd name="connsiteX7" fmla="*/ 11144 w 133731"/>
                <a:gd name="connsiteY7" fmla="*/ 69247 h 202223"/>
                <a:gd name="connsiteX8" fmla="*/ 4763 w 133731"/>
                <a:gd name="connsiteY8" fmla="*/ 45910 h 202223"/>
                <a:gd name="connsiteX9" fmla="*/ 12573 w 133731"/>
                <a:gd name="connsiteY9" fmla="*/ 21622 h 202223"/>
                <a:gd name="connsiteX10" fmla="*/ 33242 w 133731"/>
                <a:gd name="connsiteY10" fmla="*/ 5715 h 202223"/>
                <a:gd name="connsiteX11" fmla="*/ 60579 w 133731"/>
                <a:gd name="connsiteY11" fmla="*/ 191 h 202223"/>
                <a:gd name="connsiteX12" fmla="*/ 98584 w 133731"/>
                <a:gd name="connsiteY12" fmla="*/ 10287 h 202223"/>
                <a:gd name="connsiteX13" fmla="*/ 109633 w 133731"/>
                <a:gd name="connsiteY13" fmla="*/ 3334 h 202223"/>
                <a:gd name="connsiteX14" fmla="*/ 125540 w 133731"/>
                <a:gd name="connsiteY14" fmla="*/ 0 h 202223"/>
                <a:gd name="connsiteX15" fmla="*/ 133731 w 133731"/>
                <a:gd name="connsiteY15" fmla="*/ 0 h 202223"/>
                <a:gd name="connsiteX16" fmla="*/ 133731 w 133731"/>
                <a:gd name="connsiteY16" fmla="*/ 21146 h 202223"/>
                <a:gd name="connsiteX17" fmla="*/ 107251 w 133731"/>
                <a:gd name="connsiteY17" fmla="*/ 21146 h 202223"/>
                <a:gd name="connsiteX18" fmla="*/ 113062 w 133731"/>
                <a:gd name="connsiteY18" fmla="*/ 41815 h 202223"/>
                <a:gd name="connsiteX19" fmla="*/ 105918 w 133731"/>
                <a:gd name="connsiteY19" fmla="*/ 66961 h 202223"/>
                <a:gd name="connsiteX20" fmla="*/ 86201 w 133731"/>
                <a:gd name="connsiteY20" fmla="*/ 83915 h 202223"/>
                <a:gd name="connsiteX21" fmla="*/ 57721 w 133731"/>
                <a:gd name="connsiteY21" fmla="*/ 89916 h 202223"/>
                <a:gd name="connsiteX22" fmla="*/ 39148 w 133731"/>
                <a:gd name="connsiteY22" fmla="*/ 87725 h 202223"/>
                <a:gd name="connsiteX23" fmla="*/ 33623 w 133731"/>
                <a:gd name="connsiteY23" fmla="*/ 95155 h 202223"/>
                <a:gd name="connsiteX24" fmla="*/ 31432 w 133731"/>
                <a:gd name="connsiteY24" fmla="*/ 103061 h 202223"/>
                <a:gd name="connsiteX25" fmla="*/ 37243 w 133731"/>
                <a:gd name="connsiteY25" fmla="*/ 114967 h 202223"/>
                <a:gd name="connsiteX26" fmla="*/ 57912 w 133731"/>
                <a:gd name="connsiteY26" fmla="*/ 118205 h 202223"/>
                <a:gd name="connsiteX27" fmla="*/ 85058 w 133731"/>
                <a:gd name="connsiteY27" fmla="*/ 118205 h 202223"/>
                <a:gd name="connsiteX28" fmla="*/ 119729 w 133731"/>
                <a:gd name="connsiteY28" fmla="*/ 127159 h 202223"/>
                <a:gd name="connsiteX29" fmla="*/ 131064 w 133731"/>
                <a:gd name="connsiteY29" fmla="*/ 152400 h 202223"/>
                <a:gd name="connsiteX30" fmla="*/ 121158 w 133731"/>
                <a:gd name="connsiteY30" fmla="*/ 177546 h 202223"/>
                <a:gd name="connsiteX31" fmla="*/ 94583 w 133731"/>
                <a:gd name="connsiteY31" fmla="*/ 195548 h 202223"/>
                <a:gd name="connsiteX32" fmla="*/ 58388 w 133731"/>
                <a:gd name="connsiteY32" fmla="*/ 202216 h 202223"/>
                <a:gd name="connsiteX33" fmla="*/ 13811 w 133731"/>
                <a:gd name="connsiteY33" fmla="*/ 192691 h 202223"/>
                <a:gd name="connsiteX34" fmla="*/ 82867 w 133731"/>
                <a:gd name="connsiteY34" fmla="*/ 184975 h 202223"/>
                <a:gd name="connsiteX35" fmla="*/ 99822 w 133731"/>
                <a:gd name="connsiteY35" fmla="*/ 174593 h 202223"/>
                <a:gd name="connsiteX36" fmla="*/ 106299 w 133731"/>
                <a:gd name="connsiteY36" fmla="*/ 158591 h 202223"/>
                <a:gd name="connsiteX37" fmla="*/ 100489 w 133731"/>
                <a:gd name="connsiteY37" fmla="*/ 142875 h 202223"/>
                <a:gd name="connsiteX38" fmla="*/ 78105 w 133731"/>
                <a:gd name="connsiteY38" fmla="*/ 137922 h 202223"/>
                <a:gd name="connsiteX39" fmla="*/ 49720 w 133731"/>
                <a:gd name="connsiteY39" fmla="*/ 137922 h 202223"/>
                <a:gd name="connsiteX40" fmla="*/ 34576 w 133731"/>
                <a:gd name="connsiteY40" fmla="*/ 136684 h 202223"/>
                <a:gd name="connsiteX41" fmla="*/ 24670 w 133731"/>
                <a:gd name="connsiteY41" fmla="*/ 160972 h 202223"/>
                <a:gd name="connsiteX42" fmla="*/ 32861 w 133731"/>
                <a:gd name="connsiteY42" fmla="*/ 181451 h 202223"/>
                <a:gd name="connsiteX43" fmla="*/ 60579 w 133731"/>
                <a:gd name="connsiteY43" fmla="*/ 188404 h 202223"/>
                <a:gd name="connsiteX44" fmla="*/ 82867 w 133731"/>
                <a:gd name="connsiteY44" fmla="*/ 184975 h 202223"/>
                <a:gd name="connsiteX45" fmla="*/ 87630 w 133731"/>
                <a:gd name="connsiteY45" fmla="*/ 44387 h 202223"/>
                <a:gd name="connsiteX46" fmla="*/ 80486 w 133731"/>
                <a:gd name="connsiteY46" fmla="*/ 20669 h 202223"/>
                <a:gd name="connsiteX47" fmla="*/ 59150 w 133731"/>
                <a:gd name="connsiteY47" fmla="*/ 13049 h 202223"/>
                <a:gd name="connsiteX48" fmla="*/ 38195 w 133731"/>
                <a:gd name="connsiteY48" fmla="*/ 20383 h 202223"/>
                <a:gd name="connsiteX49" fmla="*/ 30480 w 133731"/>
                <a:gd name="connsiteY49" fmla="*/ 43815 h 202223"/>
                <a:gd name="connsiteX50" fmla="*/ 37814 w 133731"/>
                <a:gd name="connsiteY50" fmla="*/ 67913 h 202223"/>
                <a:gd name="connsiteX51" fmla="*/ 60103 w 133731"/>
                <a:gd name="connsiteY51" fmla="*/ 76771 h 202223"/>
                <a:gd name="connsiteX52" fmla="*/ 87630 w 133731"/>
                <a:gd name="connsiteY52" fmla="*/ 44387 h 20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3731" h="202223">
                  <a:moveTo>
                    <a:pt x="13811" y="192691"/>
                  </a:moveTo>
                  <a:cubicBezTo>
                    <a:pt x="4572" y="186214"/>
                    <a:pt x="0" y="177260"/>
                    <a:pt x="0" y="165830"/>
                  </a:cubicBezTo>
                  <a:cubicBezTo>
                    <a:pt x="0" y="158782"/>
                    <a:pt x="2191" y="152305"/>
                    <a:pt x="6572" y="146304"/>
                  </a:cubicBezTo>
                  <a:cubicBezTo>
                    <a:pt x="10954" y="140398"/>
                    <a:pt x="16192" y="135922"/>
                    <a:pt x="22288" y="132778"/>
                  </a:cubicBezTo>
                  <a:cubicBezTo>
                    <a:pt x="14954" y="128588"/>
                    <a:pt x="11240" y="121920"/>
                    <a:pt x="11240" y="112586"/>
                  </a:cubicBezTo>
                  <a:cubicBezTo>
                    <a:pt x="11240" y="106775"/>
                    <a:pt x="12954" y="101346"/>
                    <a:pt x="16288" y="96202"/>
                  </a:cubicBezTo>
                  <a:cubicBezTo>
                    <a:pt x="19621" y="91059"/>
                    <a:pt x="24098" y="87154"/>
                    <a:pt x="29527" y="84392"/>
                  </a:cubicBezTo>
                  <a:cubicBezTo>
                    <a:pt x="21526" y="80867"/>
                    <a:pt x="15335" y="75819"/>
                    <a:pt x="11144" y="69247"/>
                  </a:cubicBezTo>
                  <a:cubicBezTo>
                    <a:pt x="6858" y="62674"/>
                    <a:pt x="4763" y="54864"/>
                    <a:pt x="4763" y="45910"/>
                  </a:cubicBezTo>
                  <a:cubicBezTo>
                    <a:pt x="4763" y="36576"/>
                    <a:pt x="7334" y="28480"/>
                    <a:pt x="12573" y="21622"/>
                  </a:cubicBezTo>
                  <a:cubicBezTo>
                    <a:pt x="17812" y="14764"/>
                    <a:pt x="24670" y="9430"/>
                    <a:pt x="33242" y="5715"/>
                  </a:cubicBezTo>
                  <a:cubicBezTo>
                    <a:pt x="41815" y="2000"/>
                    <a:pt x="50959" y="191"/>
                    <a:pt x="60579" y="191"/>
                  </a:cubicBezTo>
                  <a:cubicBezTo>
                    <a:pt x="76771" y="191"/>
                    <a:pt x="89440" y="3524"/>
                    <a:pt x="98584" y="10287"/>
                  </a:cubicBezTo>
                  <a:cubicBezTo>
                    <a:pt x="100965" y="7906"/>
                    <a:pt x="104680" y="5524"/>
                    <a:pt x="109633" y="3334"/>
                  </a:cubicBezTo>
                  <a:cubicBezTo>
                    <a:pt x="114586" y="1048"/>
                    <a:pt x="119920" y="0"/>
                    <a:pt x="125540" y="0"/>
                  </a:cubicBezTo>
                  <a:lnTo>
                    <a:pt x="133731" y="0"/>
                  </a:lnTo>
                  <a:lnTo>
                    <a:pt x="133731" y="21146"/>
                  </a:lnTo>
                  <a:lnTo>
                    <a:pt x="107251" y="21146"/>
                  </a:lnTo>
                  <a:cubicBezTo>
                    <a:pt x="111061" y="27051"/>
                    <a:pt x="113062" y="34004"/>
                    <a:pt x="113062" y="41815"/>
                  </a:cubicBezTo>
                  <a:cubicBezTo>
                    <a:pt x="113062" y="51245"/>
                    <a:pt x="110680" y="59626"/>
                    <a:pt x="105918" y="66961"/>
                  </a:cubicBezTo>
                  <a:cubicBezTo>
                    <a:pt x="101155" y="74295"/>
                    <a:pt x="94583" y="79915"/>
                    <a:pt x="86201" y="83915"/>
                  </a:cubicBezTo>
                  <a:cubicBezTo>
                    <a:pt x="77819" y="87916"/>
                    <a:pt x="68294" y="89916"/>
                    <a:pt x="57721" y="89916"/>
                  </a:cubicBezTo>
                  <a:cubicBezTo>
                    <a:pt x="50863" y="89916"/>
                    <a:pt x="44672" y="89154"/>
                    <a:pt x="39148" y="87725"/>
                  </a:cubicBezTo>
                  <a:cubicBezTo>
                    <a:pt x="36862" y="90011"/>
                    <a:pt x="35052" y="92488"/>
                    <a:pt x="33623" y="95155"/>
                  </a:cubicBezTo>
                  <a:cubicBezTo>
                    <a:pt x="32194" y="97822"/>
                    <a:pt x="31432" y="100489"/>
                    <a:pt x="31432" y="103061"/>
                  </a:cubicBezTo>
                  <a:cubicBezTo>
                    <a:pt x="31432" y="108871"/>
                    <a:pt x="33338" y="112776"/>
                    <a:pt x="37243" y="114967"/>
                  </a:cubicBezTo>
                  <a:cubicBezTo>
                    <a:pt x="41148" y="117157"/>
                    <a:pt x="48006" y="118205"/>
                    <a:pt x="57912" y="118205"/>
                  </a:cubicBezTo>
                  <a:lnTo>
                    <a:pt x="85058" y="118205"/>
                  </a:lnTo>
                  <a:cubicBezTo>
                    <a:pt x="100584" y="118205"/>
                    <a:pt x="112204" y="121158"/>
                    <a:pt x="119729" y="127159"/>
                  </a:cubicBezTo>
                  <a:cubicBezTo>
                    <a:pt x="127254" y="133160"/>
                    <a:pt x="131064" y="141542"/>
                    <a:pt x="131064" y="152400"/>
                  </a:cubicBezTo>
                  <a:cubicBezTo>
                    <a:pt x="131064" y="161544"/>
                    <a:pt x="127730" y="169926"/>
                    <a:pt x="121158" y="177546"/>
                  </a:cubicBezTo>
                  <a:cubicBezTo>
                    <a:pt x="114586" y="185166"/>
                    <a:pt x="105727" y="191167"/>
                    <a:pt x="94583" y="195548"/>
                  </a:cubicBezTo>
                  <a:cubicBezTo>
                    <a:pt x="83439" y="199930"/>
                    <a:pt x="71342" y="202216"/>
                    <a:pt x="58388" y="202216"/>
                  </a:cubicBezTo>
                  <a:cubicBezTo>
                    <a:pt x="37909" y="202406"/>
                    <a:pt x="23050" y="199168"/>
                    <a:pt x="13811" y="192691"/>
                  </a:cubicBezTo>
                  <a:close/>
                  <a:moveTo>
                    <a:pt x="82867" y="184975"/>
                  </a:moveTo>
                  <a:cubicBezTo>
                    <a:pt x="89821" y="182690"/>
                    <a:pt x="95536" y="179165"/>
                    <a:pt x="99822" y="174593"/>
                  </a:cubicBezTo>
                  <a:cubicBezTo>
                    <a:pt x="104203" y="170021"/>
                    <a:pt x="106299" y="164687"/>
                    <a:pt x="106299" y="158591"/>
                  </a:cubicBezTo>
                  <a:cubicBezTo>
                    <a:pt x="106299" y="151352"/>
                    <a:pt x="104394" y="146114"/>
                    <a:pt x="100489" y="142875"/>
                  </a:cubicBezTo>
                  <a:cubicBezTo>
                    <a:pt x="96679" y="139541"/>
                    <a:pt x="89154" y="137922"/>
                    <a:pt x="78105" y="137922"/>
                  </a:cubicBezTo>
                  <a:lnTo>
                    <a:pt x="49720" y="137922"/>
                  </a:lnTo>
                  <a:cubicBezTo>
                    <a:pt x="43339" y="137922"/>
                    <a:pt x="38290" y="137541"/>
                    <a:pt x="34576" y="136684"/>
                  </a:cubicBezTo>
                  <a:cubicBezTo>
                    <a:pt x="28003" y="143923"/>
                    <a:pt x="24670" y="152019"/>
                    <a:pt x="24670" y="160972"/>
                  </a:cubicBezTo>
                  <a:cubicBezTo>
                    <a:pt x="24670" y="169926"/>
                    <a:pt x="27432" y="176784"/>
                    <a:pt x="32861" y="181451"/>
                  </a:cubicBezTo>
                  <a:cubicBezTo>
                    <a:pt x="38290" y="186119"/>
                    <a:pt x="47530" y="188404"/>
                    <a:pt x="60579" y="188404"/>
                  </a:cubicBezTo>
                  <a:cubicBezTo>
                    <a:pt x="68485" y="188500"/>
                    <a:pt x="75914" y="187357"/>
                    <a:pt x="82867" y="184975"/>
                  </a:cubicBezTo>
                  <a:close/>
                  <a:moveTo>
                    <a:pt x="87630" y="44387"/>
                  </a:moveTo>
                  <a:cubicBezTo>
                    <a:pt x="87630" y="33623"/>
                    <a:pt x="85249" y="25718"/>
                    <a:pt x="80486" y="20669"/>
                  </a:cubicBezTo>
                  <a:cubicBezTo>
                    <a:pt x="75724" y="15621"/>
                    <a:pt x="68675" y="13049"/>
                    <a:pt x="59150" y="13049"/>
                  </a:cubicBezTo>
                  <a:cubicBezTo>
                    <a:pt x="50292" y="13049"/>
                    <a:pt x="43339" y="15526"/>
                    <a:pt x="38195" y="20383"/>
                  </a:cubicBezTo>
                  <a:cubicBezTo>
                    <a:pt x="33052" y="25241"/>
                    <a:pt x="30480" y="33052"/>
                    <a:pt x="30480" y="43815"/>
                  </a:cubicBezTo>
                  <a:cubicBezTo>
                    <a:pt x="30480" y="53912"/>
                    <a:pt x="32956" y="61913"/>
                    <a:pt x="37814" y="67913"/>
                  </a:cubicBezTo>
                  <a:cubicBezTo>
                    <a:pt x="42672" y="73914"/>
                    <a:pt x="50101" y="76771"/>
                    <a:pt x="60103" y="76771"/>
                  </a:cubicBezTo>
                  <a:cubicBezTo>
                    <a:pt x="78486" y="76867"/>
                    <a:pt x="87630" y="66008"/>
                    <a:pt x="87630" y="4438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6" name="Freeform: Shape 75">
              <a:extLst>
                <a:ext uri="{FF2B5EF4-FFF2-40B4-BE49-F238E27FC236}">
                  <a16:creationId xmlns:a16="http://schemas.microsoft.com/office/drawing/2014/main" id="{905D85E6-5348-8CF5-7DBF-B404B9DBD7E3}"/>
                </a:ext>
              </a:extLst>
            </p:cNvPr>
            <p:cNvSpPr/>
            <p:nvPr/>
          </p:nvSpPr>
          <p:spPr>
            <a:xfrm>
              <a:off x="11873388" y="6765289"/>
              <a:ext cx="148113" cy="197167"/>
            </a:xfrm>
            <a:custGeom>
              <a:avLst/>
              <a:gdLst>
                <a:gd name="connsiteX0" fmla="*/ 20193 w 148113"/>
                <a:gd name="connsiteY0" fmla="*/ 17621 h 197167"/>
                <a:gd name="connsiteX1" fmla="*/ 0 w 148113"/>
                <a:gd name="connsiteY1" fmla="*/ 14954 h 197167"/>
                <a:gd name="connsiteX2" fmla="*/ 0 w 148113"/>
                <a:gd name="connsiteY2" fmla="*/ 4572 h 197167"/>
                <a:gd name="connsiteX3" fmla="*/ 39243 w 148113"/>
                <a:gd name="connsiteY3" fmla="*/ 0 h 197167"/>
                <a:gd name="connsiteX4" fmla="*/ 39719 w 148113"/>
                <a:gd name="connsiteY4" fmla="*/ 0 h 197167"/>
                <a:gd name="connsiteX5" fmla="*/ 45053 w 148113"/>
                <a:gd name="connsiteY5" fmla="*/ 3619 h 197167"/>
                <a:gd name="connsiteX6" fmla="*/ 45053 w 148113"/>
                <a:gd name="connsiteY6" fmla="*/ 59436 h 197167"/>
                <a:gd name="connsiteX7" fmla="*/ 44101 w 148113"/>
                <a:gd name="connsiteY7" fmla="*/ 79915 h 197167"/>
                <a:gd name="connsiteX8" fmla="*/ 65246 w 148113"/>
                <a:gd name="connsiteY8" fmla="*/ 66675 h 197167"/>
                <a:gd name="connsiteX9" fmla="*/ 92488 w 148113"/>
                <a:gd name="connsiteY9" fmla="*/ 60388 h 197167"/>
                <a:gd name="connsiteX10" fmla="*/ 116110 w 148113"/>
                <a:gd name="connsiteY10" fmla="*/ 66199 h 197167"/>
                <a:gd name="connsiteX11" fmla="*/ 127921 w 148113"/>
                <a:gd name="connsiteY11" fmla="*/ 83915 h 197167"/>
                <a:gd name="connsiteX12" fmla="*/ 131254 w 148113"/>
                <a:gd name="connsiteY12" fmla="*/ 116014 h 197167"/>
                <a:gd name="connsiteX13" fmla="*/ 131254 w 148113"/>
                <a:gd name="connsiteY13" fmla="*/ 183166 h 197167"/>
                <a:gd name="connsiteX14" fmla="*/ 148114 w 148113"/>
                <a:gd name="connsiteY14" fmla="*/ 185357 h 197167"/>
                <a:gd name="connsiteX15" fmla="*/ 148114 w 148113"/>
                <a:gd name="connsiteY15" fmla="*/ 197167 h 197167"/>
                <a:gd name="connsiteX16" fmla="*/ 90583 w 148113"/>
                <a:gd name="connsiteY16" fmla="*/ 197167 h 197167"/>
                <a:gd name="connsiteX17" fmla="*/ 90583 w 148113"/>
                <a:gd name="connsiteY17" fmla="*/ 185261 h 197167"/>
                <a:gd name="connsiteX18" fmla="*/ 106204 w 148113"/>
                <a:gd name="connsiteY18" fmla="*/ 183071 h 197167"/>
                <a:gd name="connsiteX19" fmla="*/ 106204 w 148113"/>
                <a:gd name="connsiteY19" fmla="*/ 115729 h 197167"/>
                <a:gd name="connsiteX20" fmla="*/ 104299 w 148113"/>
                <a:gd name="connsiteY20" fmla="*/ 93440 h 197167"/>
                <a:gd name="connsiteX21" fmla="*/ 97060 w 148113"/>
                <a:gd name="connsiteY21" fmla="*/ 81439 h 197167"/>
                <a:gd name="connsiteX22" fmla="*/ 81153 w 148113"/>
                <a:gd name="connsiteY22" fmla="*/ 77438 h 197167"/>
                <a:gd name="connsiteX23" fmla="*/ 62579 w 148113"/>
                <a:gd name="connsiteY23" fmla="*/ 81820 h 197167"/>
                <a:gd name="connsiteX24" fmla="*/ 45244 w 148113"/>
                <a:gd name="connsiteY24" fmla="*/ 91916 h 197167"/>
                <a:gd name="connsiteX25" fmla="*/ 45244 w 148113"/>
                <a:gd name="connsiteY25" fmla="*/ 183166 h 197167"/>
                <a:gd name="connsiteX26" fmla="*/ 61817 w 148113"/>
                <a:gd name="connsiteY26" fmla="*/ 185357 h 197167"/>
                <a:gd name="connsiteX27" fmla="*/ 61817 w 148113"/>
                <a:gd name="connsiteY27" fmla="*/ 197167 h 197167"/>
                <a:gd name="connsiteX28" fmla="*/ 5715 w 148113"/>
                <a:gd name="connsiteY28" fmla="*/ 197167 h 197167"/>
                <a:gd name="connsiteX29" fmla="*/ 5715 w 148113"/>
                <a:gd name="connsiteY29" fmla="*/ 185261 h 197167"/>
                <a:gd name="connsiteX30" fmla="*/ 20193 w 148113"/>
                <a:gd name="connsiteY30" fmla="*/ 183356 h 197167"/>
                <a:gd name="connsiteX31" fmla="*/ 20193 w 148113"/>
                <a:gd name="connsiteY31" fmla="*/ 17621 h 19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113" h="197167">
                  <a:moveTo>
                    <a:pt x="20193" y="17621"/>
                  </a:moveTo>
                  <a:lnTo>
                    <a:pt x="0" y="14954"/>
                  </a:lnTo>
                  <a:lnTo>
                    <a:pt x="0" y="4572"/>
                  </a:lnTo>
                  <a:lnTo>
                    <a:pt x="39243" y="0"/>
                  </a:lnTo>
                  <a:lnTo>
                    <a:pt x="39719" y="0"/>
                  </a:lnTo>
                  <a:lnTo>
                    <a:pt x="45053" y="3619"/>
                  </a:lnTo>
                  <a:lnTo>
                    <a:pt x="45053" y="59436"/>
                  </a:lnTo>
                  <a:lnTo>
                    <a:pt x="44101" y="79915"/>
                  </a:lnTo>
                  <a:cubicBezTo>
                    <a:pt x="49244" y="75248"/>
                    <a:pt x="56293" y="70866"/>
                    <a:pt x="65246" y="66675"/>
                  </a:cubicBezTo>
                  <a:cubicBezTo>
                    <a:pt x="74200" y="62484"/>
                    <a:pt x="83344" y="60388"/>
                    <a:pt x="92488" y="60388"/>
                  </a:cubicBezTo>
                  <a:cubicBezTo>
                    <a:pt x="102584" y="60388"/>
                    <a:pt x="110490" y="62293"/>
                    <a:pt x="116110" y="66199"/>
                  </a:cubicBezTo>
                  <a:cubicBezTo>
                    <a:pt x="121729" y="70009"/>
                    <a:pt x="125635" y="75914"/>
                    <a:pt x="127921" y="83915"/>
                  </a:cubicBezTo>
                  <a:cubicBezTo>
                    <a:pt x="130207" y="91821"/>
                    <a:pt x="131254" y="102584"/>
                    <a:pt x="131254" y="116014"/>
                  </a:cubicBezTo>
                  <a:lnTo>
                    <a:pt x="131254" y="183166"/>
                  </a:lnTo>
                  <a:lnTo>
                    <a:pt x="148114" y="185357"/>
                  </a:lnTo>
                  <a:lnTo>
                    <a:pt x="148114" y="197167"/>
                  </a:lnTo>
                  <a:lnTo>
                    <a:pt x="90583" y="197167"/>
                  </a:lnTo>
                  <a:lnTo>
                    <a:pt x="90583" y="185261"/>
                  </a:lnTo>
                  <a:lnTo>
                    <a:pt x="106204" y="183071"/>
                  </a:lnTo>
                  <a:lnTo>
                    <a:pt x="106204" y="115729"/>
                  </a:lnTo>
                  <a:cubicBezTo>
                    <a:pt x="106204" y="106299"/>
                    <a:pt x="105537" y="98869"/>
                    <a:pt x="104299" y="93440"/>
                  </a:cubicBezTo>
                  <a:cubicBezTo>
                    <a:pt x="103061" y="88011"/>
                    <a:pt x="100584" y="84010"/>
                    <a:pt x="97060" y="81439"/>
                  </a:cubicBezTo>
                  <a:cubicBezTo>
                    <a:pt x="93536" y="78772"/>
                    <a:pt x="88201" y="77438"/>
                    <a:pt x="81153" y="77438"/>
                  </a:cubicBezTo>
                  <a:cubicBezTo>
                    <a:pt x="75343" y="77438"/>
                    <a:pt x="69247" y="78867"/>
                    <a:pt x="62579" y="81820"/>
                  </a:cubicBezTo>
                  <a:cubicBezTo>
                    <a:pt x="55912" y="84773"/>
                    <a:pt x="50197" y="88106"/>
                    <a:pt x="45244" y="91916"/>
                  </a:cubicBezTo>
                  <a:lnTo>
                    <a:pt x="45244" y="183166"/>
                  </a:lnTo>
                  <a:lnTo>
                    <a:pt x="61817" y="185357"/>
                  </a:lnTo>
                  <a:lnTo>
                    <a:pt x="61817" y="197167"/>
                  </a:lnTo>
                  <a:lnTo>
                    <a:pt x="5715" y="197167"/>
                  </a:lnTo>
                  <a:lnTo>
                    <a:pt x="5715" y="185261"/>
                  </a:lnTo>
                  <a:lnTo>
                    <a:pt x="20193" y="183356"/>
                  </a:lnTo>
                  <a:lnTo>
                    <a:pt x="20193"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7" name="Freeform: Shape 76">
              <a:extLst>
                <a:ext uri="{FF2B5EF4-FFF2-40B4-BE49-F238E27FC236}">
                  <a16:creationId xmlns:a16="http://schemas.microsoft.com/office/drawing/2014/main" id="{92E6AD89-ECA4-A0D3-8626-1155A9654BAE}"/>
                </a:ext>
              </a:extLst>
            </p:cNvPr>
            <p:cNvSpPr/>
            <p:nvPr/>
          </p:nvSpPr>
          <p:spPr>
            <a:xfrm>
              <a:off x="12038742"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106 w 110680"/>
                <a:gd name="connsiteY17" fmla="*/ 57531 h 139827"/>
                <a:gd name="connsiteX18" fmla="*/ 84868 w 110680"/>
                <a:gd name="connsiteY18" fmla="*/ 47149 h 139827"/>
                <a:gd name="connsiteX19" fmla="*/ 78296 w 110680"/>
                <a:gd name="connsiteY19" fmla="*/ 22479 h 139827"/>
                <a:gd name="connsiteX20" fmla="*/ 58198 w 110680"/>
                <a:gd name="connsiteY20" fmla="*/ 13430 h 139827"/>
                <a:gd name="connsiteX21" fmla="*/ 35909 w 110680"/>
                <a:gd name="connsiteY21" fmla="*/ 23527 h 139827"/>
                <a:gd name="connsiteX22" fmla="*/ 26384 w 110680"/>
                <a:gd name="connsiteY22" fmla="*/ 57436 h 139827"/>
                <a:gd name="connsiteX23" fmla="*/ 84106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106" y="57531"/>
                  </a:moveTo>
                  <a:cubicBezTo>
                    <a:pt x="84582" y="54197"/>
                    <a:pt x="84868" y="50768"/>
                    <a:pt x="84868" y="47149"/>
                  </a:cubicBezTo>
                  <a:cubicBezTo>
                    <a:pt x="84677" y="36767"/>
                    <a:pt x="82487" y="28480"/>
                    <a:pt x="78296" y="22479"/>
                  </a:cubicBezTo>
                  <a:cubicBezTo>
                    <a:pt x="74009" y="16478"/>
                    <a:pt x="67342" y="13430"/>
                    <a:pt x="58198" y="13430"/>
                  </a:cubicBezTo>
                  <a:cubicBezTo>
                    <a:pt x="48863" y="13430"/>
                    <a:pt x="41434" y="16764"/>
                    <a:pt x="35909" y="23527"/>
                  </a:cubicBezTo>
                  <a:cubicBezTo>
                    <a:pt x="30385" y="30290"/>
                    <a:pt x="27242" y="41529"/>
                    <a:pt x="26384" y="57436"/>
                  </a:cubicBezTo>
                  <a:lnTo>
                    <a:pt x="84106"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8" name="Freeform: Shape 77">
              <a:extLst>
                <a:ext uri="{FF2B5EF4-FFF2-40B4-BE49-F238E27FC236}">
                  <a16:creationId xmlns:a16="http://schemas.microsoft.com/office/drawing/2014/main" id="{0B75A56A-C9A9-1977-2DE6-82B205087687}"/>
                </a:ext>
              </a:extLst>
            </p:cNvPr>
            <p:cNvSpPr/>
            <p:nvPr/>
          </p:nvSpPr>
          <p:spPr>
            <a:xfrm>
              <a:off x="12170568"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9" name="Freeform: Shape 78">
              <a:extLst>
                <a:ext uri="{FF2B5EF4-FFF2-40B4-BE49-F238E27FC236}">
                  <a16:creationId xmlns:a16="http://schemas.microsoft.com/office/drawing/2014/main" id="{9998566F-8DD9-5369-7B90-9577386952CA}"/>
                </a:ext>
              </a:extLst>
            </p:cNvPr>
            <p:cNvSpPr/>
            <p:nvPr/>
          </p:nvSpPr>
          <p:spPr>
            <a:xfrm>
              <a:off x="12279820"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4"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201" y="57531"/>
                  </a:moveTo>
                  <a:cubicBezTo>
                    <a:pt x="84677" y="54197"/>
                    <a:pt x="84963" y="50768"/>
                    <a:pt x="84963" y="47149"/>
                  </a:cubicBezTo>
                  <a:cubicBezTo>
                    <a:pt x="84772"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0" name="Freeform: Shape 79">
              <a:extLst>
                <a:ext uri="{FF2B5EF4-FFF2-40B4-BE49-F238E27FC236}">
                  <a16:creationId xmlns:a16="http://schemas.microsoft.com/office/drawing/2014/main" id="{6E24DACB-6274-F1EE-1830-0971EEE4F5E6}"/>
                </a:ext>
              </a:extLst>
            </p:cNvPr>
            <p:cNvSpPr/>
            <p:nvPr/>
          </p:nvSpPr>
          <p:spPr>
            <a:xfrm>
              <a:off x="12470415" y="6825678"/>
              <a:ext cx="97440" cy="202215"/>
            </a:xfrm>
            <a:custGeom>
              <a:avLst/>
              <a:gdLst>
                <a:gd name="connsiteX0" fmla="*/ 20098 w 97440"/>
                <a:gd name="connsiteY0" fmla="*/ 117443 h 202215"/>
                <a:gd name="connsiteX1" fmla="*/ 30290 w 97440"/>
                <a:gd name="connsiteY1" fmla="*/ 123920 h 202215"/>
                <a:gd name="connsiteX2" fmla="*/ 46768 w 97440"/>
                <a:gd name="connsiteY2" fmla="*/ 126778 h 202215"/>
                <a:gd name="connsiteX3" fmla="*/ 66961 w 97440"/>
                <a:gd name="connsiteY3" fmla="*/ 121444 h 202215"/>
                <a:gd name="connsiteX4" fmla="*/ 73438 w 97440"/>
                <a:gd name="connsiteY4" fmla="*/ 106775 h 202215"/>
                <a:gd name="connsiteX5" fmla="*/ 69342 w 97440"/>
                <a:gd name="connsiteY5" fmla="*/ 95441 h 202215"/>
                <a:gd name="connsiteX6" fmla="*/ 57912 w 97440"/>
                <a:gd name="connsiteY6" fmla="*/ 86868 h 202215"/>
                <a:gd name="connsiteX7" fmla="*/ 36862 w 97440"/>
                <a:gd name="connsiteY7" fmla="*/ 77819 h 202215"/>
                <a:gd name="connsiteX8" fmla="*/ 9811 w 97440"/>
                <a:gd name="connsiteY8" fmla="*/ 61055 h 202215"/>
                <a:gd name="connsiteX9" fmla="*/ 1238 w 97440"/>
                <a:gd name="connsiteY9" fmla="*/ 35433 h 202215"/>
                <a:gd name="connsiteX10" fmla="*/ 7620 w 97440"/>
                <a:gd name="connsiteY10" fmla="*/ 16859 h 202215"/>
                <a:gd name="connsiteX11" fmla="*/ 25146 w 97440"/>
                <a:gd name="connsiteY11" fmla="*/ 4477 h 202215"/>
                <a:gd name="connsiteX12" fmla="*/ 50006 w 97440"/>
                <a:gd name="connsiteY12" fmla="*/ 0 h 202215"/>
                <a:gd name="connsiteX13" fmla="*/ 69342 w 97440"/>
                <a:gd name="connsiteY13" fmla="*/ 1715 h 202215"/>
                <a:gd name="connsiteX14" fmla="*/ 82677 w 97440"/>
                <a:gd name="connsiteY14" fmla="*/ 5048 h 202215"/>
                <a:gd name="connsiteX15" fmla="*/ 89440 w 97440"/>
                <a:gd name="connsiteY15" fmla="*/ 7239 h 202215"/>
                <a:gd name="connsiteX16" fmla="*/ 89440 w 97440"/>
                <a:gd name="connsiteY16" fmla="*/ 37052 h 202215"/>
                <a:gd name="connsiteX17" fmla="*/ 74771 w 97440"/>
                <a:gd name="connsiteY17" fmla="*/ 37052 h 202215"/>
                <a:gd name="connsiteX18" fmla="*/ 70009 w 97440"/>
                <a:gd name="connsiteY18" fmla="*/ 19241 h 202215"/>
                <a:gd name="connsiteX19" fmla="*/ 62294 w 97440"/>
                <a:gd name="connsiteY19" fmla="*/ 14288 h 202215"/>
                <a:gd name="connsiteX20" fmla="*/ 48292 w 97440"/>
                <a:gd name="connsiteY20" fmla="*/ 12287 h 202215"/>
                <a:gd name="connsiteX21" fmla="*/ 30861 w 97440"/>
                <a:gd name="connsiteY21" fmla="*/ 17050 h 202215"/>
                <a:gd name="connsiteX22" fmla="*/ 24289 w 97440"/>
                <a:gd name="connsiteY22" fmla="*/ 30004 h 202215"/>
                <a:gd name="connsiteX23" fmla="*/ 27813 w 97440"/>
                <a:gd name="connsiteY23" fmla="*/ 41910 h 202215"/>
                <a:gd name="connsiteX24" fmla="*/ 36576 w 97440"/>
                <a:gd name="connsiteY24" fmla="*/ 49435 h 202215"/>
                <a:gd name="connsiteX25" fmla="*/ 51054 w 97440"/>
                <a:gd name="connsiteY25" fmla="*/ 56198 h 202215"/>
                <a:gd name="connsiteX26" fmla="*/ 55817 w 97440"/>
                <a:gd name="connsiteY26" fmla="*/ 58103 h 202215"/>
                <a:gd name="connsiteX27" fmla="*/ 77724 w 97440"/>
                <a:gd name="connsiteY27" fmla="*/ 68199 h 202215"/>
                <a:gd name="connsiteX28" fmla="*/ 91821 w 97440"/>
                <a:gd name="connsiteY28" fmla="*/ 80867 h 202215"/>
                <a:gd name="connsiteX29" fmla="*/ 97441 w 97440"/>
                <a:gd name="connsiteY29" fmla="*/ 100013 h 202215"/>
                <a:gd name="connsiteX30" fmla="*/ 83629 w 97440"/>
                <a:gd name="connsiteY30" fmla="*/ 128397 h 202215"/>
                <a:gd name="connsiteX31" fmla="*/ 45720 w 97440"/>
                <a:gd name="connsiteY31" fmla="*/ 138970 h 202215"/>
                <a:gd name="connsiteX32" fmla="*/ 21050 w 97440"/>
                <a:gd name="connsiteY32" fmla="*/ 135731 h 202215"/>
                <a:gd name="connsiteX33" fmla="*/ 0 w 97440"/>
                <a:gd name="connsiteY33" fmla="*/ 129159 h 202215"/>
                <a:gd name="connsiteX34" fmla="*/ 0 w 97440"/>
                <a:gd name="connsiteY34" fmla="*/ 98393 h 202215"/>
                <a:gd name="connsiteX35" fmla="*/ 15621 w 97440"/>
                <a:gd name="connsiteY35" fmla="*/ 98393 h 202215"/>
                <a:gd name="connsiteX36" fmla="*/ 20098 w 97440"/>
                <a:gd name="connsiteY36" fmla="*/ 117443 h 202215"/>
                <a:gd name="connsiteX37" fmla="*/ 61055 w 97440"/>
                <a:gd name="connsiteY37" fmla="*/ 185071 h 202215"/>
                <a:gd name="connsiteX38" fmla="*/ 52864 w 97440"/>
                <a:gd name="connsiteY38" fmla="*/ 196882 h 202215"/>
                <a:gd name="connsiteX39" fmla="*/ 45911 w 97440"/>
                <a:gd name="connsiteY39" fmla="*/ 202216 h 202215"/>
                <a:gd name="connsiteX40" fmla="*/ 45625 w 97440"/>
                <a:gd name="connsiteY40" fmla="*/ 202216 h 202215"/>
                <a:gd name="connsiteX41" fmla="*/ 37433 w 97440"/>
                <a:gd name="connsiteY41" fmla="*/ 197930 h 202215"/>
                <a:gd name="connsiteX42" fmla="*/ 37243 w 97440"/>
                <a:gd name="connsiteY42" fmla="*/ 196501 h 202215"/>
                <a:gd name="connsiteX43" fmla="*/ 42767 w 97440"/>
                <a:gd name="connsiteY43" fmla="*/ 190024 h 202215"/>
                <a:gd name="connsiteX44" fmla="*/ 44958 w 97440"/>
                <a:gd name="connsiteY44" fmla="*/ 179927 h 202215"/>
                <a:gd name="connsiteX45" fmla="*/ 43625 w 97440"/>
                <a:gd name="connsiteY45" fmla="*/ 174879 h 202215"/>
                <a:gd name="connsiteX46" fmla="*/ 39910 w 97440"/>
                <a:gd name="connsiteY46" fmla="*/ 171260 h 202215"/>
                <a:gd name="connsiteX47" fmla="*/ 35147 w 97440"/>
                <a:gd name="connsiteY47" fmla="*/ 161639 h 202215"/>
                <a:gd name="connsiteX48" fmla="*/ 39243 w 97440"/>
                <a:gd name="connsiteY48" fmla="*/ 152781 h 202215"/>
                <a:gd name="connsiteX49" fmla="*/ 47911 w 97440"/>
                <a:gd name="connsiteY49" fmla="*/ 150114 h 202215"/>
                <a:gd name="connsiteX50" fmla="*/ 48863 w 97440"/>
                <a:gd name="connsiteY50" fmla="*/ 150114 h 202215"/>
                <a:gd name="connsiteX51" fmla="*/ 60389 w 97440"/>
                <a:gd name="connsiteY51" fmla="*/ 155162 h 202215"/>
                <a:gd name="connsiteX52" fmla="*/ 64770 w 97440"/>
                <a:gd name="connsiteY52" fmla="*/ 169355 h 202215"/>
                <a:gd name="connsiteX53" fmla="*/ 61055 w 97440"/>
                <a:gd name="connsiteY53" fmla="*/ 185071 h 20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7440" h="202215">
                  <a:moveTo>
                    <a:pt x="20098" y="117443"/>
                  </a:moveTo>
                  <a:cubicBezTo>
                    <a:pt x="21717" y="119825"/>
                    <a:pt x="25146" y="122015"/>
                    <a:pt x="30290" y="123920"/>
                  </a:cubicBezTo>
                  <a:cubicBezTo>
                    <a:pt x="35528" y="125825"/>
                    <a:pt x="40958" y="126778"/>
                    <a:pt x="46768" y="126778"/>
                  </a:cubicBezTo>
                  <a:cubicBezTo>
                    <a:pt x="55912" y="126778"/>
                    <a:pt x="62675" y="125063"/>
                    <a:pt x="66961" y="121444"/>
                  </a:cubicBezTo>
                  <a:cubicBezTo>
                    <a:pt x="71342" y="117920"/>
                    <a:pt x="73438" y="113062"/>
                    <a:pt x="73438" y="106775"/>
                  </a:cubicBezTo>
                  <a:cubicBezTo>
                    <a:pt x="73438" y="102489"/>
                    <a:pt x="72104" y="98679"/>
                    <a:pt x="69342" y="95441"/>
                  </a:cubicBezTo>
                  <a:cubicBezTo>
                    <a:pt x="66580" y="92202"/>
                    <a:pt x="62770" y="89440"/>
                    <a:pt x="57912" y="86868"/>
                  </a:cubicBezTo>
                  <a:cubicBezTo>
                    <a:pt x="53054" y="84392"/>
                    <a:pt x="46006" y="81344"/>
                    <a:pt x="36862" y="77819"/>
                  </a:cubicBezTo>
                  <a:cubicBezTo>
                    <a:pt x="24479" y="73152"/>
                    <a:pt x="15431" y="67628"/>
                    <a:pt x="9811" y="61055"/>
                  </a:cubicBezTo>
                  <a:cubicBezTo>
                    <a:pt x="4096" y="54578"/>
                    <a:pt x="1238" y="46006"/>
                    <a:pt x="1238" y="35433"/>
                  </a:cubicBezTo>
                  <a:cubicBezTo>
                    <a:pt x="1238" y="28384"/>
                    <a:pt x="3334" y="22193"/>
                    <a:pt x="7620" y="16859"/>
                  </a:cubicBezTo>
                  <a:cubicBezTo>
                    <a:pt x="11906" y="11525"/>
                    <a:pt x="17717" y="7430"/>
                    <a:pt x="25146" y="4477"/>
                  </a:cubicBezTo>
                  <a:cubicBezTo>
                    <a:pt x="32575" y="1524"/>
                    <a:pt x="40862" y="0"/>
                    <a:pt x="50006" y="0"/>
                  </a:cubicBezTo>
                  <a:cubicBezTo>
                    <a:pt x="57341" y="0"/>
                    <a:pt x="63817" y="572"/>
                    <a:pt x="69342" y="1715"/>
                  </a:cubicBezTo>
                  <a:cubicBezTo>
                    <a:pt x="74867" y="2858"/>
                    <a:pt x="79343" y="4001"/>
                    <a:pt x="82677" y="5048"/>
                  </a:cubicBezTo>
                  <a:cubicBezTo>
                    <a:pt x="86011" y="6191"/>
                    <a:pt x="88297" y="6858"/>
                    <a:pt x="89440" y="7239"/>
                  </a:cubicBezTo>
                  <a:lnTo>
                    <a:pt x="89440" y="37052"/>
                  </a:lnTo>
                  <a:lnTo>
                    <a:pt x="74771" y="37052"/>
                  </a:lnTo>
                  <a:lnTo>
                    <a:pt x="70009" y="19241"/>
                  </a:lnTo>
                  <a:cubicBezTo>
                    <a:pt x="69056" y="17335"/>
                    <a:pt x="66485" y="15621"/>
                    <a:pt x="62294" y="14288"/>
                  </a:cubicBezTo>
                  <a:cubicBezTo>
                    <a:pt x="58103" y="12954"/>
                    <a:pt x="53435" y="12287"/>
                    <a:pt x="48292" y="12287"/>
                  </a:cubicBezTo>
                  <a:cubicBezTo>
                    <a:pt x="41053" y="12287"/>
                    <a:pt x="35242" y="13907"/>
                    <a:pt x="30861" y="17050"/>
                  </a:cubicBezTo>
                  <a:cubicBezTo>
                    <a:pt x="26479" y="20288"/>
                    <a:pt x="24289" y="24575"/>
                    <a:pt x="24289" y="30004"/>
                  </a:cubicBezTo>
                  <a:cubicBezTo>
                    <a:pt x="24289" y="34766"/>
                    <a:pt x="25432" y="38767"/>
                    <a:pt x="27813" y="41910"/>
                  </a:cubicBezTo>
                  <a:cubicBezTo>
                    <a:pt x="30099" y="45053"/>
                    <a:pt x="33052" y="47530"/>
                    <a:pt x="36576" y="49435"/>
                  </a:cubicBezTo>
                  <a:cubicBezTo>
                    <a:pt x="40100" y="51340"/>
                    <a:pt x="44958" y="53626"/>
                    <a:pt x="51054" y="56198"/>
                  </a:cubicBezTo>
                  <a:lnTo>
                    <a:pt x="55817" y="58103"/>
                  </a:lnTo>
                  <a:cubicBezTo>
                    <a:pt x="64770" y="61627"/>
                    <a:pt x="72104" y="64960"/>
                    <a:pt x="77724" y="68199"/>
                  </a:cubicBezTo>
                  <a:cubicBezTo>
                    <a:pt x="83344" y="71438"/>
                    <a:pt x="88011" y="75629"/>
                    <a:pt x="91821" y="80867"/>
                  </a:cubicBezTo>
                  <a:cubicBezTo>
                    <a:pt x="95631" y="86106"/>
                    <a:pt x="97441" y="92488"/>
                    <a:pt x="97441" y="100013"/>
                  </a:cubicBezTo>
                  <a:cubicBezTo>
                    <a:pt x="97441" y="111919"/>
                    <a:pt x="92869" y="121349"/>
                    <a:pt x="83629" y="128397"/>
                  </a:cubicBezTo>
                  <a:cubicBezTo>
                    <a:pt x="74390" y="135446"/>
                    <a:pt x="61817" y="138970"/>
                    <a:pt x="45720" y="138970"/>
                  </a:cubicBezTo>
                  <a:cubicBezTo>
                    <a:pt x="37814" y="138970"/>
                    <a:pt x="29623" y="137922"/>
                    <a:pt x="21050" y="135731"/>
                  </a:cubicBezTo>
                  <a:cubicBezTo>
                    <a:pt x="12478" y="133541"/>
                    <a:pt x="5429" y="131350"/>
                    <a:pt x="0" y="129159"/>
                  </a:cubicBezTo>
                  <a:lnTo>
                    <a:pt x="0" y="98393"/>
                  </a:lnTo>
                  <a:lnTo>
                    <a:pt x="15621" y="98393"/>
                  </a:lnTo>
                  <a:lnTo>
                    <a:pt x="20098" y="117443"/>
                  </a:lnTo>
                  <a:close/>
                  <a:moveTo>
                    <a:pt x="61055" y="185071"/>
                  </a:moveTo>
                  <a:cubicBezTo>
                    <a:pt x="58674" y="189833"/>
                    <a:pt x="55912" y="193834"/>
                    <a:pt x="52864" y="196882"/>
                  </a:cubicBezTo>
                  <a:cubicBezTo>
                    <a:pt x="49816" y="199930"/>
                    <a:pt x="47530" y="201740"/>
                    <a:pt x="45911" y="202216"/>
                  </a:cubicBezTo>
                  <a:lnTo>
                    <a:pt x="45625" y="202216"/>
                  </a:lnTo>
                  <a:lnTo>
                    <a:pt x="37433" y="197930"/>
                  </a:lnTo>
                  <a:lnTo>
                    <a:pt x="37243" y="196501"/>
                  </a:lnTo>
                  <a:cubicBezTo>
                    <a:pt x="39529" y="195358"/>
                    <a:pt x="41339" y="193262"/>
                    <a:pt x="42767" y="190024"/>
                  </a:cubicBezTo>
                  <a:cubicBezTo>
                    <a:pt x="44196" y="186785"/>
                    <a:pt x="44958" y="183452"/>
                    <a:pt x="44958" y="179927"/>
                  </a:cubicBezTo>
                  <a:cubicBezTo>
                    <a:pt x="44958" y="177832"/>
                    <a:pt x="44482" y="176117"/>
                    <a:pt x="43625" y="174879"/>
                  </a:cubicBezTo>
                  <a:cubicBezTo>
                    <a:pt x="42767" y="173641"/>
                    <a:pt x="41529" y="172403"/>
                    <a:pt x="39910" y="171260"/>
                  </a:cubicBezTo>
                  <a:cubicBezTo>
                    <a:pt x="36671" y="168974"/>
                    <a:pt x="35147" y="165830"/>
                    <a:pt x="35147" y="161639"/>
                  </a:cubicBezTo>
                  <a:cubicBezTo>
                    <a:pt x="35147" y="157448"/>
                    <a:pt x="36481" y="154496"/>
                    <a:pt x="39243" y="152781"/>
                  </a:cubicBezTo>
                  <a:cubicBezTo>
                    <a:pt x="42005" y="150971"/>
                    <a:pt x="44863" y="150114"/>
                    <a:pt x="47911" y="150114"/>
                  </a:cubicBezTo>
                  <a:lnTo>
                    <a:pt x="48863" y="150114"/>
                  </a:lnTo>
                  <a:cubicBezTo>
                    <a:pt x="53721" y="150114"/>
                    <a:pt x="57531" y="151829"/>
                    <a:pt x="60389" y="155162"/>
                  </a:cubicBezTo>
                  <a:cubicBezTo>
                    <a:pt x="63246" y="158496"/>
                    <a:pt x="64770" y="163259"/>
                    <a:pt x="64770" y="169355"/>
                  </a:cubicBezTo>
                  <a:cubicBezTo>
                    <a:pt x="64675" y="174974"/>
                    <a:pt x="63437" y="180308"/>
                    <a:pt x="61055" y="18507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1" name="Freeform: Shape 80">
              <a:extLst>
                <a:ext uri="{FF2B5EF4-FFF2-40B4-BE49-F238E27FC236}">
                  <a16:creationId xmlns:a16="http://schemas.microsoft.com/office/drawing/2014/main" id="{9CD19C41-DABB-AB84-ACC4-CE42DBE0947D}"/>
                </a:ext>
              </a:extLst>
            </p:cNvPr>
            <p:cNvSpPr/>
            <p:nvPr/>
          </p:nvSpPr>
          <p:spPr>
            <a:xfrm>
              <a:off x="12590430" y="6771576"/>
              <a:ext cx="63817" cy="190785"/>
            </a:xfrm>
            <a:custGeom>
              <a:avLst/>
              <a:gdLst>
                <a:gd name="connsiteX0" fmla="*/ 19526 w 63817"/>
                <a:gd name="connsiteY0" fmla="*/ 75819 h 190785"/>
                <a:gd name="connsiteX1" fmla="*/ 1238 w 63817"/>
                <a:gd name="connsiteY1" fmla="*/ 71437 h 190785"/>
                <a:gd name="connsiteX2" fmla="*/ 1238 w 63817"/>
                <a:gd name="connsiteY2" fmla="*/ 58674 h 190785"/>
                <a:gd name="connsiteX3" fmla="*/ 38576 w 63817"/>
                <a:gd name="connsiteY3" fmla="*/ 54102 h 190785"/>
                <a:gd name="connsiteX4" fmla="*/ 39052 w 63817"/>
                <a:gd name="connsiteY4" fmla="*/ 54102 h 190785"/>
                <a:gd name="connsiteX5" fmla="*/ 44577 w 63817"/>
                <a:gd name="connsiteY5" fmla="*/ 58388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526 w 63817"/>
                <a:gd name="connsiteY13" fmla="*/ 28861 h 190785"/>
                <a:gd name="connsiteX14" fmla="*/ 13716 w 63817"/>
                <a:gd name="connsiteY14" fmla="*/ 17812 h 190785"/>
                <a:gd name="connsiteX15" fmla="*/ 18383 w 63817"/>
                <a:gd name="connsiteY15" fmla="*/ 5048 h 190785"/>
                <a:gd name="connsiteX16" fmla="*/ 31242 w 63817"/>
                <a:gd name="connsiteY16" fmla="*/ 0 h 190785"/>
                <a:gd name="connsiteX17" fmla="*/ 43243 w 63817"/>
                <a:gd name="connsiteY17" fmla="*/ 4381 h 190785"/>
                <a:gd name="connsiteX18" fmla="*/ 47054 w 63817"/>
                <a:gd name="connsiteY18" fmla="*/ 15430 h 190785"/>
                <a:gd name="connsiteX19" fmla="*/ 42386 w 63817"/>
                <a:gd name="connsiteY19" fmla="*/ 28385 h 190785"/>
                <a:gd name="connsiteX20" fmla="*/ 29242 w 63817"/>
                <a:gd name="connsiteY20" fmla="*/ 33147 h 190785"/>
                <a:gd name="connsiteX21" fmla="*/ 29051 w 63817"/>
                <a:gd name="connsiteY21" fmla="*/ 33147 h 190785"/>
                <a:gd name="connsiteX22" fmla="*/ 17526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437"/>
                  </a:lnTo>
                  <a:lnTo>
                    <a:pt x="1238" y="58674"/>
                  </a:lnTo>
                  <a:lnTo>
                    <a:pt x="38576" y="54102"/>
                  </a:lnTo>
                  <a:lnTo>
                    <a:pt x="39052" y="54102"/>
                  </a:lnTo>
                  <a:lnTo>
                    <a:pt x="44577" y="58388"/>
                  </a:lnTo>
                  <a:lnTo>
                    <a:pt x="44577" y="177070"/>
                  </a:lnTo>
                  <a:lnTo>
                    <a:pt x="63817" y="178975"/>
                  </a:lnTo>
                  <a:lnTo>
                    <a:pt x="63817" y="190786"/>
                  </a:lnTo>
                  <a:lnTo>
                    <a:pt x="0" y="190786"/>
                  </a:lnTo>
                  <a:lnTo>
                    <a:pt x="0" y="178975"/>
                  </a:lnTo>
                  <a:lnTo>
                    <a:pt x="19526" y="176784"/>
                  </a:lnTo>
                  <a:lnTo>
                    <a:pt x="19526" y="75819"/>
                  </a:lnTo>
                  <a:close/>
                  <a:moveTo>
                    <a:pt x="17526" y="28861"/>
                  </a:moveTo>
                  <a:cubicBezTo>
                    <a:pt x="14954" y="26003"/>
                    <a:pt x="13716" y="22288"/>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4" y="10954"/>
                    <a:pt x="47054" y="15430"/>
                  </a:cubicBezTo>
                  <a:cubicBezTo>
                    <a:pt x="47054" y="20860"/>
                    <a:pt x="45529" y="25241"/>
                    <a:pt x="42386" y="28385"/>
                  </a:cubicBezTo>
                  <a:cubicBezTo>
                    <a:pt x="39243" y="31623"/>
                    <a:pt x="34862" y="33147"/>
                    <a:pt x="29242" y="33147"/>
                  </a:cubicBezTo>
                  <a:lnTo>
                    <a:pt x="29051" y="33147"/>
                  </a:lnTo>
                  <a:cubicBezTo>
                    <a:pt x="24003" y="33242"/>
                    <a:pt x="20098" y="31718"/>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2" name="Freeform: Shape 81">
              <a:extLst>
                <a:ext uri="{FF2B5EF4-FFF2-40B4-BE49-F238E27FC236}">
                  <a16:creationId xmlns:a16="http://schemas.microsoft.com/office/drawing/2014/main" id="{4F6A475D-40BE-1FA5-919D-EA4BC783383E}"/>
                </a:ext>
              </a:extLst>
            </p:cNvPr>
            <p:cNvSpPr/>
            <p:nvPr/>
          </p:nvSpPr>
          <p:spPr>
            <a:xfrm>
              <a:off x="12725400" y="6781767"/>
              <a:ext cx="140588" cy="183260"/>
            </a:xfrm>
            <a:custGeom>
              <a:avLst/>
              <a:gdLst>
                <a:gd name="connsiteX0" fmla="*/ 37909 w 140588"/>
                <a:gd name="connsiteY0" fmla="*/ 171831 h 183260"/>
                <a:gd name="connsiteX1" fmla="*/ 9620 w 140588"/>
                <a:gd name="connsiteY1" fmla="*/ 139732 h 183260"/>
                <a:gd name="connsiteX2" fmla="*/ 0 w 140588"/>
                <a:gd name="connsiteY2" fmla="*/ 91154 h 183260"/>
                <a:gd name="connsiteX3" fmla="*/ 11335 w 140588"/>
                <a:gd name="connsiteY3" fmla="*/ 43529 h 183260"/>
                <a:gd name="connsiteX4" fmla="*/ 42386 w 140588"/>
                <a:gd name="connsiteY4" fmla="*/ 11430 h 183260"/>
                <a:gd name="connsiteX5" fmla="*/ 86678 w 140588"/>
                <a:gd name="connsiteY5" fmla="*/ 0 h 183260"/>
                <a:gd name="connsiteX6" fmla="*/ 131159 w 140588"/>
                <a:gd name="connsiteY6" fmla="*/ 5810 h 183260"/>
                <a:gd name="connsiteX7" fmla="*/ 139065 w 140588"/>
                <a:gd name="connsiteY7" fmla="*/ 7239 h 183260"/>
                <a:gd name="connsiteX8" fmla="*/ 136684 w 140588"/>
                <a:gd name="connsiteY8" fmla="*/ 50578 h 183260"/>
                <a:gd name="connsiteX9" fmla="*/ 120587 w 140588"/>
                <a:gd name="connsiteY9" fmla="*/ 50578 h 183260"/>
                <a:gd name="connsiteX10" fmla="*/ 114586 w 140588"/>
                <a:gd name="connsiteY10" fmla="*/ 20003 h 183260"/>
                <a:gd name="connsiteX11" fmla="*/ 102870 w 140588"/>
                <a:gd name="connsiteY11" fmla="*/ 15049 h 183260"/>
                <a:gd name="connsiteX12" fmla="*/ 82582 w 140588"/>
                <a:gd name="connsiteY12" fmla="*/ 13049 h 183260"/>
                <a:gd name="connsiteX13" fmla="*/ 55150 w 140588"/>
                <a:gd name="connsiteY13" fmla="*/ 21812 h 183260"/>
                <a:gd name="connsiteX14" fmla="*/ 36290 w 140588"/>
                <a:gd name="connsiteY14" fmla="*/ 47720 h 183260"/>
                <a:gd name="connsiteX15" fmla="*/ 29432 w 140588"/>
                <a:gd name="connsiteY15" fmla="*/ 88583 h 183260"/>
                <a:gd name="connsiteX16" fmla="*/ 35433 w 140588"/>
                <a:gd name="connsiteY16" fmla="*/ 129731 h 183260"/>
                <a:gd name="connsiteX17" fmla="*/ 53721 w 140588"/>
                <a:gd name="connsiteY17" fmla="*/ 159163 h 183260"/>
                <a:gd name="connsiteX18" fmla="*/ 84011 w 140588"/>
                <a:gd name="connsiteY18" fmla="*/ 170116 h 183260"/>
                <a:gd name="connsiteX19" fmla="*/ 103632 w 140588"/>
                <a:gd name="connsiteY19" fmla="*/ 167926 h 183260"/>
                <a:gd name="connsiteX20" fmla="*/ 115348 w 140588"/>
                <a:gd name="connsiteY20" fmla="*/ 161639 h 183260"/>
                <a:gd name="connsiteX21" fmla="*/ 125444 w 140588"/>
                <a:gd name="connsiteY21" fmla="*/ 138017 h 183260"/>
                <a:gd name="connsiteX22" fmla="*/ 140589 w 140588"/>
                <a:gd name="connsiteY22" fmla="*/ 139922 h 183260"/>
                <a:gd name="connsiteX23" fmla="*/ 134779 w 140588"/>
                <a:gd name="connsiteY23" fmla="*/ 174117 h 183260"/>
                <a:gd name="connsiteX24" fmla="*/ 119825 w 140588"/>
                <a:gd name="connsiteY24" fmla="*/ 177451 h 183260"/>
                <a:gd name="connsiteX25" fmla="*/ 103061 w 140588"/>
                <a:gd name="connsiteY25" fmla="*/ 181642 h 183260"/>
                <a:gd name="connsiteX26" fmla="*/ 82963 w 140588"/>
                <a:gd name="connsiteY26" fmla="*/ 183261 h 183260"/>
                <a:gd name="connsiteX27" fmla="*/ 37909 w 140588"/>
                <a:gd name="connsiteY27" fmla="*/ 171831 h 18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588" h="183260">
                  <a:moveTo>
                    <a:pt x="37909" y="171831"/>
                  </a:moveTo>
                  <a:cubicBezTo>
                    <a:pt x="25432" y="164211"/>
                    <a:pt x="16097" y="153543"/>
                    <a:pt x="9620" y="139732"/>
                  </a:cubicBezTo>
                  <a:cubicBezTo>
                    <a:pt x="3238" y="125920"/>
                    <a:pt x="0" y="109728"/>
                    <a:pt x="0" y="91154"/>
                  </a:cubicBezTo>
                  <a:cubicBezTo>
                    <a:pt x="0" y="73152"/>
                    <a:pt x="3810" y="57340"/>
                    <a:pt x="11335" y="43529"/>
                  </a:cubicBezTo>
                  <a:cubicBezTo>
                    <a:pt x="18859"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3049"/>
                    <a:pt x="63151" y="16002"/>
                    <a:pt x="55150" y="21812"/>
                  </a:cubicBezTo>
                  <a:cubicBezTo>
                    <a:pt x="47149" y="27718"/>
                    <a:pt x="40862" y="36290"/>
                    <a:pt x="36290" y="47720"/>
                  </a:cubicBezTo>
                  <a:cubicBezTo>
                    <a:pt x="31718" y="59150"/>
                    <a:pt x="29432" y="72771"/>
                    <a:pt x="29432" y="88583"/>
                  </a:cubicBezTo>
                  <a:cubicBezTo>
                    <a:pt x="29432" y="103632"/>
                    <a:pt x="31433" y="117348"/>
                    <a:pt x="35433" y="129731"/>
                  </a:cubicBezTo>
                  <a:cubicBezTo>
                    <a:pt x="39433" y="142113"/>
                    <a:pt x="45529" y="151924"/>
                    <a:pt x="53721" y="159163"/>
                  </a:cubicBezTo>
                  <a:cubicBezTo>
                    <a:pt x="61913" y="166497"/>
                    <a:pt x="72009" y="170116"/>
                    <a:pt x="84011" y="170116"/>
                  </a:cubicBezTo>
                  <a:cubicBezTo>
                    <a:pt x="92488" y="170116"/>
                    <a:pt x="99060" y="169355"/>
                    <a:pt x="103632" y="167926"/>
                  </a:cubicBezTo>
                  <a:cubicBezTo>
                    <a:pt x="108204" y="166497"/>
                    <a:pt x="112109" y="164402"/>
                    <a:pt x="115348" y="161639"/>
                  </a:cubicBezTo>
                  <a:lnTo>
                    <a:pt x="125444" y="138017"/>
                  </a:lnTo>
                  <a:lnTo>
                    <a:pt x="140589" y="139922"/>
                  </a:lnTo>
                  <a:lnTo>
                    <a:pt x="134779" y="174117"/>
                  </a:lnTo>
                  <a:cubicBezTo>
                    <a:pt x="131445" y="174308"/>
                    <a:pt x="126397" y="175355"/>
                    <a:pt x="119825" y="177451"/>
                  </a:cubicBezTo>
                  <a:cubicBezTo>
                    <a:pt x="114014" y="179261"/>
                    <a:pt x="108490" y="180594"/>
                    <a:pt x="103061" y="181642"/>
                  </a:cubicBezTo>
                  <a:cubicBezTo>
                    <a:pt x="97631" y="182689"/>
                    <a:pt x="90964" y="183261"/>
                    <a:pt x="82963" y="183261"/>
                  </a:cubicBezTo>
                  <a:cubicBezTo>
                    <a:pt x="65342" y="183261"/>
                    <a:pt x="50292" y="179451"/>
                    <a:pt x="37909" y="17183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3" name="Freeform: Shape 82">
              <a:extLst>
                <a:ext uri="{FF2B5EF4-FFF2-40B4-BE49-F238E27FC236}">
                  <a16:creationId xmlns:a16="http://schemas.microsoft.com/office/drawing/2014/main" id="{989DDC57-9B11-E13D-B4E2-83CABB998403}"/>
                </a:ext>
              </a:extLst>
            </p:cNvPr>
            <p:cNvSpPr/>
            <p:nvPr/>
          </p:nvSpPr>
          <p:spPr>
            <a:xfrm>
              <a:off x="12885420" y="6825201"/>
              <a:ext cx="124301" cy="139922"/>
            </a:xfrm>
            <a:custGeom>
              <a:avLst/>
              <a:gdLst>
                <a:gd name="connsiteX0" fmla="*/ 8858 w 124301"/>
                <a:gd name="connsiteY0" fmla="*/ 32480 h 139922"/>
                <a:gd name="connsiteX1" fmla="*/ 32290 w 124301"/>
                <a:gd name="connsiteY1" fmla="*/ 8287 h 139922"/>
                <a:gd name="connsiteX2" fmla="*/ 63437 w 124301"/>
                <a:gd name="connsiteY2" fmla="*/ 0 h 139922"/>
                <a:gd name="connsiteX3" fmla="*/ 109061 w 124301"/>
                <a:gd name="connsiteY3" fmla="*/ 19241 h 139922"/>
                <a:gd name="connsiteX4" fmla="*/ 124301 w 124301"/>
                <a:gd name="connsiteY4" fmla="*/ 69818 h 139922"/>
                <a:gd name="connsiteX5" fmla="*/ 115443 w 124301"/>
                <a:gd name="connsiteY5" fmla="*/ 107632 h 139922"/>
                <a:gd name="connsiteX6" fmla="*/ 92012 w 124301"/>
                <a:gd name="connsiteY6" fmla="*/ 131731 h 139922"/>
                <a:gd name="connsiteX7" fmla="*/ 60865 w 124301"/>
                <a:gd name="connsiteY7" fmla="*/ 139922 h 139922"/>
                <a:gd name="connsiteX8" fmla="*/ 15240 w 124301"/>
                <a:gd name="connsiteY8" fmla="*/ 120682 h 139922"/>
                <a:gd name="connsiteX9" fmla="*/ 0 w 124301"/>
                <a:gd name="connsiteY9" fmla="*/ 70199 h 139922"/>
                <a:gd name="connsiteX10" fmla="*/ 8858 w 124301"/>
                <a:gd name="connsiteY10" fmla="*/ 32480 h 139922"/>
                <a:gd name="connsiteX11" fmla="*/ 87821 w 124301"/>
                <a:gd name="connsiteY11" fmla="*/ 112395 h 139922"/>
                <a:gd name="connsiteX12" fmla="*/ 96679 w 124301"/>
                <a:gd name="connsiteY12" fmla="*/ 71723 h 139922"/>
                <a:gd name="connsiteX13" fmla="*/ 88487 w 124301"/>
                <a:gd name="connsiteY13" fmla="*/ 29337 h 139922"/>
                <a:gd name="connsiteX14" fmla="*/ 62293 w 124301"/>
                <a:gd name="connsiteY14" fmla="*/ 13716 h 139922"/>
                <a:gd name="connsiteX15" fmla="*/ 36671 w 124301"/>
                <a:gd name="connsiteY15" fmla="*/ 27432 h 139922"/>
                <a:gd name="connsiteX16" fmla="*/ 27622 w 124301"/>
                <a:gd name="connsiteY16" fmla="*/ 68104 h 139922"/>
                <a:gd name="connsiteX17" fmla="*/ 36004 w 124301"/>
                <a:gd name="connsiteY17" fmla="*/ 110490 h 139922"/>
                <a:gd name="connsiteX18" fmla="*/ 62198 w 124301"/>
                <a:gd name="connsiteY18" fmla="*/ 126111 h 139922"/>
                <a:gd name="connsiteX19" fmla="*/ 87821 w 124301"/>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1" h="139922">
                  <a:moveTo>
                    <a:pt x="8858" y="32480"/>
                  </a:moveTo>
                  <a:cubicBezTo>
                    <a:pt x="14764" y="21907"/>
                    <a:pt x="22574" y="13811"/>
                    <a:pt x="32290" y="8287"/>
                  </a:cubicBezTo>
                  <a:cubicBezTo>
                    <a:pt x="42005" y="2762"/>
                    <a:pt x="52388" y="0"/>
                    <a:pt x="63437" y="0"/>
                  </a:cubicBezTo>
                  <a:cubicBezTo>
                    <a:pt x="83629" y="0"/>
                    <a:pt x="98869" y="6382"/>
                    <a:pt x="109061" y="19241"/>
                  </a:cubicBezTo>
                  <a:cubicBezTo>
                    <a:pt x="119253" y="32099"/>
                    <a:pt x="124301" y="48958"/>
                    <a:pt x="124301" y="69818"/>
                  </a:cubicBezTo>
                  <a:cubicBezTo>
                    <a:pt x="124301" y="84392"/>
                    <a:pt x="121348" y="96965"/>
                    <a:pt x="115443" y="107632"/>
                  </a:cubicBezTo>
                  <a:cubicBezTo>
                    <a:pt x="109538" y="118301"/>
                    <a:pt x="101727" y="126206"/>
                    <a:pt x="92012" y="131731"/>
                  </a:cubicBezTo>
                  <a:cubicBezTo>
                    <a:pt x="82296" y="137160"/>
                    <a:pt x="71914" y="139922"/>
                    <a:pt x="60865" y="139922"/>
                  </a:cubicBezTo>
                  <a:cubicBezTo>
                    <a:pt x="40672" y="139922"/>
                    <a:pt x="25432" y="133541"/>
                    <a:pt x="15240" y="120682"/>
                  </a:cubicBezTo>
                  <a:cubicBezTo>
                    <a:pt x="5048" y="107823"/>
                    <a:pt x="0" y="90964"/>
                    <a:pt x="0" y="70199"/>
                  </a:cubicBezTo>
                  <a:cubicBezTo>
                    <a:pt x="0" y="55626"/>
                    <a:pt x="2953" y="43148"/>
                    <a:pt x="8858" y="32480"/>
                  </a:cubicBezTo>
                  <a:close/>
                  <a:moveTo>
                    <a:pt x="87821" y="112395"/>
                  </a:moveTo>
                  <a:cubicBezTo>
                    <a:pt x="93726" y="103251"/>
                    <a:pt x="96679" y="89726"/>
                    <a:pt x="96679" y="71723"/>
                  </a:cubicBezTo>
                  <a:cubicBezTo>
                    <a:pt x="96679" y="53912"/>
                    <a:pt x="93917" y="39815"/>
                    <a:pt x="88487" y="29337"/>
                  </a:cubicBezTo>
                  <a:cubicBezTo>
                    <a:pt x="83058" y="18955"/>
                    <a:pt x="74295" y="13716"/>
                    <a:pt x="62293" y="13716"/>
                  </a:cubicBezTo>
                  <a:cubicBezTo>
                    <a:pt x="51244" y="13716"/>
                    <a:pt x="42672" y="18288"/>
                    <a:pt x="36671" y="27432"/>
                  </a:cubicBezTo>
                  <a:cubicBezTo>
                    <a:pt x="30671" y="36576"/>
                    <a:pt x="27622" y="50102"/>
                    <a:pt x="27622" y="68104"/>
                  </a:cubicBezTo>
                  <a:cubicBezTo>
                    <a:pt x="27622" y="85916"/>
                    <a:pt x="30385" y="100013"/>
                    <a:pt x="36004" y="110490"/>
                  </a:cubicBezTo>
                  <a:cubicBezTo>
                    <a:pt x="41624" y="120872"/>
                    <a:pt x="50387" y="126111"/>
                    <a:pt x="62198" y="126111"/>
                  </a:cubicBezTo>
                  <a:cubicBezTo>
                    <a:pt x="73342" y="126111"/>
                    <a:pt x="81915" y="121539"/>
                    <a:pt x="87821"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4" name="Freeform: Shape 83">
              <a:extLst>
                <a:ext uri="{FF2B5EF4-FFF2-40B4-BE49-F238E27FC236}">
                  <a16:creationId xmlns:a16="http://schemas.microsoft.com/office/drawing/2014/main" id="{E1587B5E-7C17-3513-8828-84FA4CE53D81}"/>
                </a:ext>
              </a:extLst>
            </p:cNvPr>
            <p:cNvSpPr/>
            <p:nvPr/>
          </p:nvSpPr>
          <p:spPr>
            <a:xfrm>
              <a:off x="13028771" y="6825678"/>
              <a:ext cx="145256" cy="136779"/>
            </a:xfrm>
            <a:custGeom>
              <a:avLst/>
              <a:gdLst>
                <a:gd name="connsiteX0" fmla="*/ 17335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7 w 145256"/>
                <a:gd name="connsiteY23" fmla="*/ 21431 h 136779"/>
                <a:gd name="connsiteX24" fmla="*/ 42481 w 145256"/>
                <a:gd name="connsiteY24" fmla="*/ 31528 h 136779"/>
                <a:gd name="connsiteX25" fmla="*/ 42481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873 h 136779"/>
                <a:gd name="connsiteX30" fmla="*/ 17240 w 145256"/>
                <a:gd name="connsiteY30" fmla="*/ 122682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2"/>
                  </a:lnTo>
                  <a:lnTo>
                    <a:pt x="34385" y="95"/>
                  </a:lnTo>
                  <a:lnTo>
                    <a:pt x="35147" y="95"/>
                  </a:lnTo>
                  <a:lnTo>
                    <a:pt x="40196" y="4382"/>
                  </a:lnTo>
                  <a:lnTo>
                    <a:pt x="40196" y="14478"/>
                  </a:lnTo>
                  <a:lnTo>
                    <a:pt x="39910" y="20288"/>
                  </a:lnTo>
                  <a:cubicBezTo>
                    <a:pt x="45720" y="15145"/>
                    <a:pt x="53340" y="10478"/>
                    <a:pt x="62770" y="6286"/>
                  </a:cubicBezTo>
                  <a:cubicBezTo>
                    <a:pt x="72199"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7" y="21431"/>
                  </a:cubicBezTo>
                  <a:cubicBezTo>
                    <a:pt x="53435" y="24289"/>
                    <a:pt x="47530" y="27718"/>
                    <a:pt x="42481" y="31528"/>
                  </a:cubicBezTo>
                  <a:lnTo>
                    <a:pt x="42481" y="122777"/>
                  </a:lnTo>
                  <a:lnTo>
                    <a:pt x="58864" y="124968"/>
                  </a:lnTo>
                  <a:lnTo>
                    <a:pt x="58864" y="136779"/>
                  </a:lnTo>
                  <a:lnTo>
                    <a:pt x="2096" y="136779"/>
                  </a:lnTo>
                  <a:lnTo>
                    <a:pt x="2096" y="124873"/>
                  </a:lnTo>
                  <a:lnTo>
                    <a:pt x="17240" y="122682"/>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5" name="Freeform: Shape 84">
              <a:extLst>
                <a:ext uri="{FF2B5EF4-FFF2-40B4-BE49-F238E27FC236}">
                  <a16:creationId xmlns:a16="http://schemas.microsoft.com/office/drawing/2014/main" id="{C580F55B-2452-BB46-2C48-5836B9E44520}"/>
                </a:ext>
              </a:extLst>
            </p:cNvPr>
            <p:cNvSpPr/>
            <p:nvPr/>
          </p:nvSpPr>
          <p:spPr>
            <a:xfrm>
              <a:off x="13188124" y="6794150"/>
              <a:ext cx="86677" cy="170687"/>
            </a:xfrm>
            <a:custGeom>
              <a:avLst/>
              <a:gdLst>
                <a:gd name="connsiteX0" fmla="*/ 24098 w 86677"/>
                <a:gd name="connsiteY0" fmla="*/ 164401 h 170687"/>
                <a:gd name="connsiteX1" fmla="*/ 17335 w 86677"/>
                <a:gd name="connsiteY1" fmla="*/ 142970 h 170687"/>
                <a:gd name="connsiteX2" fmla="*/ 17335 w 86677"/>
                <a:gd name="connsiteY2" fmla="*/ 50578 h 170687"/>
                <a:gd name="connsiteX3" fmla="*/ 0 w 86677"/>
                <a:gd name="connsiteY3" fmla="*/ 50578 h 170687"/>
                <a:gd name="connsiteX4" fmla="*/ 0 w 86677"/>
                <a:gd name="connsiteY4" fmla="*/ 39719 h 170687"/>
                <a:gd name="connsiteX5" fmla="*/ 6763 w 86677"/>
                <a:gd name="connsiteY5" fmla="*/ 38005 h 170687"/>
                <a:gd name="connsiteX6" fmla="*/ 14192 w 86677"/>
                <a:gd name="connsiteY6" fmla="*/ 35338 h 170687"/>
                <a:gd name="connsiteX7" fmla="*/ 20193 w 86677"/>
                <a:gd name="connsiteY7" fmla="*/ 26670 h 170687"/>
                <a:gd name="connsiteX8" fmla="*/ 24765 w 86677"/>
                <a:gd name="connsiteY8" fmla="*/ 12001 h 170687"/>
                <a:gd name="connsiteX9" fmla="*/ 27908 w 86677"/>
                <a:gd name="connsiteY9" fmla="*/ 0 h 170687"/>
                <a:gd name="connsiteX10" fmla="*/ 42100 w 86677"/>
                <a:gd name="connsiteY10" fmla="*/ 0 h 170687"/>
                <a:gd name="connsiteX11" fmla="*/ 42577 w 86677"/>
                <a:gd name="connsiteY11" fmla="*/ 34671 h 170687"/>
                <a:gd name="connsiteX12" fmla="*/ 82772 w 86677"/>
                <a:gd name="connsiteY12" fmla="*/ 34671 h 170687"/>
                <a:gd name="connsiteX13" fmla="*/ 82772 w 86677"/>
                <a:gd name="connsiteY13" fmla="*/ 50578 h 170687"/>
                <a:gd name="connsiteX14" fmla="*/ 42577 w 86677"/>
                <a:gd name="connsiteY14" fmla="*/ 50578 h 170687"/>
                <a:gd name="connsiteX15" fmla="*/ 42577 w 86677"/>
                <a:gd name="connsiteY15" fmla="*/ 124492 h 170687"/>
                <a:gd name="connsiteX16" fmla="*/ 43434 w 86677"/>
                <a:gd name="connsiteY16" fmla="*/ 143732 h 170687"/>
                <a:gd name="connsiteX17" fmla="*/ 47053 w 86677"/>
                <a:gd name="connsiteY17" fmla="*/ 150971 h 170687"/>
                <a:gd name="connsiteX18" fmla="*/ 56578 w 86677"/>
                <a:gd name="connsiteY18" fmla="*/ 152686 h 170687"/>
                <a:gd name="connsiteX19" fmla="*/ 70866 w 86677"/>
                <a:gd name="connsiteY19" fmla="*/ 150971 h 170687"/>
                <a:gd name="connsiteX20" fmla="*/ 83058 w 86677"/>
                <a:gd name="connsiteY20" fmla="*/ 147352 h 170687"/>
                <a:gd name="connsiteX21" fmla="*/ 86677 w 86677"/>
                <a:gd name="connsiteY21" fmla="*/ 158210 h 170687"/>
                <a:gd name="connsiteX22" fmla="*/ 68008 w 86677"/>
                <a:gd name="connsiteY22" fmla="*/ 166592 h 170687"/>
                <a:gd name="connsiteX23" fmla="*/ 44577 w 86677"/>
                <a:gd name="connsiteY23" fmla="*/ 170688 h 170687"/>
                <a:gd name="connsiteX24" fmla="*/ 24098 w 86677"/>
                <a:gd name="connsiteY24" fmla="*/ 164401 h 17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7">
                  <a:moveTo>
                    <a:pt x="24098" y="164401"/>
                  </a:moveTo>
                  <a:cubicBezTo>
                    <a:pt x="19621" y="160211"/>
                    <a:pt x="17335" y="153067"/>
                    <a:pt x="17335" y="142970"/>
                  </a:cubicBezTo>
                  <a:lnTo>
                    <a:pt x="17335" y="50578"/>
                  </a:lnTo>
                  <a:lnTo>
                    <a:pt x="0" y="50578"/>
                  </a:lnTo>
                  <a:lnTo>
                    <a:pt x="0" y="39719"/>
                  </a:lnTo>
                  <a:cubicBezTo>
                    <a:pt x="762" y="39529"/>
                    <a:pt x="3048" y="38957"/>
                    <a:pt x="6763" y="38005"/>
                  </a:cubicBezTo>
                  <a:cubicBezTo>
                    <a:pt x="10477" y="37052"/>
                    <a:pt x="12954" y="36195"/>
                    <a:pt x="14192" y="35338"/>
                  </a:cubicBezTo>
                  <a:cubicBezTo>
                    <a:pt x="16764" y="33909"/>
                    <a:pt x="18764" y="30956"/>
                    <a:pt x="20193" y="26670"/>
                  </a:cubicBezTo>
                  <a:cubicBezTo>
                    <a:pt x="21431" y="23622"/>
                    <a:pt x="22955" y="18764"/>
                    <a:pt x="24765" y="12001"/>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2" y="140018"/>
                    <a:pt x="43434" y="143732"/>
                  </a:cubicBezTo>
                  <a:cubicBezTo>
                    <a:pt x="44006" y="147447"/>
                    <a:pt x="45244" y="149828"/>
                    <a:pt x="47053" y="150971"/>
                  </a:cubicBezTo>
                  <a:cubicBezTo>
                    <a:pt x="48863" y="152114"/>
                    <a:pt x="52102" y="152686"/>
                    <a:pt x="56578" y="152686"/>
                  </a:cubicBezTo>
                  <a:cubicBezTo>
                    <a:pt x="60960" y="152686"/>
                    <a:pt x="65723" y="152114"/>
                    <a:pt x="70866" y="150971"/>
                  </a:cubicBezTo>
                  <a:cubicBezTo>
                    <a:pt x="76105" y="149828"/>
                    <a:pt x="80105" y="148685"/>
                    <a:pt x="83058" y="147352"/>
                  </a:cubicBezTo>
                  <a:lnTo>
                    <a:pt x="86677" y="158210"/>
                  </a:lnTo>
                  <a:cubicBezTo>
                    <a:pt x="82867" y="161068"/>
                    <a:pt x="76581" y="163925"/>
                    <a:pt x="68008" y="166592"/>
                  </a:cubicBezTo>
                  <a:cubicBezTo>
                    <a:pt x="59436" y="169354"/>
                    <a:pt x="51625" y="170688"/>
                    <a:pt x="44577" y="170688"/>
                  </a:cubicBezTo>
                  <a:cubicBezTo>
                    <a:pt x="35338" y="170688"/>
                    <a:pt x="28575" y="168593"/>
                    <a:pt x="24098" y="16440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6" name="Freeform: Shape 85">
              <a:extLst>
                <a:ext uri="{FF2B5EF4-FFF2-40B4-BE49-F238E27FC236}">
                  <a16:creationId xmlns:a16="http://schemas.microsoft.com/office/drawing/2014/main" id="{55800FCF-72EF-0A3F-FA48-1C599A53F011}"/>
                </a:ext>
              </a:extLst>
            </p:cNvPr>
            <p:cNvSpPr/>
            <p:nvPr/>
          </p:nvSpPr>
          <p:spPr>
            <a:xfrm>
              <a:off x="13289851"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5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8"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7" name="Freeform: Shape 86">
              <a:extLst>
                <a:ext uri="{FF2B5EF4-FFF2-40B4-BE49-F238E27FC236}">
                  <a16:creationId xmlns:a16="http://schemas.microsoft.com/office/drawing/2014/main" id="{61E78C54-8F82-5738-59E7-930565512A79}"/>
                </a:ext>
              </a:extLst>
            </p:cNvPr>
            <p:cNvSpPr/>
            <p:nvPr/>
          </p:nvSpPr>
          <p:spPr>
            <a:xfrm>
              <a:off x="13399672" y="6825201"/>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3 w 124303"/>
                <a:gd name="connsiteY4" fmla="*/ 69818 h 139922"/>
                <a:gd name="connsiteX5" fmla="*/ 115445 w 124303"/>
                <a:gd name="connsiteY5" fmla="*/ 107632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727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1 w 124303"/>
                <a:gd name="connsiteY17" fmla="*/ 110490 h 139922"/>
                <a:gd name="connsiteX18" fmla="*/ 62105 w 124303"/>
                <a:gd name="connsiteY18" fmla="*/ 126111 h 139922"/>
                <a:gd name="connsiteX19" fmla="*/ 87727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7"/>
                    <a:pt x="22576" y="13811"/>
                    <a:pt x="32292" y="8287"/>
                  </a:cubicBezTo>
                  <a:cubicBezTo>
                    <a:pt x="42007" y="2762"/>
                    <a:pt x="52390" y="0"/>
                    <a:pt x="63439" y="0"/>
                  </a:cubicBezTo>
                  <a:cubicBezTo>
                    <a:pt x="83632" y="0"/>
                    <a:pt x="98872" y="6382"/>
                    <a:pt x="109063" y="19241"/>
                  </a:cubicBezTo>
                  <a:cubicBezTo>
                    <a:pt x="119255" y="32099"/>
                    <a:pt x="124303" y="48958"/>
                    <a:pt x="124303" y="69818"/>
                  </a:cubicBezTo>
                  <a:cubicBezTo>
                    <a:pt x="124303" y="84392"/>
                    <a:pt x="121351" y="96965"/>
                    <a:pt x="115445" y="107632"/>
                  </a:cubicBezTo>
                  <a:cubicBezTo>
                    <a:pt x="109540" y="118301"/>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955" y="43148"/>
                    <a:pt x="8860" y="32480"/>
                  </a:cubicBezTo>
                  <a:close/>
                  <a:moveTo>
                    <a:pt x="87727" y="112395"/>
                  </a:moveTo>
                  <a:cubicBezTo>
                    <a:pt x="93633" y="103251"/>
                    <a:pt x="96586" y="89726"/>
                    <a:pt x="96586" y="71723"/>
                  </a:cubicBezTo>
                  <a:cubicBezTo>
                    <a:pt x="96586" y="53912"/>
                    <a:pt x="93823" y="39815"/>
                    <a:pt x="88394" y="29337"/>
                  </a:cubicBezTo>
                  <a:cubicBezTo>
                    <a:pt x="82965" y="18955"/>
                    <a:pt x="74202" y="13716"/>
                    <a:pt x="62200" y="13716"/>
                  </a:cubicBezTo>
                  <a:cubicBezTo>
                    <a:pt x="51151" y="13716"/>
                    <a:pt x="42579" y="18288"/>
                    <a:pt x="36578" y="27432"/>
                  </a:cubicBezTo>
                  <a:cubicBezTo>
                    <a:pt x="30577" y="36576"/>
                    <a:pt x="27529" y="50102"/>
                    <a:pt x="27529" y="68104"/>
                  </a:cubicBezTo>
                  <a:cubicBezTo>
                    <a:pt x="27529" y="85916"/>
                    <a:pt x="30292" y="100013"/>
                    <a:pt x="35911" y="110490"/>
                  </a:cubicBezTo>
                  <a:cubicBezTo>
                    <a:pt x="41531" y="120872"/>
                    <a:pt x="50294" y="126111"/>
                    <a:pt x="62105" y="126111"/>
                  </a:cubicBezTo>
                  <a:cubicBezTo>
                    <a:pt x="73344" y="126111"/>
                    <a:pt x="81822" y="121539"/>
                    <a:pt x="87727"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8" name="Freeform: Shape 87">
              <a:extLst>
                <a:ext uri="{FF2B5EF4-FFF2-40B4-BE49-F238E27FC236}">
                  <a16:creationId xmlns:a16="http://schemas.microsoft.com/office/drawing/2014/main" id="{E6C54DC9-244F-3EEC-ABDB-8EB658FF3834}"/>
                </a:ext>
              </a:extLst>
            </p:cNvPr>
            <p:cNvSpPr/>
            <p:nvPr/>
          </p:nvSpPr>
          <p:spPr>
            <a:xfrm>
              <a:off x="13543978" y="6765289"/>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19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19"/>
                  </a:lnTo>
                  <a:lnTo>
                    <a:pt x="44577" y="183356"/>
                  </a:lnTo>
                  <a:lnTo>
                    <a:pt x="65056" y="185261"/>
                  </a:lnTo>
                  <a:lnTo>
                    <a:pt x="65056" y="197072"/>
                  </a:lnTo>
                  <a:lnTo>
                    <a:pt x="95" y="197072"/>
                  </a:lnTo>
                  <a:lnTo>
                    <a:pt x="95" y="185261"/>
                  </a:lnTo>
                  <a:lnTo>
                    <a:pt x="19621" y="183071"/>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9" name="Freeform: Shape 88">
              <a:extLst>
                <a:ext uri="{FF2B5EF4-FFF2-40B4-BE49-F238E27FC236}">
                  <a16:creationId xmlns:a16="http://schemas.microsoft.com/office/drawing/2014/main" id="{34B7E32A-AA26-3EDF-4616-767107E33752}"/>
                </a:ext>
              </a:extLst>
            </p:cNvPr>
            <p:cNvSpPr/>
            <p:nvPr/>
          </p:nvSpPr>
          <p:spPr>
            <a:xfrm>
              <a:off x="10775537"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5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5" y="138875"/>
                  </a:cubicBezTo>
                  <a:cubicBezTo>
                    <a:pt x="88678" y="138875"/>
                    <a:pt x="85630" y="138208"/>
                    <a:pt x="84011" y="136874"/>
                  </a:cubicBezTo>
                  <a:cubicBezTo>
                    <a:pt x="82391" y="135541"/>
                    <a:pt x="81629" y="132493"/>
                    <a:pt x="81629" y="127825"/>
                  </a:cubicBezTo>
                  <a:lnTo>
                    <a:pt x="81629" y="119920"/>
                  </a:lnTo>
                  <a:cubicBezTo>
                    <a:pt x="76772"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620"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7"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0" name="Freeform: Shape 89">
              <a:extLst>
                <a:ext uri="{FF2B5EF4-FFF2-40B4-BE49-F238E27FC236}">
                  <a16:creationId xmlns:a16="http://schemas.microsoft.com/office/drawing/2014/main" id="{F2DFD27A-7F19-88A1-B904-6E07BE878668}"/>
                </a:ext>
              </a:extLst>
            </p:cNvPr>
            <p:cNvSpPr/>
            <p:nvPr/>
          </p:nvSpPr>
          <p:spPr>
            <a:xfrm>
              <a:off x="10908696"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1" name="Freeform: Shape 90">
              <a:extLst>
                <a:ext uri="{FF2B5EF4-FFF2-40B4-BE49-F238E27FC236}">
                  <a16:creationId xmlns:a16="http://schemas.microsoft.com/office/drawing/2014/main" id="{523D10D0-1F1C-BD0C-A9A0-52780D68477D}"/>
                </a:ext>
              </a:extLst>
            </p:cNvPr>
            <p:cNvSpPr/>
            <p:nvPr/>
          </p:nvSpPr>
          <p:spPr>
            <a:xfrm>
              <a:off x="11048047" y="7061326"/>
              <a:ext cx="144970" cy="182213"/>
            </a:xfrm>
            <a:custGeom>
              <a:avLst/>
              <a:gdLst>
                <a:gd name="connsiteX0" fmla="*/ 20003 w 144970"/>
                <a:gd name="connsiteY0" fmla="*/ 16764 h 182213"/>
                <a:gd name="connsiteX1" fmla="*/ 286 w 144970"/>
                <a:gd name="connsiteY1" fmla="*/ 13906 h 182213"/>
                <a:gd name="connsiteX2" fmla="*/ 286 w 144970"/>
                <a:gd name="connsiteY2" fmla="*/ 1905 h 182213"/>
                <a:gd name="connsiteX3" fmla="*/ 32766 w 144970"/>
                <a:gd name="connsiteY3" fmla="*/ 1905 h 182213"/>
                <a:gd name="connsiteX4" fmla="*/ 53435 w 144970"/>
                <a:gd name="connsiteY4" fmla="*/ 952 h 182213"/>
                <a:gd name="connsiteX5" fmla="*/ 70485 w 144970"/>
                <a:gd name="connsiteY5" fmla="*/ 0 h 182213"/>
                <a:gd name="connsiteX6" fmla="*/ 118015 w 144970"/>
                <a:gd name="connsiteY6" fmla="*/ 10382 h 182213"/>
                <a:gd name="connsiteX7" fmla="*/ 132302 w 144970"/>
                <a:gd name="connsiteY7" fmla="*/ 40672 h 182213"/>
                <a:gd name="connsiteX8" fmla="*/ 122396 w 144970"/>
                <a:gd name="connsiteY8" fmla="*/ 70009 h 182213"/>
                <a:gd name="connsiteX9" fmla="*/ 95440 w 144970"/>
                <a:gd name="connsiteY9" fmla="*/ 85439 h 182213"/>
                <a:gd name="connsiteX10" fmla="*/ 131731 w 144970"/>
                <a:gd name="connsiteY10" fmla="*/ 96298 h 182213"/>
                <a:gd name="connsiteX11" fmla="*/ 144971 w 144970"/>
                <a:gd name="connsiteY11" fmla="*/ 127063 h 182213"/>
                <a:gd name="connsiteX12" fmla="*/ 127730 w 144970"/>
                <a:gd name="connsiteY12" fmla="*/ 166783 h 182213"/>
                <a:gd name="connsiteX13" fmla="*/ 70866 w 144970"/>
                <a:gd name="connsiteY13" fmla="*/ 182213 h 182213"/>
                <a:gd name="connsiteX14" fmla="*/ 54292 w 144970"/>
                <a:gd name="connsiteY14" fmla="*/ 181451 h 182213"/>
                <a:gd name="connsiteX15" fmla="*/ 31909 w 144970"/>
                <a:gd name="connsiteY15" fmla="*/ 180689 h 182213"/>
                <a:gd name="connsiteX16" fmla="*/ 0 w 144970"/>
                <a:gd name="connsiteY16" fmla="*/ 180689 h 182213"/>
                <a:gd name="connsiteX17" fmla="*/ 0 w 144970"/>
                <a:gd name="connsiteY17" fmla="*/ 168878 h 182213"/>
                <a:gd name="connsiteX18" fmla="*/ 20003 w 144970"/>
                <a:gd name="connsiteY18" fmla="*/ 166497 h 182213"/>
                <a:gd name="connsiteX19" fmla="*/ 20003 w 144970"/>
                <a:gd name="connsiteY19" fmla="*/ 16764 h 182213"/>
                <a:gd name="connsiteX20" fmla="*/ 59150 w 144970"/>
                <a:gd name="connsiteY20" fmla="*/ 81058 h 182213"/>
                <a:gd name="connsiteX21" fmla="*/ 72390 w 144970"/>
                <a:gd name="connsiteY21" fmla="*/ 81058 h 182213"/>
                <a:gd name="connsiteX22" fmla="*/ 97917 w 144970"/>
                <a:gd name="connsiteY22" fmla="*/ 71723 h 182213"/>
                <a:gd name="connsiteX23" fmla="*/ 106585 w 144970"/>
                <a:gd name="connsiteY23" fmla="*/ 45053 h 182213"/>
                <a:gd name="connsiteX24" fmla="*/ 97917 w 144970"/>
                <a:gd name="connsiteY24" fmla="*/ 20383 h 182213"/>
                <a:gd name="connsiteX25" fmla="*/ 68294 w 144970"/>
                <a:gd name="connsiteY25" fmla="*/ 12573 h 182213"/>
                <a:gd name="connsiteX26" fmla="*/ 50483 w 144970"/>
                <a:gd name="connsiteY26" fmla="*/ 13525 h 182213"/>
                <a:gd name="connsiteX27" fmla="*/ 45434 w 144970"/>
                <a:gd name="connsiteY27" fmla="*/ 14002 h 182213"/>
                <a:gd name="connsiteX28" fmla="*/ 45434 w 144970"/>
                <a:gd name="connsiteY28" fmla="*/ 80867 h 182213"/>
                <a:gd name="connsiteX29" fmla="*/ 59150 w 144970"/>
                <a:gd name="connsiteY29" fmla="*/ 81058 h 182213"/>
                <a:gd name="connsiteX30" fmla="*/ 70485 w 144970"/>
                <a:gd name="connsiteY30" fmla="*/ 169069 h 182213"/>
                <a:gd name="connsiteX31" fmla="*/ 105728 w 144970"/>
                <a:gd name="connsiteY31" fmla="*/ 159067 h 182213"/>
                <a:gd name="connsiteX32" fmla="*/ 116681 w 144970"/>
                <a:gd name="connsiteY32" fmla="*/ 130302 h 182213"/>
                <a:gd name="connsiteX33" fmla="*/ 107156 w 144970"/>
                <a:gd name="connsiteY33" fmla="*/ 103346 h 182213"/>
                <a:gd name="connsiteX34" fmla="*/ 76486 w 144970"/>
                <a:gd name="connsiteY34" fmla="*/ 94964 h 182213"/>
                <a:gd name="connsiteX35" fmla="*/ 45434 w 144970"/>
                <a:gd name="connsiteY35" fmla="*/ 95440 h 182213"/>
                <a:gd name="connsiteX36" fmla="*/ 45434 w 144970"/>
                <a:gd name="connsiteY36" fmla="*/ 167164 h 182213"/>
                <a:gd name="connsiteX37" fmla="*/ 70485 w 144970"/>
                <a:gd name="connsiteY37" fmla="*/ 169069 h 18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4970" h="182213">
                  <a:moveTo>
                    <a:pt x="20003" y="16764"/>
                  </a:moveTo>
                  <a:lnTo>
                    <a:pt x="286" y="13906"/>
                  </a:lnTo>
                  <a:lnTo>
                    <a:pt x="286" y="1905"/>
                  </a:lnTo>
                  <a:lnTo>
                    <a:pt x="32766" y="1905"/>
                  </a:lnTo>
                  <a:cubicBezTo>
                    <a:pt x="38195" y="1905"/>
                    <a:pt x="45148" y="1619"/>
                    <a:pt x="53435" y="952"/>
                  </a:cubicBezTo>
                  <a:cubicBezTo>
                    <a:pt x="61151" y="286"/>
                    <a:pt x="66865" y="0"/>
                    <a:pt x="70485" y="0"/>
                  </a:cubicBezTo>
                  <a:cubicBezTo>
                    <a:pt x="92583" y="0"/>
                    <a:pt x="108490" y="3429"/>
                    <a:pt x="118015" y="10382"/>
                  </a:cubicBezTo>
                  <a:cubicBezTo>
                    <a:pt x="127540" y="17240"/>
                    <a:pt x="132302" y="27432"/>
                    <a:pt x="132302" y="40672"/>
                  </a:cubicBezTo>
                  <a:cubicBezTo>
                    <a:pt x="132302" y="52102"/>
                    <a:pt x="128968" y="61817"/>
                    <a:pt x="122396" y="70009"/>
                  </a:cubicBezTo>
                  <a:cubicBezTo>
                    <a:pt x="115824" y="78200"/>
                    <a:pt x="106870" y="83344"/>
                    <a:pt x="95440" y="85439"/>
                  </a:cubicBezTo>
                  <a:cubicBezTo>
                    <a:pt x="110871" y="85154"/>
                    <a:pt x="122968" y="88773"/>
                    <a:pt x="131731" y="96298"/>
                  </a:cubicBezTo>
                  <a:cubicBezTo>
                    <a:pt x="140589" y="103823"/>
                    <a:pt x="144971" y="114110"/>
                    <a:pt x="144971" y="127063"/>
                  </a:cubicBezTo>
                  <a:cubicBezTo>
                    <a:pt x="144971" y="143256"/>
                    <a:pt x="139256" y="156496"/>
                    <a:pt x="127730" y="166783"/>
                  </a:cubicBezTo>
                  <a:cubicBezTo>
                    <a:pt x="116300" y="177070"/>
                    <a:pt x="97250" y="182213"/>
                    <a:pt x="70866" y="182213"/>
                  </a:cubicBezTo>
                  <a:cubicBezTo>
                    <a:pt x="65056" y="182213"/>
                    <a:pt x="59531" y="181927"/>
                    <a:pt x="54292" y="181451"/>
                  </a:cubicBezTo>
                  <a:cubicBezTo>
                    <a:pt x="41815" y="180975"/>
                    <a:pt x="34290" y="180689"/>
                    <a:pt x="31909" y="180689"/>
                  </a:cubicBezTo>
                  <a:lnTo>
                    <a:pt x="0" y="180689"/>
                  </a:lnTo>
                  <a:lnTo>
                    <a:pt x="0" y="168878"/>
                  </a:lnTo>
                  <a:lnTo>
                    <a:pt x="20003" y="166497"/>
                  </a:lnTo>
                  <a:lnTo>
                    <a:pt x="20003" y="16764"/>
                  </a:lnTo>
                  <a:close/>
                  <a:moveTo>
                    <a:pt x="59150" y="81058"/>
                  </a:moveTo>
                  <a:lnTo>
                    <a:pt x="72390" y="81058"/>
                  </a:lnTo>
                  <a:cubicBezTo>
                    <a:pt x="83630" y="81058"/>
                    <a:pt x="92107" y="77915"/>
                    <a:pt x="97917" y="71723"/>
                  </a:cubicBezTo>
                  <a:cubicBezTo>
                    <a:pt x="103727" y="65437"/>
                    <a:pt x="106585" y="56579"/>
                    <a:pt x="106585" y="45053"/>
                  </a:cubicBezTo>
                  <a:cubicBezTo>
                    <a:pt x="106585" y="33814"/>
                    <a:pt x="103727" y="25622"/>
                    <a:pt x="97917" y="20383"/>
                  </a:cubicBezTo>
                  <a:cubicBezTo>
                    <a:pt x="92107" y="15145"/>
                    <a:pt x="82296" y="12573"/>
                    <a:pt x="68294" y="12573"/>
                  </a:cubicBezTo>
                  <a:cubicBezTo>
                    <a:pt x="62484" y="12573"/>
                    <a:pt x="56579" y="12859"/>
                    <a:pt x="50483" y="13525"/>
                  </a:cubicBezTo>
                  <a:lnTo>
                    <a:pt x="45434" y="14002"/>
                  </a:lnTo>
                  <a:lnTo>
                    <a:pt x="45434" y="80867"/>
                  </a:lnTo>
                  <a:cubicBezTo>
                    <a:pt x="47720" y="80963"/>
                    <a:pt x="52292" y="81058"/>
                    <a:pt x="59150" y="81058"/>
                  </a:cubicBezTo>
                  <a:close/>
                  <a:moveTo>
                    <a:pt x="70485" y="169069"/>
                  </a:moveTo>
                  <a:cubicBezTo>
                    <a:pt x="86678" y="169069"/>
                    <a:pt x="98393" y="165735"/>
                    <a:pt x="105728" y="159067"/>
                  </a:cubicBezTo>
                  <a:cubicBezTo>
                    <a:pt x="113062" y="152400"/>
                    <a:pt x="116681" y="142780"/>
                    <a:pt x="116681" y="130302"/>
                  </a:cubicBezTo>
                  <a:cubicBezTo>
                    <a:pt x="116681" y="117919"/>
                    <a:pt x="113538" y="108966"/>
                    <a:pt x="107156" y="103346"/>
                  </a:cubicBezTo>
                  <a:cubicBezTo>
                    <a:pt x="100775" y="97727"/>
                    <a:pt x="90583" y="94964"/>
                    <a:pt x="76486" y="94964"/>
                  </a:cubicBezTo>
                  <a:cubicBezTo>
                    <a:pt x="60103" y="94964"/>
                    <a:pt x="49816" y="95155"/>
                    <a:pt x="45434" y="95440"/>
                  </a:cubicBezTo>
                  <a:lnTo>
                    <a:pt x="45434" y="167164"/>
                  </a:lnTo>
                  <a:cubicBezTo>
                    <a:pt x="49149" y="168497"/>
                    <a:pt x="57531" y="169069"/>
                    <a:pt x="70485" y="16906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2" name="Freeform: Shape 91">
              <a:extLst>
                <a:ext uri="{FF2B5EF4-FFF2-40B4-BE49-F238E27FC236}">
                  <a16:creationId xmlns:a16="http://schemas.microsoft.com/office/drawing/2014/main" id="{4E9883ED-39A8-6D3C-E88F-E7A105612AE7}"/>
                </a:ext>
              </a:extLst>
            </p:cNvPr>
            <p:cNvSpPr/>
            <p:nvPr/>
          </p:nvSpPr>
          <p:spPr>
            <a:xfrm>
              <a:off x="11212732" y="7104856"/>
              <a:ext cx="124303" cy="139922"/>
            </a:xfrm>
            <a:custGeom>
              <a:avLst/>
              <a:gdLst>
                <a:gd name="connsiteX0" fmla="*/ 8765 w 124303"/>
                <a:gd name="connsiteY0" fmla="*/ 32480 h 139922"/>
                <a:gd name="connsiteX1" fmla="*/ 32197 w 124303"/>
                <a:gd name="connsiteY1" fmla="*/ 8287 h 139922"/>
                <a:gd name="connsiteX2" fmla="*/ 63439 w 124303"/>
                <a:gd name="connsiteY2" fmla="*/ 0 h 139922"/>
                <a:gd name="connsiteX3" fmla="*/ 109063 w 124303"/>
                <a:gd name="connsiteY3" fmla="*/ 19240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765 w 124303"/>
                <a:gd name="connsiteY10" fmla="*/ 32480 h 139922"/>
                <a:gd name="connsiteX11" fmla="*/ 87728 w 124303"/>
                <a:gd name="connsiteY11" fmla="*/ 112300 h 139922"/>
                <a:gd name="connsiteX12" fmla="*/ 96586 w 124303"/>
                <a:gd name="connsiteY12" fmla="*/ 71628 h 139922"/>
                <a:gd name="connsiteX13" fmla="*/ 88394 w 124303"/>
                <a:gd name="connsiteY13" fmla="*/ 29242 h 139922"/>
                <a:gd name="connsiteX14" fmla="*/ 62201 w 124303"/>
                <a:gd name="connsiteY14" fmla="*/ 13621 h 139922"/>
                <a:gd name="connsiteX15" fmla="*/ 36578 w 124303"/>
                <a:gd name="connsiteY15" fmla="*/ 27337 h 139922"/>
                <a:gd name="connsiteX16" fmla="*/ 27530 w 124303"/>
                <a:gd name="connsiteY16" fmla="*/ 68008 h 139922"/>
                <a:gd name="connsiteX17" fmla="*/ 35911 w 124303"/>
                <a:gd name="connsiteY17" fmla="*/ 110395 h 139922"/>
                <a:gd name="connsiteX18" fmla="*/ 62105 w 124303"/>
                <a:gd name="connsiteY18" fmla="*/ 126016 h 139922"/>
                <a:gd name="connsiteX19" fmla="*/ 87728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765" y="32480"/>
                  </a:moveTo>
                  <a:cubicBezTo>
                    <a:pt x="14671" y="21908"/>
                    <a:pt x="22481" y="13811"/>
                    <a:pt x="32197" y="8287"/>
                  </a:cubicBezTo>
                  <a:cubicBezTo>
                    <a:pt x="42007" y="2762"/>
                    <a:pt x="52390" y="0"/>
                    <a:pt x="63439" y="0"/>
                  </a:cubicBezTo>
                  <a:cubicBezTo>
                    <a:pt x="83632" y="0"/>
                    <a:pt x="98872" y="6382"/>
                    <a:pt x="109063" y="19240"/>
                  </a:cubicBezTo>
                  <a:cubicBezTo>
                    <a:pt x="119255" y="32099"/>
                    <a:pt x="124304" y="48958"/>
                    <a:pt x="124304" y="69818"/>
                  </a:cubicBezTo>
                  <a:cubicBezTo>
                    <a:pt x="124304"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1" y="107823"/>
                    <a:pt x="2" y="90964"/>
                    <a:pt x="2" y="70199"/>
                  </a:cubicBezTo>
                  <a:cubicBezTo>
                    <a:pt x="-93" y="55531"/>
                    <a:pt x="2860" y="43053"/>
                    <a:pt x="8765" y="32480"/>
                  </a:cubicBezTo>
                  <a:close/>
                  <a:moveTo>
                    <a:pt x="87728" y="112300"/>
                  </a:moveTo>
                  <a:cubicBezTo>
                    <a:pt x="93633" y="103156"/>
                    <a:pt x="96586" y="89630"/>
                    <a:pt x="96586" y="71628"/>
                  </a:cubicBezTo>
                  <a:cubicBezTo>
                    <a:pt x="96586" y="53816"/>
                    <a:pt x="93824" y="39719"/>
                    <a:pt x="88394" y="29242"/>
                  </a:cubicBezTo>
                  <a:cubicBezTo>
                    <a:pt x="82965" y="18860"/>
                    <a:pt x="74202" y="13621"/>
                    <a:pt x="62201" y="13621"/>
                  </a:cubicBezTo>
                  <a:cubicBezTo>
                    <a:pt x="51152" y="13621"/>
                    <a:pt x="42579" y="18193"/>
                    <a:pt x="36578" y="27337"/>
                  </a:cubicBezTo>
                  <a:cubicBezTo>
                    <a:pt x="30578" y="36481"/>
                    <a:pt x="27530" y="50006"/>
                    <a:pt x="27530" y="68008"/>
                  </a:cubicBezTo>
                  <a:cubicBezTo>
                    <a:pt x="27530" y="85820"/>
                    <a:pt x="30292" y="99917"/>
                    <a:pt x="35911" y="110395"/>
                  </a:cubicBezTo>
                  <a:cubicBezTo>
                    <a:pt x="41531" y="120777"/>
                    <a:pt x="50294" y="126016"/>
                    <a:pt x="62105" y="126016"/>
                  </a:cubicBezTo>
                  <a:cubicBezTo>
                    <a:pt x="73250" y="126016"/>
                    <a:pt x="81822" y="121444"/>
                    <a:pt x="87728"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3" name="Freeform: Shape 92">
              <a:extLst>
                <a:ext uri="{FF2B5EF4-FFF2-40B4-BE49-F238E27FC236}">
                  <a16:creationId xmlns:a16="http://schemas.microsoft.com/office/drawing/2014/main" id="{71EB92C8-D8DD-DBFE-00E4-C87D0E682058}"/>
                </a:ext>
              </a:extLst>
            </p:cNvPr>
            <p:cNvSpPr/>
            <p:nvPr/>
          </p:nvSpPr>
          <p:spPr>
            <a:xfrm>
              <a:off x="11356943"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4" name="Freeform: Shape 93">
              <a:extLst>
                <a:ext uri="{FF2B5EF4-FFF2-40B4-BE49-F238E27FC236}">
                  <a16:creationId xmlns:a16="http://schemas.microsoft.com/office/drawing/2014/main" id="{E8ED671B-BDA4-F9B2-EA96-BBCA3FCACD97}"/>
                </a:ext>
              </a:extLst>
            </p:cNvPr>
            <p:cNvSpPr/>
            <p:nvPr/>
          </p:nvSpPr>
          <p:spPr>
            <a:xfrm>
              <a:off x="11438286" y="7051135"/>
              <a:ext cx="63817" cy="190785"/>
            </a:xfrm>
            <a:custGeom>
              <a:avLst/>
              <a:gdLst>
                <a:gd name="connsiteX0" fmla="*/ 19526 w 63817"/>
                <a:gd name="connsiteY0" fmla="*/ 75819 h 190785"/>
                <a:gd name="connsiteX1" fmla="*/ 1238 w 63817"/>
                <a:gd name="connsiteY1" fmla="*/ 71533 h 190785"/>
                <a:gd name="connsiteX2" fmla="*/ 1238 w 63817"/>
                <a:gd name="connsiteY2" fmla="*/ 58769 h 190785"/>
                <a:gd name="connsiteX3" fmla="*/ 38576 w 63817"/>
                <a:gd name="connsiteY3" fmla="*/ 54197 h 190785"/>
                <a:gd name="connsiteX4" fmla="*/ 39052 w 63817"/>
                <a:gd name="connsiteY4" fmla="*/ 54197 h 190785"/>
                <a:gd name="connsiteX5" fmla="*/ 44577 w 63817"/>
                <a:gd name="connsiteY5" fmla="*/ 58483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621 w 63817"/>
                <a:gd name="connsiteY13" fmla="*/ 28861 h 190785"/>
                <a:gd name="connsiteX14" fmla="*/ 13811 w 63817"/>
                <a:gd name="connsiteY14" fmla="*/ 17812 h 190785"/>
                <a:gd name="connsiteX15" fmla="*/ 18478 w 63817"/>
                <a:gd name="connsiteY15" fmla="*/ 5048 h 190785"/>
                <a:gd name="connsiteX16" fmla="*/ 31337 w 63817"/>
                <a:gd name="connsiteY16" fmla="*/ 0 h 190785"/>
                <a:gd name="connsiteX17" fmla="*/ 43339 w 63817"/>
                <a:gd name="connsiteY17" fmla="*/ 4381 h 190785"/>
                <a:gd name="connsiteX18" fmla="*/ 47149 w 63817"/>
                <a:gd name="connsiteY18" fmla="*/ 15430 h 190785"/>
                <a:gd name="connsiteX19" fmla="*/ 42481 w 63817"/>
                <a:gd name="connsiteY19" fmla="*/ 28384 h 190785"/>
                <a:gd name="connsiteX20" fmla="*/ 29337 w 63817"/>
                <a:gd name="connsiteY20" fmla="*/ 33147 h 190785"/>
                <a:gd name="connsiteX21" fmla="*/ 29146 w 63817"/>
                <a:gd name="connsiteY21" fmla="*/ 33147 h 190785"/>
                <a:gd name="connsiteX22" fmla="*/ 17621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533"/>
                  </a:lnTo>
                  <a:lnTo>
                    <a:pt x="1238" y="58769"/>
                  </a:lnTo>
                  <a:lnTo>
                    <a:pt x="38576" y="54197"/>
                  </a:lnTo>
                  <a:lnTo>
                    <a:pt x="39052" y="54197"/>
                  </a:lnTo>
                  <a:lnTo>
                    <a:pt x="44577" y="58483"/>
                  </a:lnTo>
                  <a:lnTo>
                    <a:pt x="44577" y="177070"/>
                  </a:lnTo>
                  <a:lnTo>
                    <a:pt x="63817" y="178975"/>
                  </a:lnTo>
                  <a:lnTo>
                    <a:pt x="63817" y="190786"/>
                  </a:lnTo>
                  <a:lnTo>
                    <a:pt x="0" y="190786"/>
                  </a:lnTo>
                  <a:lnTo>
                    <a:pt x="0" y="178975"/>
                  </a:lnTo>
                  <a:lnTo>
                    <a:pt x="19526" y="176784"/>
                  </a:lnTo>
                  <a:lnTo>
                    <a:pt x="19526" y="75819"/>
                  </a:lnTo>
                  <a:close/>
                  <a:moveTo>
                    <a:pt x="17621" y="28861"/>
                  </a:moveTo>
                  <a:cubicBezTo>
                    <a:pt x="15049" y="26003"/>
                    <a:pt x="13811" y="22289"/>
                    <a:pt x="13811" y="17812"/>
                  </a:cubicBezTo>
                  <a:cubicBezTo>
                    <a:pt x="13811" y="12668"/>
                    <a:pt x="15335" y="8477"/>
                    <a:pt x="18478" y="5048"/>
                  </a:cubicBezTo>
                  <a:cubicBezTo>
                    <a:pt x="21622" y="1715"/>
                    <a:pt x="25908" y="0"/>
                    <a:pt x="31337" y="0"/>
                  </a:cubicBezTo>
                  <a:cubicBezTo>
                    <a:pt x="36767" y="0"/>
                    <a:pt x="40767" y="1429"/>
                    <a:pt x="43339" y="4381"/>
                  </a:cubicBezTo>
                  <a:cubicBezTo>
                    <a:pt x="45910" y="7239"/>
                    <a:pt x="47149" y="10954"/>
                    <a:pt x="47149" y="15430"/>
                  </a:cubicBezTo>
                  <a:cubicBezTo>
                    <a:pt x="47149" y="20860"/>
                    <a:pt x="45625" y="25241"/>
                    <a:pt x="42481"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5" name="Freeform: Shape 94">
              <a:extLst>
                <a:ext uri="{FF2B5EF4-FFF2-40B4-BE49-F238E27FC236}">
                  <a16:creationId xmlns:a16="http://schemas.microsoft.com/office/drawing/2014/main" id="{577FA7D6-D19C-8955-7309-7CF6A6D8BD6D}"/>
                </a:ext>
              </a:extLst>
            </p:cNvPr>
            <p:cNvSpPr/>
            <p:nvPr/>
          </p:nvSpPr>
          <p:spPr>
            <a:xfrm>
              <a:off x="11517249"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6" name="Freeform: Shape 95">
              <a:extLst>
                <a:ext uri="{FF2B5EF4-FFF2-40B4-BE49-F238E27FC236}">
                  <a16:creationId xmlns:a16="http://schemas.microsoft.com/office/drawing/2014/main" id="{3B1715B2-D2E0-7E8D-D728-F8B26E3E599C}"/>
                </a:ext>
              </a:extLst>
            </p:cNvPr>
            <p:cNvSpPr/>
            <p:nvPr/>
          </p:nvSpPr>
          <p:spPr>
            <a:xfrm>
              <a:off x="11599352" y="7104856"/>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0 h 139922"/>
                <a:gd name="connsiteX4" fmla="*/ 124303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823 w 124303"/>
                <a:gd name="connsiteY11" fmla="*/ 112300 h 139922"/>
                <a:gd name="connsiteX12" fmla="*/ 96681 w 124303"/>
                <a:gd name="connsiteY12" fmla="*/ 71628 h 139922"/>
                <a:gd name="connsiteX13" fmla="*/ 88489 w 124303"/>
                <a:gd name="connsiteY13" fmla="*/ 29242 h 139922"/>
                <a:gd name="connsiteX14" fmla="*/ 62296 w 124303"/>
                <a:gd name="connsiteY14" fmla="*/ 13621 h 139922"/>
                <a:gd name="connsiteX15" fmla="*/ 36673 w 124303"/>
                <a:gd name="connsiteY15" fmla="*/ 27337 h 139922"/>
                <a:gd name="connsiteX16" fmla="*/ 27625 w 124303"/>
                <a:gd name="connsiteY16" fmla="*/ 68008 h 139922"/>
                <a:gd name="connsiteX17" fmla="*/ 36007 w 124303"/>
                <a:gd name="connsiteY17" fmla="*/ 110395 h 139922"/>
                <a:gd name="connsiteX18" fmla="*/ 62200 w 124303"/>
                <a:gd name="connsiteY18" fmla="*/ 126016 h 139922"/>
                <a:gd name="connsiteX19" fmla="*/ 87823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8"/>
                    <a:pt x="22576" y="13811"/>
                    <a:pt x="32292" y="8287"/>
                  </a:cubicBezTo>
                  <a:cubicBezTo>
                    <a:pt x="42007" y="2762"/>
                    <a:pt x="52390" y="0"/>
                    <a:pt x="63439" y="0"/>
                  </a:cubicBezTo>
                  <a:cubicBezTo>
                    <a:pt x="83632" y="0"/>
                    <a:pt x="98872" y="6382"/>
                    <a:pt x="109063" y="19240"/>
                  </a:cubicBezTo>
                  <a:cubicBezTo>
                    <a:pt x="119255" y="32099"/>
                    <a:pt x="124303" y="48958"/>
                    <a:pt x="124303" y="69818"/>
                  </a:cubicBezTo>
                  <a:cubicBezTo>
                    <a:pt x="124303"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0" y="107823"/>
                    <a:pt x="2" y="90964"/>
                    <a:pt x="2" y="70199"/>
                  </a:cubicBezTo>
                  <a:cubicBezTo>
                    <a:pt x="-93" y="55531"/>
                    <a:pt x="2955" y="43053"/>
                    <a:pt x="8860" y="32480"/>
                  </a:cubicBezTo>
                  <a:close/>
                  <a:moveTo>
                    <a:pt x="87823" y="112300"/>
                  </a:moveTo>
                  <a:cubicBezTo>
                    <a:pt x="93728" y="103156"/>
                    <a:pt x="96681" y="89630"/>
                    <a:pt x="96681" y="71628"/>
                  </a:cubicBezTo>
                  <a:cubicBezTo>
                    <a:pt x="96681" y="53816"/>
                    <a:pt x="93919" y="39719"/>
                    <a:pt x="88489" y="29242"/>
                  </a:cubicBezTo>
                  <a:cubicBezTo>
                    <a:pt x="83060" y="18860"/>
                    <a:pt x="74297" y="13621"/>
                    <a:pt x="62296" y="13621"/>
                  </a:cubicBezTo>
                  <a:cubicBezTo>
                    <a:pt x="51247" y="13621"/>
                    <a:pt x="42674" y="18193"/>
                    <a:pt x="36673" y="27337"/>
                  </a:cubicBezTo>
                  <a:cubicBezTo>
                    <a:pt x="30673" y="36481"/>
                    <a:pt x="27625" y="50006"/>
                    <a:pt x="27625" y="68008"/>
                  </a:cubicBezTo>
                  <a:cubicBezTo>
                    <a:pt x="27625" y="85820"/>
                    <a:pt x="30387" y="99917"/>
                    <a:pt x="36007" y="110395"/>
                  </a:cubicBezTo>
                  <a:cubicBezTo>
                    <a:pt x="41626" y="120777"/>
                    <a:pt x="50389" y="126016"/>
                    <a:pt x="62200" y="126016"/>
                  </a:cubicBezTo>
                  <a:cubicBezTo>
                    <a:pt x="73345" y="126016"/>
                    <a:pt x="81822" y="121444"/>
                    <a:pt x="87823"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7" name="Freeform: Shape 96">
              <a:extLst>
                <a:ext uri="{FF2B5EF4-FFF2-40B4-BE49-F238E27FC236}">
                  <a16:creationId xmlns:a16="http://schemas.microsoft.com/office/drawing/2014/main" id="{92DF5A26-9929-8633-F1C3-C495792B6CF0}"/>
                </a:ext>
              </a:extLst>
            </p:cNvPr>
            <p:cNvSpPr/>
            <p:nvPr/>
          </p:nvSpPr>
          <p:spPr>
            <a:xfrm>
              <a:off x="11746039"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8" name="Freeform: Shape 97">
              <a:extLst>
                <a:ext uri="{FF2B5EF4-FFF2-40B4-BE49-F238E27FC236}">
                  <a16:creationId xmlns:a16="http://schemas.microsoft.com/office/drawing/2014/main" id="{C047F562-2147-4A61-007E-BA15BB5529FF}"/>
                </a:ext>
              </a:extLst>
            </p:cNvPr>
            <p:cNvSpPr/>
            <p:nvPr/>
          </p:nvSpPr>
          <p:spPr>
            <a:xfrm>
              <a:off x="11906059" y="7063231"/>
              <a:ext cx="156876" cy="178784"/>
            </a:xfrm>
            <a:custGeom>
              <a:avLst/>
              <a:gdLst>
                <a:gd name="connsiteX0" fmla="*/ 65722 w 156876"/>
                <a:gd name="connsiteY0" fmla="*/ 12764 h 178784"/>
                <a:gd name="connsiteX1" fmla="*/ 24289 w 156876"/>
                <a:gd name="connsiteY1" fmla="*/ 14192 h 178784"/>
                <a:gd name="connsiteX2" fmla="*/ 15907 w 156876"/>
                <a:gd name="connsiteY2" fmla="*/ 64484 h 178784"/>
                <a:gd name="connsiteX3" fmla="*/ 0 w 156876"/>
                <a:gd name="connsiteY3" fmla="*/ 64484 h 178784"/>
                <a:gd name="connsiteX4" fmla="*/ 4096 w 156876"/>
                <a:gd name="connsiteY4" fmla="*/ 0 h 178784"/>
                <a:gd name="connsiteX5" fmla="*/ 154019 w 156876"/>
                <a:gd name="connsiteY5" fmla="*/ 0 h 178784"/>
                <a:gd name="connsiteX6" fmla="*/ 156877 w 156876"/>
                <a:gd name="connsiteY6" fmla="*/ 64484 h 178784"/>
                <a:gd name="connsiteX7" fmla="*/ 141732 w 156876"/>
                <a:gd name="connsiteY7" fmla="*/ 64484 h 178784"/>
                <a:gd name="connsiteX8" fmla="*/ 133826 w 156876"/>
                <a:gd name="connsiteY8" fmla="*/ 14192 h 178784"/>
                <a:gd name="connsiteX9" fmla="*/ 92202 w 156876"/>
                <a:gd name="connsiteY9" fmla="*/ 12764 h 178784"/>
                <a:gd name="connsiteX10" fmla="*/ 92202 w 156876"/>
                <a:gd name="connsiteY10" fmla="*/ 164592 h 178784"/>
                <a:gd name="connsiteX11" fmla="*/ 126397 w 156876"/>
                <a:gd name="connsiteY11" fmla="*/ 166973 h 178784"/>
                <a:gd name="connsiteX12" fmla="*/ 126397 w 156876"/>
                <a:gd name="connsiteY12" fmla="*/ 178784 h 178784"/>
                <a:gd name="connsiteX13" fmla="*/ 34480 w 156876"/>
                <a:gd name="connsiteY13" fmla="*/ 178784 h 178784"/>
                <a:gd name="connsiteX14" fmla="*/ 34480 w 156876"/>
                <a:gd name="connsiteY14" fmla="*/ 166973 h 178784"/>
                <a:gd name="connsiteX15" fmla="*/ 65722 w 156876"/>
                <a:gd name="connsiteY15" fmla="*/ 164592 h 178784"/>
                <a:gd name="connsiteX16" fmla="*/ 65722 w 156876"/>
                <a:gd name="connsiteY16" fmla="*/ 1276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76" h="178784">
                  <a:moveTo>
                    <a:pt x="65722" y="12764"/>
                  </a:moveTo>
                  <a:lnTo>
                    <a:pt x="24289" y="14192"/>
                  </a:lnTo>
                  <a:lnTo>
                    <a:pt x="15907" y="64484"/>
                  </a:lnTo>
                  <a:lnTo>
                    <a:pt x="0" y="64484"/>
                  </a:lnTo>
                  <a:lnTo>
                    <a:pt x="4096" y="0"/>
                  </a:lnTo>
                  <a:lnTo>
                    <a:pt x="154019" y="0"/>
                  </a:lnTo>
                  <a:lnTo>
                    <a:pt x="156877" y="64484"/>
                  </a:lnTo>
                  <a:lnTo>
                    <a:pt x="141732" y="64484"/>
                  </a:lnTo>
                  <a:lnTo>
                    <a:pt x="133826" y="14192"/>
                  </a:lnTo>
                  <a:lnTo>
                    <a:pt x="92202" y="12764"/>
                  </a:lnTo>
                  <a:lnTo>
                    <a:pt x="92202" y="164592"/>
                  </a:lnTo>
                  <a:lnTo>
                    <a:pt x="126397" y="166973"/>
                  </a:lnTo>
                  <a:lnTo>
                    <a:pt x="126397" y="178784"/>
                  </a:lnTo>
                  <a:lnTo>
                    <a:pt x="34480" y="178784"/>
                  </a:lnTo>
                  <a:lnTo>
                    <a:pt x="34480" y="166973"/>
                  </a:lnTo>
                  <a:lnTo>
                    <a:pt x="65722" y="164592"/>
                  </a:lnTo>
                  <a:lnTo>
                    <a:pt x="65722" y="1276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9" name="Freeform: Shape 98">
              <a:extLst>
                <a:ext uri="{FF2B5EF4-FFF2-40B4-BE49-F238E27FC236}">
                  <a16:creationId xmlns:a16="http://schemas.microsoft.com/office/drawing/2014/main" id="{1BFDAB1A-D1EC-A177-C193-7075E07D5392}"/>
                </a:ext>
              </a:extLst>
            </p:cNvPr>
            <p:cNvSpPr/>
            <p:nvPr/>
          </p:nvSpPr>
          <p:spPr>
            <a:xfrm>
              <a:off x="12079795"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6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0" name="Freeform: Shape 99">
              <a:extLst>
                <a:ext uri="{FF2B5EF4-FFF2-40B4-BE49-F238E27FC236}">
                  <a16:creationId xmlns:a16="http://schemas.microsoft.com/office/drawing/2014/main" id="{D32EDDFF-A717-D62C-ED6A-B718ED38C21D}"/>
                </a:ext>
              </a:extLst>
            </p:cNvPr>
            <p:cNvSpPr/>
            <p:nvPr/>
          </p:nvSpPr>
          <p:spPr>
            <a:xfrm>
              <a:off x="12189428"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5"/>
                  </a:cubicBezTo>
                  <a:lnTo>
                    <a:pt x="81629" y="119920"/>
                  </a:lnTo>
                  <a:cubicBezTo>
                    <a:pt x="76771"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715"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6"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1" name="Freeform: Shape 100">
              <a:extLst>
                <a:ext uri="{FF2B5EF4-FFF2-40B4-BE49-F238E27FC236}">
                  <a16:creationId xmlns:a16="http://schemas.microsoft.com/office/drawing/2014/main" id="{7C1E2778-00A8-00A9-3C0B-3CF04739D654}"/>
                </a:ext>
              </a:extLst>
            </p:cNvPr>
            <p:cNvSpPr/>
            <p:nvPr/>
          </p:nvSpPr>
          <p:spPr>
            <a:xfrm>
              <a:off x="12321635" y="7105237"/>
              <a:ext cx="145256" cy="136779"/>
            </a:xfrm>
            <a:custGeom>
              <a:avLst/>
              <a:gdLst>
                <a:gd name="connsiteX0" fmla="*/ 17335 w 145256"/>
                <a:gd name="connsiteY0" fmla="*/ 21717 h 136779"/>
                <a:gd name="connsiteX1" fmla="*/ 0 w 145256"/>
                <a:gd name="connsiteY1" fmla="*/ 17335 h 136779"/>
                <a:gd name="connsiteX2" fmla="*/ 0 w 145256"/>
                <a:gd name="connsiteY2" fmla="*/ 4381 h 136779"/>
                <a:gd name="connsiteX3" fmla="*/ 34385 w 145256"/>
                <a:gd name="connsiteY3" fmla="*/ 95 h 136779"/>
                <a:gd name="connsiteX4" fmla="*/ 35147 w 145256"/>
                <a:gd name="connsiteY4" fmla="*/ 95 h 136779"/>
                <a:gd name="connsiteX5" fmla="*/ 40196 w 145256"/>
                <a:gd name="connsiteY5" fmla="*/ 4381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1"/>
                  </a:lnTo>
                  <a:lnTo>
                    <a:pt x="34385" y="95"/>
                  </a:lnTo>
                  <a:lnTo>
                    <a:pt x="35147" y="95"/>
                  </a:lnTo>
                  <a:lnTo>
                    <a:pt x="40196" y="4381"/>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2"/>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2" name="Freeform: Shape 101">
              <a:extLst>
                <a:ext uri="{FF2B5EF4-FFF2-40B4-BE49-F238E27FC236}">
                  <a16:creationId xmlns:a16="http://schemas.microsoft.com/office/drawing/2014/main" id="{4FBA35C3-7966-4725-69E1-640028FEE1DB}"/>
                </a:ext>
              </a:extLst>
            </p:cNvPr>
            <p:cNvSpPr/>
            <p:nvPr/>
          </p:nvSpPr>
          <p:spPr>
            <a:xfrm>
              <a:off x="12486608"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30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6" y="1524"/>
                    <a:pt x="40862" y="0"/>
                    <a:pt x="50006" y="0"/>
                  </a:cubicBezTo>
                  <a:cubicBezTo>
                    <a:pt x="57341" y="0"/>
                    <a:pt x="63818"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3" y="13906"/>
                    <a:pt x="30861" y="17050"/>
                  </a:cubicBezTo>
                  <a:cubicBezTo>
                    <a:pt x="26480"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30"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3" name="Freeform: Shape 102">
              <a:extLst>
                <a:ext uri="{FF2B5EF4-FFF2-40B4-BE49-F238E27FC236}">
                  <a16:creationId xmlns:a16="http://schemas.microsoft.com/office/drawing/2014/main" id="{076BC1B8-569F-CCF3-9602-4BE18277573E}"/>
                </a:ext>
              </a:extLst>
            </p:cNvPr>
            <p:cNvSpPr/>
            <p:nvPr/>
          </p:nvSpPr>
          <p:spPr>
            <a:xfrm>
              <a:off x="12602908" y="7105332"/>
              <a:ext cx="225456" cy="136779"/>
            </a:xfrm>
            <a:custGeom>
              <a:avLst/>
              <a:gdLst>
                <a:gd name="connsiteX0" fmla="*/ 2667 w 225456"/>
                <a:gd name="connsiteY0" fmla="*/ 124873 h 136779"/>
                <a:gd name="connsiteX1" fmla="*/ 17336 w 225456"/>
                <a:gd name="connsiteY1" fmla="*/ 122682 h 136779"/>
                <a:gd name="connsiteX2" fmla="*/ 17336 w 225456"/>
                <a:gd name="connsiteY2" fmla="*/ 21622 h 136779"/>
                <a:gd name="connsiteX3" fmla="*/ 0 w 225456"/>
                <a:gd name="connsiteY3" fmla="*/ 17240 h 136779"/>
                <a:gd name="connsiteX4" fmla="*/ 0 w 225456"/>
                <a:gd name="connsiteY4" fmla="*/ 4286 h 136779"/>
                <a:gd name="connsiteX5" fmla="*/ 34385 w 225456"/>
                <a:gd name="connsiteY5" fmla="*/ 0 h 136779"/>
                <a:gd name="connsiteX6" fmla="*/ 38767 w 225456"/>
                <a:gd name="connsiteY6" fmla="*/ 3143 h 136779"/>
                <a:gd name="connsiteX7" fmla="*/ 40196 w 225456"/>
                <a:gd name="connsiteY7" fmla="*/ 12763 h 136779"/>
                <a:gd name="connsiteX8" fmla="*/ 39910 w 225456"/>
                <a:gd name="connsiteY8" fmla="*/ 20479 h 136779"/>
                <a:gd name="connsiteX9" fmla="*/ 62865 w 225456"/>
                <a:gd name="connsiteY9" fmla="*/ 6382 h 136779"/>
                <a:gd name="connsiteX10" fmla="*/ 88963 w 225456"/>
                <a:gd name="connsiteY10" fmla="*/ 0 h 136779"/>
                <a:gd name="connsiteX11" fmla="*/ 109918 w 225456"/>
                <a:gd name="connsiteY11" fmla="*/ 4286 h 136779"/>
                <a:gd name="connsiteX12" fmla="*/ 121920 w 225456"/>
                <a:gd name="connsiteY12" fmla="*/ 17812 h 136779"/>
                <a:gd name="connsiteX13" fmla="*/ 143446 w 225456"/>
                <a:gd name="connsiteY13" fmla="*/ 5620 h 136779"/>
                <a:gd name="connsiteX14" fmla="*/ 169354 w 225456"/>
                <a:gd name="connsiteY14" fmla="*/ 0 h 136779"/>
                <a:gd name="connsiteX15" fmla="*/ 192691 w 225456"/>
                <a:gd name="connsiteY15" fmla="*/ 5620 h 136779"/>
                <a:gd name="connsiteX16" fmla="*/ 204597 w 225456"/>
                <a:gd name="connsiteY16" fmla="*/ 23146 h 136779"/>
                <a:gd name="connsiteX17" fmla="*/ 208121 w 225456"/>
                <a:gd name="connsiteY17" fmla="*/ 55054 h 136779"/>
                <a:gd name="connsiteX18" fmla="*/ 208121 w 225456"/>
                <a:gd name="connsiteY18" fmla="*/ 122682 h 136779"/>
                <a:gd name="connsiteX19" fmla="*/ 225457 w 225456"/>
                <a:gd name="connsiteY19" fmla="*/ 124873 h 136779"/>
                <a:gd name="connsiteX20" fmla="*/ 225457 w 225456"/>
                <a:gd name="connsiteY20" fmla="*/ 136684 h 136779"/>
                <a:gd name="connsiteX21" fmla="*/ 168212 w 225456"/>
                <a:gd name="connsiteY21" fmla="*/ 136684 h 136779"/>
                <a:gd name="connsiteX22" fmla="*/ 168212 w 225456"/>
                <a:gd name="connsiteY22" fmla="*/ 124873 h 136779"/>
                <a:gd name="connsiteX23" fmla="*/ 183166 w 225456"/>
                <a:gd name="connsiteY23" fmla="*/ 122682 h 136779"/>
                <a:gd name="connsiteX24" fmla="*/ 183166 w 225456"/>
                <a:gd name="connsiteY24" fmla="*/ 55817 h 136779"/>
                <a:gd name="connsiteX25" fmla="*/ 181166 w 225456"/>
                <a:gd name="connsiteY25" fmla="*/ 33528 h 136779"/>
                <a:gd name="connsiteX26" fmla="*/ 173450 w 225456"/>
                <a:gd name="connsiteY26" fmla="*/ 21145 h 136779"/>
                <a:gd name="connsiteX27" fmla="*/ 157163 w 225456"/>
                <a:gd name="connsiteY27" fmla="*/ 17050 h 136779"/>
                <a:gd name="connsiteX28" fmla="*/ 140303 w 225456"/>
                <a:gd name="connsiteY28" fmla="*/ 20574 h 136779"/>
                <a:gd name="connsiteX29" fmla="*/ 125158 w 225456"/>
                <a:gd name="connsiteY29" fmla="*/ 28861 h 136779"/>
                <a:gd name="connsiteX30" fmla="*/ 127349 w 225456"/>
                <a:gd name="connsiteY30" fmla="*/ 55531 h 136779"/>
                <a:gd name="connsiteX31" fmla="*/ 127349 w 225456"/>
                <a:gd name="connsiteY31" fmla="*/ 122682 h 136779"/>
                <a:gd name="connsiteX32" fmla="*/ 144399 w 225456"/>
                <a:gd name="connsiteY32" fmla="*/ 124873 h 136779"/>
                <a:gd name="connsiteX33" fmla="*/ 144399 w 225456"/>
                <a:gd name="connsiteY33" fmla="*/ 136684 h 136779"/>
                <a:gd name="connsiteX34" fmla="*/ 86201 w 225456"/>
                <a:gd name="connsiteY34" fmla="*/ 136684 h 136779"/>
                <a:gd name="connsiteX35" fmla="*/ 86201 w 225456"/>
                <a:gd name="connsiteY35" fmla="*/ 124873 h 136779"/>
                <a:gd name="connsiteX36" fmla="*/ 102108 w 225456"/>
                <a:gd name="connsiteY36" fmla="*/ 122682 h 136779"/>
                <a:gd name="connsiteX37" fmla="*/ 102108 w 225456"/>
                <a:gd name="connsiteY37" fmla="*/ 55340 h 136779"/>
                <a:gd name="connsiteX38" fmla="*/ 100298 w 225456"/>
                <a:gd name="connsiteY38" fmla="*/ 32956 h 136779"/>
                <a:gd name="connsiteX39" fmla="*/ 93440 w 225456"/>
                <a:gd name="connsiteY39" fmla="*/ 21050 h 136779"/>
                <a:gd name="connsiteX40" fmla="*/ 78010 w 225456"/>
                <a:gd name="connsiteY40" fmla="*/ 17050 h 136779"/>
                <a:gd name="connsiteX41" fmla="*/ 59626 w 225456"/>
                <a:gd name="connsiteY41" fmla="*/ 21431 h 136779"/>
                <a:gd name="connsiteX42" fmla="*/ 42672 w 225456"/>
                <a:gd name="connsiteY42" fmla="*/ 31528 h 136779"/>
                <a:gd name="connsiteX43" fmla="*/ 42672 w 225456"/>
                <a:gd name="connsiteY43" fmla="*/ 122777 h 136779"/>
                <a:gd name="connsiteX44" fmla="*/ 58769 w 225456"/>
                <a:gd name="connsiteY44" fmla="*/ 124968 h 136779"/>
                <a:gd name="connsiteX45" fmla="*/ 58769 w 225456"/>
                <a:gd name="connsiteY45" fmla="*/ 136779 h 136779"/>
                <a:gd name="connsiteX46" fmla="*/ 2667 w 225456"/>
                <a:gd name="connsiteY46" fmla="*/ 136779 h 136779"/>
                <a:gd name="connsiteX47" fmla="*/ 2667 w 225456"/>
                <a:gd name="connsiteY47" fmla="*/ 124873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5456" h="136779">
                  <a:moveTo>
                    <a:pt x="2667" y="124873"/>
                  </a:moveTo>
                  <a:lnTo>
                    <a:pt x="17336" y="122682"/>
                  </a:lnTo>
                  <a:lnTo>
                    <a:pt x="17336" y="21622"/>
                  </a:lnTo>
                  <a:lnTo>
                    <a:pt x="0" y="17240"/>
                  </a:lnTo>
                  <a:lnTo>
                    <a:pt x="0" y="4286"/>
                  </a:lnTo>
                  <a:lnTo>
                    <a:pt x="34385" y="0"/>
                  </a:lnTo>
                  <a:lnTo>
                    <a:pt x="38767" y="3143"/>
                  </a:lnTo>
                  <a:lnTo>
                    <a:pt x="40196" y="12763"/>
                  </a:lnTo>
                  <a:lnTo>
                    <a:pt x="39910" y="20479"/>
                  </a:lnTo>
                  <a:cubicBezTo>
                    <a:pt x="45529" y="15335"/>
                    <a:pt x="53150" y="10668"/>
                    <a:pt x="62865" y="6382"/>
                  </a:cubicBezTo>
                  <a:cubicBezTo>
                    <a:pt x="72580" y="2095"/>
                    <a:pt x="81248" y="0"/>
                    <a:pt x="88963" y="0"/>
                  </a:cubicBezTo>
                  <a:cubicBezTo>
                    <a:pt x="97631" y="0"/>
                    <a:pt x="104584" y="1429"/>
                    <a:pt x="109918" y="4286"/>
                  </a:cubicBezTo>
                  <a:cubicBezTo>
                    <a:pt x="115253" y="7144"/>
                    <a:pt x="119253" y="11716"/>
                    <a:pt x="121920" y="17812"/>
                  </a:cubicBezTo>
                  <a:cubicBezTo>
                    <a:pt x="127063" y="13430"/>
                    <a:pt x="134207" y="9430"/>
                    <a:pt x="143446" y="5620"/>
                  </a:cubicBezTo>
                  <a:cubicBezTo>
                    <a:pt x="152686" y="1810"/>
                    <a:pt x="161258" y="0"/>
                    <a:pt x="169354" y="0"/>
                  </a:cubicBezTo>
                  <a:cubicBezTo>
                    <a:pt x="179261" y="0"/>
                    <a:pt x="187071" y="1905"/>
                    <a:pt x="192691" y="5620"/>
                  </a:cubicBezTo>
                  <a:cubicBezTo>
                    <a:pt x="198311" y="9430"/>
                    <a:pt x="202311" y="15240"/>
                    <a:pt x="204597" y="23146"/>
                  </a:cubicBezTo>
                  <a:cubicBezTo>
                    <a:pt x="206883" y="31051"/>
                    <a:pt x="208121" y="41719"/>
                    <a:pt x="208121" y="55054"/>
                  </a:cubicBezTo>
                  <a:lnTo>
                    <a:pt x="208121" y="122682"/>
                  </a:lnTo>
                  <a:lnTo>
                    <a:pt x="225457" y="124873"/>
                  </a:lnTo>
                  <a:lnTo>
                    <a:pt x="225457" y="136684"/>
                  </a:lnTo>
                  <a:lnTo>
                    <a:pt x="168212" y="136684"/>
                  </a:lnTo>
                  <a:lnTo>
                    <a:pt x="168212" y="124873"/>
                  </a:lnTo>
                  <a:lnTo>
                    <a:pt x="183166" y="122682"/>
                  </a:lnTo>
                  <a:lnTo>
                    <a:pt x="183166" y="55817"/>
                  </a:lnTo>
                  <a:cubicBezTo>
                    <a:pt x="183166" y="46482"/>
                    <a:pt x="182499" y="39052"/>
                    <a:pt x="181166" y="33528"/>
                  </a:cubicBezTo>
                  <a:cubicBezTo>
                    <a:pt x="179832" y="28003"/>
                    <a:pt x="177260" y="23908"/>
                    <a:pt x="173450" y="21145"/>
                  </a:cubicBezTo>
                  <a:cubicBezTo>
                    <a:pt x="169640" y="18383"/>
                    <a:pt x="164306" y="17050"/>
                    <a:pt x="157163" y="17050"/>
                  </a:cubicBezTo>
                  <a:cubicBezTo>
                    <a:pt x="151829" y="17050"/>
                    <a:pt x="146209" y="18193"/>
                    <a:pt x="140303" y="20574"/>
                  </a:cubicBezTo>
                  <a:cubicBezTo>
                    <a:pt x="134398" y="22955"/>
                    <a:pt x="129350" y="25717"/>
                    <a:pt x="125158" y="28861"/>
                  </a:cubicBezTo>
                  <a:cubicBezTo>
                    <a:pt x="126587" y="35147"/>
                    <a:pt x="127349" y="44005"/>
                    <a:pt x="127349" y="55531"/>
                  </a:cubicBezTo>
                  <a:lnTo>
                    <a:pt x="127349" y="122682"/>
                  </a:lnTo>
                  <a:lnTo>
                    <a:pt x="144399" y="124873"/>
                  </a:lnTo>
                  <a:lnTo>
                    <a:pt x="144399" y="136684"/>
                  </a:lnTo>
                  <a:lnTo>
                    <a:pt x="86201" y="136684"/>
                  </a:lnTo>
                  <a:lnTo>
                    <a:pt x="86201" y="124873"/>
                  </a:lnTo>
                  <a:lnTo>
                    <a:pt x="102108" y="122682"/>
                  </a:lnTo>
                  <a:lnTo>
                    <a:pt x="102108" y="55340"/>
                  </a:lnTo>
                  <a:cubicBezTo>
                    <a:pt x="102108" y="45720"/>
                    <a:pt x="101537" y="38290"/>
                    <a:pt x="100298" y="32956"/>
                  </a:cubicBezTo>
                  <a:cubicBezTo>
                    <a:pt x="99060" y="27622"/>
                    <a:pt x="96774" y="23717"/>
                    <a:pt x="93440" y="21050"/>
                  </a:cubicBezTo>
                  <a:cubicBezTo>
                    <a:pt x="90107" y="18383"/>
                    <a:pt x="84963" y="17050"/>
                    <a:pt x="78010" y="17050"/>
                  </a:cubicBezTo>
                  <a:cubicBezTo>
                    <a:pt x="72200" y="17050"/>
                    <a:pt x="66104" y="18478"/>
                    <a:pt x="59626" y="21431"/>
                  </a:cubicBezTo>
                  <a:cubicBezTo>
                    <a:pt x="53150" y="24289"/>
                    <a:pt x="47434" y="27718"/>
                    <a:pt x="42672" y="31528"/>
                  </a:cubicBezTo>
                  <a:lnTo>
                    <a:pt x="42672" y="122777"/>
                  </a:lnTo>
                  <a:lnTo>
                    <a:pt x="58769" y="124968"/>
                  </a:lnTo>
                  <a:lnTo>
                    <a:pt x="58769" y="136779"/>
                  </a:lnTo>
                  <a:lnTo>
                    <a:pt x="2667" y="136779"/>
                  </a:lnTo>
                  <a:lnTo>
                    <a:pt x="2667" y="12487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4" name="Freeform: Shape 103">
              <a:extLst>
                <a:ext uri="{FF2B5EF4-FFF2-40B4-BE49-F238E27FC236}">
                  <a16:creationId xmlns:a16="http://schemas.microsoft.com/office/drawing/2014/main" id="{A23ECD24-8716-0C1F-21CB-BE6E4E858854}"/>
                </a:ext>
              </a:extLst>
            </p:cNvPr>
            <p:cNvSpPr/>
            <p:nvPr/>
          </p:nvSpPr>
          <p:spPr>
            <a:xfrm>
              <a:off x="12844462"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5" name="Freeform: Shape 104">
              <a:extLst>
                <a:ext uri="{FF2B5EF4-FFF2-40B4-BE49-F238E27FC236}">
                  <a16:creationId xmlns:a16="http://schemas.microsoft.com/office/drawing/2014/main" id="{D1D6A0E7-224B-C405-6C27-D76E9C1D9834}"/>
                </a:ext>
              </a:extLst>
            </p:cNvPr>
            <p:cNvSpPr/>
            <p:nvPr/>
          </p:nvSpPr>
          <p:spPr>
            <a:xfrm>
              <a:off x="12927615"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29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5" y="1524"/>
                    <a:pt x="40862" y="0"/>
                    <a:pt x="50006" y="0"/>
                  </a:cubicBezTo>
                  <a:cubicBezTo>
                    <a:pt x="57341" y="0"/>
                    <a:pt x="63817"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2" y="13906"/>
                    <a:pt x="30861" y="17050"/>
                  </a:cubicBezTo>
                  <a:cubicBezTo>
                    <a:pt x="26479"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29"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6" name="Freeform: Shape 105">
              <a:extLst>
                <a:ext uri="{FF2B5EF4-FFF2-40B4-BE49-F238E27FC236}">
                  <a16:creationId xmlns:a16="http://schemas.microsoft.com/office/drawing/2014/main" id="{E90F3A9B-F82B-2159-98D2-7385E81471BD}"/>
                </a:ext>
              </a:extLst>
            </p:cNvPr>
            <p:cNvSpPr/>
            <p:nvPr/>
          </p:nvSpPr>
          <p:spPr>
            <a:xfrm>
              <a:off x="13046106"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7" name="Freeform: Shape 106">
              <a:extLst>
                <a:ext uri="{FF2B5EF4-FFF2-40B4-BE49-F238E27FC236}">
                  <a16:creationId xmlns:a16="http://schemas.microsoft.com/office/drawing/2014/main" id="{3D493E01-A5A8-51D3-D1B2-FFF455A9044F}"/>
                </a:ext>
              </a:extLst>
            </p:cNvPr>
            <p:cNvSpPr/>
            <p:nvPr/>
          </p:nvSpPr>
          <p:spPr>
            <a:xfrm>
              <a:off x="13115639" y="7044943"/>
              <a:ext cx="136588" cy="199643"/>
            </a:xfrm>
            <a:custGeom>
              <a:avLst/>
              <a:gdLst>
                <a:gd name="connsiteX0" fmla="*/ 0 w 136588"/>
                <a:gd name="connsiteY0" fmla="*/ 4572 h 199643"/>
                <a:gd name="connsiteX1" fmla="*/ 38481 w 136588"/>
                <a:gd name="connsiteY1" fmla="*/ 0 h 199643"/>
                <a:gd name="connsiteX2" fmla="*/ 38957 w 136588"/>
                <a:gd name="connsiteY2" fmla="*/ 0 h 199643"/>
                <a:gd name="connsiteX3" fmla="*/ 44482 w 136588"/>
                <a:gd name="connsiteY3" fmla="*/ 3620 h 199643"/>
                <a:gd name="connsiteX4" fmla="*/ 44482 w 136588"/>
                <a:gd name="connsiteY4" fmla="*/ 76010 h 199643"/>
                <a:gd name="connsiteX5" fmla="*/ 61722 w 136588"/>
                <a:gd name="connsiteY5" fmla="*/ 64484 h 199643"/>
                <a:gd name="connsiteX6" fmla="*/ 84010 w 136588"/>
                <a:gd name="connsiteY6" fmla="*/ 59912 h 199643"/>
                <a:gd name="connsiteX7" fmla="*/ 110395 w 136588"/>
                <a:gd name="connsiteY7" fmla="*/ 66866 h 199643"/>
                <a:gd name="connsiteX8" fmla="*/ 129445 w 136588"/>
                <a:gd name="connsiteY8" fmla="*/ 88487 h 199643"/>
                <a:gd name="connsiteX9" fmla="*/ 136588 w 136588"/>
                <a:gd name="connsiteY9" fmla="*/ 125540 h 199643"/>
                <a:gd name="connsiteX10" fmla="*/ 128016 w 136588"/>
                <a:gd name="connsiteY10" fmla="*/ 163068 h 199643"/>
                <a:gd name="connsiteX11" fmla="*/ 103632 w 136588"/>
                <a:gd name="connsiteY11" fmla="*/ 189738 h 199643"/>
                <a:gd name="connsiteX12" fmla="*/ 66770 w 136588"/>
                <a:gd name="connsiteY12" fmla="*/ 199644 h 199643"/>
                <a:gd name="connsiteX13" fmla="*/ 36481 w 136588"/>
                <a:gd name="connsiteY13" fmla="*/ 196406 h 199643"/>
                <a:gd name="connsiteX14" fmla="*/ 19907 w 136588"/>
                <a:gd name="connsiteY14" fmla="*/ 190500 h 199643"/>
                <a:gd name="connsiteX15" fmla="*/ 19907 w 136588"/>
                <a:gd name="connsiteY15" fmla="*/ 17335 h 199643"/>
                <a:gd name="connsiteX16" fmla="*/ 191 w 136588"/>
                <a:gd name="connsiteY16" fmla="*/ 14669 h 199643"/>
                <a:gd name="connsiteX17" fmla="*/ 191 w 136588"/>
                <a:gd name="connsiteY17" fmla="*/ 4572 h 199643"/>
                <a:gd name="connsiteX18" fmla="*/ 57150 w 136588"/>
                <a:gd name="connsiteY18" fmla="*/ 81153 h 199643"/>
                <a:gd name="connsiteX19" fmla="*/ 44482 w 136588"/>
                <a:gd name="connsiteY19" fmla="*/ 90678 h 199643"/>
                <a:gd name="connsiteX20" fmla="*/ 44482 w 136588"/>
                <a:gd name="connsiteY20" fmla="*/ 179261 h 199643"/>
                <a:gd name="connsiteX21" fmla="*/ 52768 w 136588"/>
                <a:gd name="connsiteY21" fmla="*/ 184690 h 199643"/>
                <a:gd name="connsiteX22" fmla="*/ 68294 w 136588"/>
                <a:gd name="connsiteY22" fmla="*/ 186690 h 199643"/>
                <a:gd name="connsiteX23" fmla="*/ 98107 w 136588"/>
                <a:gd name="connsiteY23" fmla="*/ 171736 h 199643"/>
                <a:gd name="connsiteX24" fmla="*/ 109442 w 136588"/>
                <a:gd name="connsiteY24" fmla="*/ 128206 h 199643"/>
                <a:gd name="connsiteX25" fmla="*/ 99536 w 136588"/>
                <a:gd name="connsiteY25" fmla="*/ 89725 h 199643"/>
                <a:gd name="connsiteX26" fmla="*/ 74009 w 136588"/>
                <a:gd name="connsiteY26" fmla="*/ 76962 h 199643"/>
                <a:gd name="connsiteX27" fmla="*/ 57150 w 136588"/>
                <a:gd name="connsiteY27" fmla="*/ 81153 h 199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588" h="199643">
                  <a:moveTo>
                    <a:pt x="0" y="4572"/>
                  </a:moveTo>
                  <a:lnTo>
                    <a:pt x="38481" y="0"/>
                  </a:lnTo>
                  <a:lnTo>
                    <a:pt x="38957" y="0"/>
                  </a:lnTo>
                  <a:lnTo>
                    <a:pt x="44482" y="3620"/>
                  </a:lnTo>
                  <a:lnTo>
                    <a:pt x="44482" y="76010"/>
                  </a:lnTo>
                  <a:cubicBezTo>
                    <a:pt x="49244" y="71342"/>
                    <a:pt x="55054" y="67532"/>
                    <a:pt x="61722" y="64484"/>
                  </a:cubicBezTo>
                  <a:cubicBezTo>
                    <a:pt x="68389" y="61436"/>
                    <a:pt x="75819" y="59912"/>
                    <a:pt x="84010" y="59912"/>
                  </a:cubicBezTo>
                  <a:cubicBezTo>
                    <a:pt x="93631" y="59912"/>
                    <a:pt x="102394" y="62198"/>
                    <a:pt x="110395" y="66866"/>
                  </a:cubicBezTo>
                  <a:cubicBezTo>
                    <a:pt x="118396" y="71533"/>
                    <a:pt x="124682" y="78772"/>
                    <a:pt x="129445" y="88487"/>
                  </a:cubicBezTo>
                  <a:cubicBezTo>
                    <a:pt x="134207" y="98298"/>
                    <a:pt x="136588" y="110585"/>
                    <a:pt x="136588" y="125540"/>
                  </a:cubicBezTo>
                  <a:cubicBezTo>
                    <a:pt x="136588" y="139351"/>
                    <a:pt x="133731" y="151829"/>
                    <a:pt x="128016" y="163068"/>
                  </a:cubicBezTo>
                  <a:cubicBezTo>
                    <a:pt x="122301" y="174308"/>
                    <a:pt x="114205" y="183166"/>
                    <a:pt x="103632" y="189738"/>
                  </a:cubicBezTo>
                  <a:cubicBezTo>
                    <a:pt x="93059" y="196310"/>
                    <a:pt x="80772" y="199644"/>
                    <a:pt x="66770" y="199644"/>
                  </a:cubicBezTo>
                  <a:cubicBezTo>
                    <a:pt x="55721" y="199644"/>
                    <a:pt x="45625" y="198596"/>
                    <a:pt x="36481" y="196406"/>
                  </a:cubicBezTo>
                  <a:cubicBezTo>
                    <a:pt x="27337" y="194215"/>
                    <a:pt x="21812" y="192310"/>
                    <a:pt x="19907" y="190500"/>
                  </a:cubicBezTo>
                  <a:lnTo>
                    <a:pt x="19907" y="17335"/>
                  </a:lnTo>
                  <a:lnTo>
                    <a:pt x="191" y="14669"/>
                  </a:lnTo>
                  <a:lnTo>
                    <a:pt x="191" y="4572"/>
                  </a:lnTo>
                  <a:close/>
                  <a:moveTo>
                    <a:pt x="57150" y="81153"/>
                  </a:moveTo>
                  <a:cubicBezTo>
                    <a:pt x="51911" y="83915"/>
                    <a:pt x="47720" y="87154"/>
                    <a:pt x="44482" y="90678"/>
                  </a:cubicBezTo>
                  <a:lnTo>
                    <a:pt x="44482" y="179261"/>
                  </a:lnTo>
                  <a:cubicBezTo>
                    <a:pt x="45434" y="181546"/>
                    <a:pt x="48196" y="183261"/>
                    <a:pt x="52768" y="184690"/>
                  </a:cubicBezTo>
                  <a:cubicBezTo>
                    <a:pt x="57341" y="186023"/>
                    <a:pt x="62484" y="186690"/>
                    <a:pt x="68294" y="186690"/>
                  </a:cubicBezTo>
                  <a:cubicBezTo>
                    <a:pt x="80677" y="186690"/>
                    <a:pt x="90583" y="181737"/>
                    <a:pt x="98107" y="171736"/>
                  </a:cubicBezTo>
                  <a:cubicBezTo>
                    <a:pt x="105632" y="161830"/>
                    <a:pt x="109442" y="147256"/>
                    <a:pt x="109442" y="128206"/>
                  </a:cubicBezTo>
                  <a:cubicBezTo>
                    <a:pt x="109442" y="111062"/>
                    <a:pt x="106204" y="98203"/>
                    <a:pt x="99536" y="89725"/>
                  </a:cubicBezTo>
                  <a:cubicBezTo>
                    <a:pt x="92869" y="81248"/>
                    <a:pt x="84487" y="76962"/>
                    <a:pt x="74009" y="76962"/>
                  </a:cubicBezTo>
                  <a:cubicBezTo>
                    <a:pt x="68104" y="76962"/>
                    <a:pt x="62389" y="78391"/>
                    <a:pt x="57150" y="8115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8" name="Freeform: Shape 107">
              <a:extLst>
                <a:ext uri="{FF2B5EF4-FFF2-40B4-BE49-F238E27FC236}">
                  <a16:creationId xmlns:a16="http://schemas.microsoft.com/office/drawing/2014/main" id="{D13D634F-EE33-603D-F193-EE8B61B77FDB}"/>
                </a:ext>
              </a:extLst>
            </p:cNvPr>
            <p:cNvSpPr/>
            <p:nvPr/>
          </p:nvSpPr>
          <p:spPr>
            <a:xfrm>
              <a:off x="13272325"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2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526 w 63817"/>
                <a:gd name="connsiteY13" fmla="*/ 28861 h 190690"/>
                <a:gd name="connsiteX14" fmla="*/ 13716 w 63817"/>
                <a:gd name="connsiteY14" fmla="*/ 17812 h 190690"/>
                <a:gd name="connsiteX15" fmla="*/ 18383 w 63817"/>
                <a:gd name="connsiteY15" fmla="*/ 5048 h 190690"/>
                <a:gd name="connsiteX16" fmla="*/ 31242 w 63817"/>
                <a:gd name="connsiteY16" fmla="*/ 0 h 190690"/>
                <a:gd name="connsiteX17" fmla="*/ 43243 w 63817"/>
                <a:gd name="connsiteY17" fmla="*/ 4381 h 190690"/>
                <a:gd name="connsiteX18" fmla="*/ 47053 w 63817"/>
                <a:gd name="connsiteY18" fmla="*/ 15430 h 190690"/>
                <a:gd name="connsiteX19" fmla="*/ 42386 w 63817"/>
                <a:gd name="connsiteY19" fmla="*/ 28384 h 190690"/>
                <a:gd name="connsiteX20" fmla="*/ 29242 w 63817"/>
                <a:gd name="connsiteY20" fmla="*/ 33147 h 190690"/>
                <a:gd name="connsiteX21" fmla="*/ 29051 w 63817"/>
                <a:gd name="connsiteY21" fmla="*/ 33147 h 190690"/>
                <a:gd name="connsiteX22" fmla="*/ 17526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2" y="54102"/>
                  </a:lnTo>
                  <a:lnTo>
                    <a:pt x="44577" y="58388"/>
                  </a:lnTo>
                  <a:lnTo>
                    <a:pt x="44577" y="176975"/>
                  </a:lnTo>
                  <a:lnTo>
                    <a:pt x="63817" y="178879"/>
                  </a:lnTo>
                  <a:lnTo>
                    <a:pt x="63817" y="190690"/>
                  </a:lnTo>
                  <a:lnTo>
                    <a:pt x="0" y="190690"/>
                  </a:lnTo>
                  <a:lnTo>
                    <a:pt x="0" y="178879"/>
                  </a:lnTo>
                  <a:lnTo>
                    <a:pt x="19526" y="176689"/>
                  </a:lnTo>
                  <a:lnTo>
                    <a:pt x="19526" y="75819"/>
                  </a:lnTo>
                  <a:close/>
                  <a:moveTo>
                    <a:pt x="17526" y="28861"/>
                  </a:moveTo>
                  <a:cubicBezTo>
                    <a:pt x="14954" y="26003"/>
                    <a:pt x="13716" y="22289"/>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3" y="10954"/>
                    <a:pt x="47053" y="15430"/>
                  </a:cubicBezTo>
                  <a:cubicBezTo>
                    <a:pt x="47053" y="20860"/>
                    <a:pt x="45529" y="25241"/>
                    <a:pt x="42386" y="28384"/>
                  </a:cubicBezTo>
                  <a:cubicBezTo>
                    <a:pt x="39243" y="31623"/>
                    <a:pt x="34861" y="33147"/>
                    <a:pt x="29242" y="33147"/>
                  </a:cubicBezTo>
                  <a:lnTo>
                    <a:pt x="29051" y="33147"/>
                  </a:lnTo>
                  <a:cubicBezTo>
                    <a:pt x="24003" y="33242"/>
                    <a:pt x="20098" y="31814"/>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9" name="Freeform: Shape 108">
              <a:extLst>
                <a:ext uri="{FF2B5EF4-FFF2-40B4-BE49-F238E27FC236}">
                  <a16:creationId xmlns:a16="http://schemas.microsoft.com/office/drawing/2014/main" id="{5BC591B3-AF65-2FAC-B831-21F4DDCE6CAE}"/>
                </a:ext>
              </a:extLst>
            </p:cNvPr>
            <p:cNvSpPr/>
            <p:nvPr/>
          </p:nvSpPr>
          <p:spPr>
            <a:xfrm>
              <a:off x="13351192"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10" name="Freeform: Shape 109">
              <a:extLst>
                <a:ext uri="{FF2B5EF4-FFF2-40B4-BE49-F238E27FC236}">
                  <a16:creationId xmlns:a16="http://schemas.microsoft.com/office/drawing/2014/main" id="{15452D13-E8E8-2232-297A-D465F988C524}"/>
                </a:ext>
              </a:extLst>
            </p:cNvPr>
            <p:cNvSpPr/>
            <p:nvPr/>
          </p:nvSpPr>
          <p:spPr>
            <a:xfrm>
              <a:off x="13432821" y="7104760"/>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3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5" y="2858"/>
                    <a:pt x="50578" y="0"/>
                    <a:pt x="62770" y="0"/>
                  </a:cubicBezTo>
                  <a:cubicBezTo>
                    <a:pt x="77724" y="0"/>
                    <a:pt x="89249" y="4096"/>
                    <a:pt x="97536" y="12383"/>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3" y="123254"/>
                    <a:pt x="67342" y="123254"/>
                  </a:cubicBezTo>
                  <a:cubicBezTo>
                    <a:pt x="73724"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9"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111" name="Graphic 175">
            <a:extLst>
              <a:ext uri="{FF2B5EF4-FFF2-40B4-BE49-F238E27FC236}">
                <a16:creationId xmlns:a16="http://schemas.microsoft.com/office/drawing/2014/main" id="{2D9384E6-EB7A-599D-48AB-5523D39655A5}"/>
              </a:ext>
            </a:extLst>
          </p:cNvPr>
          <p:cNvGrpSpPr>
            <a:grpSpLocks noChangeAspect="1"/>
          </p:cNvGrpSpPr>
          <p:nvPr/>
        </p:nvGrpSpPr>
        <p:grpSpPr bwMode="auto">
          <a:xfrm>
            <a:off x="1708398" y="4521002"/>
            <a:ext cx="1673572" cy="2057161"/>
            <a:chOff x="10648950" y="5323681"/>
            <a:chExt cx="3089433" cy="3089433"/>
          </a:xfrm>
        </p:grpSpPr>
        <p:sp>
          <p:nvSpPr>
            <p:cNvPr id="112" name="Freeform: Shape 111">
              <a:extLst>
                <a:ext uri="{FF2B5EF4-FFF2-40B4-BE49-F238E27FC236}">
                  <a16:creationId xmlns:a16="http://schemas.microsoft.com/office/drawing/2014/main" id="{9BE9EE92-C54D-374F-26B4-903678F4873C}"/>
                </a:ext>
              </a:extLst>
            </p:cNvPr>
            <p:cNvSpPr/>
            <p:nvPr/>
          </p:nvSpPr>
          <p:spPr>
            <a:xfrm>
              <a:off x="10648950" y="5323681"/>
              <a:ext cx="1310777" cy="2622744"/>
            </a:xfrm>
            <a:custGeom>
              <a:avLst/>
              <a:gdLst>
                <a:gd name="connsiteX0" fmla="*/ 1311212 w 1311211"/>
                <a:gd name="connsiteY0" fmla="*/ 0 h 2622423"/>
                <a:gd name="connsiteX1" fmla="*/ 0 w 1311211"/>
                <a:gd name="connsiteY1" fmla="*/ 1311212 h 2622423"/>
                <a:gd name="connsiteX2" fmla="*/ 1311212 w 1311211"/>
                <a:gd name="connsiteY2" fmla="*/ 2622423 h 2622423"/>
                <a:gd name="connsiteX3" fmla="*/ 1311212 w 1311211"/>
                <a:gd name="connsiteY3" fmla="*/ 0 h 2622423"/>
              </a:gdLst>
              <a:ahLst/>
              <a:cxnLst>
                <a:cxn ang="0">
                  <a:pos x="connsiteX0" y="connsiteY0"/>
                </a:cxn>
                <a:cxn ang="0">
                  <a:pos x="connsiteX1" y="connsiteY1"/>
                </a:cxn>
                <a:cxn ang="0">
                  <a:pos x="connsiteX2" y="connsiteY2"/>
                </a:cxn>
                <a:cxn ang="0">
                  <a:pos x="connsiteX3" y="connsiteY3"/>
                </a:cxn>
              </a:cxnLst>
              <a:rect l="l" t="t" r="r" b="b"/>
              <a:pathLst>
                <a:path w="1311211" h="2622423">
                  <a:moveTo>
                    <a:pt x="1311212" y="0"/>
                  </a:moveTo>
                  <a:cubicBezTo>
                    <a:pt x="587026" y="0"/>
                    <a:pt x="0" y="587026"/>
                    <a:pt x="0" y="1311212"/>
                  </a:cubicBezTo>
                  <a:cubicBezTo>
                    <a:pt x="0" y="2035397"/>
                    <a:pt x="587026" y="2622423"/>
                    <a:pt x="1311212" y="2622423"/>
                  </a:cubicBezTo>
                  <a:lnTo>
                    <a:pt x="1311212" y="0"/>
                  </a:lnTo>
                  <a:close/>
                </a:path>
              </a:pathLst>
            </a:custGeom>
            <a:solidFill>
              <a:schemeClr val="accent3"/>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13" name="Freeform: Shape 117">
              <a:extLst>
                <a:ext uri="{FF2B5EF4-FFF2-40B4-BE49-F238E27FC236}">
                  <a16:creationId xmlns:a16="http://schemas.microsoft.com/office/drawing/2014/main" id="{C8CC0C15-37BD-DB35-0E5E-BEC61A86C89D}"/>
                </a:ext>
              </a:extLst>
            </p:cNvPr>
            <p:cNvSpPr>
              <a:spLocks/>
            </p:cNvSpPr>
            <p:nvPr/>
          </p:nvSpPr>
          <p:spPr bwMode="auto">
            <a:xfrm>
              <a:off x="11960161" y="5323681"/>
              <a:ext cx="1778222" cy="3089433"/>
            </a:xfrm>
            <a:custGeom>
              <a:avLst/>
              <a:gdLst>
                <a:gd name="T0" fmla="*/ 1778222 w 1778222"/>
                <a:gd name="T1" fmla="*/ 2683955 h 3089433"/>
                <a:gd name="T2" fmla="*/ 1059275 w 1778222"/>
                <a:gd name="T3" fmla="*/ 2083594 h 3089433"/>
                <a:gd name="T4" fmla="*/ 1311116 w 1778222"/>
                <a:gd name="T5" fmla="*/ 1311212 h 3089433"/>
                <a:gd name="T6" fmla="*/ 0 w 1778222"/>
                <a:gd name="T7" fmla="*/ 0 h 3089433"/>
                <a:gd name="T8" fmla="*/ 0 w 1778222"/>
                <a:gd name="T9" fmla="*/ 2622328 h 3089433"/>
                <a:gd name="T10" fmla="*/ 772382 w 1778222"/>
                <a:gd name="T11" fmla="*/ 2370487 h 3089433"/>
                <a:gd name="T12" fmla="*/ 1372743 w 1778222"/>
                <a:gd name="T13" fmla="*/ 3089434 h 3089433"/>
                <a:gd name="T14" fmla="*/ 1778222 w 1778222"/>
                <a:gd name="T15" fmla="*/ 2683955 h 30894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78222" h="3089433">
                  <a:moveTo>
                    <a:pt x="1778222" y="2683955"/>
                  </a:moveTo>
                  <a:lnTo>
                    <a:pt x="1059275" y="2083594"/>
                  </a:lnTo>
                  <a:cubicBezTo>
                    <a:pt x="1217486" y="1866900"/>
                    <a:pt x="1311116" y="1600010"/>
                    <a:pt x="1311116" y="1311212"/>
                  </a:cubicBezTo>
                  <a:cubicBezTo>
                    <a:pt x="1311116" y="587026"/>
                    <a:pt x="724090" y="0"/>
                    <a:pt x="0" y="0"/>
                  </a:cubicBezTo>
                  <a:lnTo>
                    <a:pt x="0" y="2622328"/>
                  </a:lnTo>
                  <a:cubicBezTo>
                    <a:pt x="288893" y="2622328"/>
                    <a:pt x="555688" y="2528697"/>
                    <a:pt x="772382" y="2370487"/>
                  </a:cubicBezTo>
                  <a:lnTo>
                    <a:pt x="1372743" y="3089434"/>
                  </a:lnTo>
                  <a:lnTo>
                    <a:pt x="1778222" y="2683955"/>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grpSp>
    </p:spTree>
    <p:extLst>
      <p:ext uri="{BB962C8B-B14F-4D97-AF65-F5344CB8AC3E}">
        <p14:creationId xmlns:p14="http://schemas.microsoft.com/office/powerpoint/2010/main" val="3135060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CNSSP Titlu">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6467A8-4F2F-CCE6-72CB-DC02371B00F1}"/>
              </a:ext>
            </a:extLst>
          </p:cNvPr>
          <p:cNvSpPr/>
          <p:nvPr/>
        </p:nvSpPr>
        <p:spPr>
          <a:xfrm>
            <a:off x="0" y="0"/>
            <a:ext cx="241910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sp>
        <p:nvSpPr>
          <p:cNvPr id="5" name="TextBox 7">
            <a:extLst>
              <a:ext uri="{FF2B5EF4-FFF2-40B4-BE49-F238E27FC236}">
                <a16:creationId xmlns:a16="http://schemas.microsoft.com/office/drawing/2014/main" id="{B6FACFA9-6617-2704-CBE9-3DBBD68D747C}"/>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bg1"/>
                </a:solidFill>
              </a:rPr>
              <a:t>insp.gov.ro</a:t>
            </a:r>
          </a:p>
        </p:txBody>
      </p:sp>
      <p:grpSp>
        <p:nvGrpSpPr>
          <p:cNvPr id="6" name="Graphic 4">
            <a:extLst>
              <a:ext uri="{FF2B5EF4-FFF2-40B4-BE49-F238E27FC236}">
                <a16:creationId xmlns:a16="http://schemas.microsoft.com/office/drawing/2014/main" id="{88C49841-DFCF-B1E1-23D6-B5087EDE458E}"/>
              </a:ext>
            </a:extLst>
          </p:cNvPr>
          <p:cNvGrpSpPr/>
          <p:nvPr/>
        </p:nvGrpSpPr>
        <p:grpSpPr>
          <a:xfrm>
            <a:off x="448988" y="580662"/>
            <a:ext cx="1520124" cy="767495"/>
            <a:chOff x="1105200" y="1162800"/>
            <a:chExt cx="3741842" cy="1536944"/>
          </a:xfrm>
          <a:solidFill>
            <a:srgbClr val="FFFFFF"/>
          </a:solidFill>
        </p:grpSpPr>
        <p:grpSp>
          <p:nvGrpSpPr>
            <p:cNvPr id="7" name="Graphic 4">
              <a:extLst>
                <a:ext uri="{FF2B5EF4-FFF2-40B4-BE49-F238E27FC236}">
                  <a16:creationId xmlns:a16="http://schemas.microsoft.com/office/drawing/2014/main" id="{575F0E8A-ABF4-B64C-0DB4-64A9B244A0F4}"/>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D6E667F9-1EDD-DD64-60B2-DDA2BF5F3AB3}"/>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6" name="Freeform: Shape 15">
                <a:extLst>
                  <a:ext uri="{FF2B5EF4-FFF2-40B4-BE49-F238E27FC236}">
                    <a16:creationId xmlns:a16="http://schemas.microsoft.com/office/drawing/2014/main" id="{9DE8801F-044E-4B76-3074-59B607C7F4C9}"/>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7" name="Freeform: Shape 16">
                <a:extLst>
                  <a:ext uri="{FF2B5EF4-FFF2-40B4-BE49-F238E27FC236}">
                    <a16:creationId xmlns:a16="http://schemas.microsoft.com/office/drawing/2014/main" id="{63BE3D07-B3AF-0864-B40E-2E3B3517B883}"/>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8" name="Freeform: Shape 17">
                <a:extLst>
                  <a:ext uri="{FF2B5EF4-FFF2-40B4-BE49-F238E27FC236}">
                    <a16:creationId xmlns:a16="http://schemas.microsoft.com/office/drawing/2014/main" id="{87EDC0F3-4763-DD5E-721B-C0ECBA5AAFA2}"/>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155B4DA4-874A-1F52-0F69-93A27E5B2322}"/>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5A07B3F9-BE01-65EC-9347-FC2C68767C9C}"/>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5DC0B7BC-F5D2-DE7C-901A-A4469C473BF1}"/>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5FD3E7D7-7D9C-27DA-1A33-DBC3CC7280E1}"/>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46A0A8AB-7357-4F4C-66F2-66D5B6280FA2}"/>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6241878D-998B-123B-A60E-09ABC45280F8}"/>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99D3DF60-48E3-FA32-D302-FD411732253E}"/>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108C137A-A59D-D100-E269-A4CFD6BD0D10}"/>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1C4B63AA-2BDB-7243-5682-83267CB78168}"/>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FDBAE28C-CA27-193A-CF04-43B488727DD4}"/>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41BE392D-D431-9D91-CE9B-9B7E5C9084C0}"/>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F8B82A55-A41F-1DCB-3503-E1108CB51C08}"/>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F9ED15AE-C98B-85F7-A40C-FA70374CFE34}"/>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B1C95CD0-E230-9D06-7D48-5F481E14939B}"/>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0223E2C1-DE0A-6394-B4B2-A67E2CC49D2F}"/>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C06F3DF8-24D4-154E-C7A8-5C5B4C32AAEF}"/>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F6E76D93-2D53-65C6-3BA8-283E9131BD9B}"/>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5DC6215E-7E0E-1D4E-F2E2-725FB8560F75}"/>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1EF266D9-B144-3C8D-85A2-8F2D93CEC8AE}"/>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E7BDADA5-CD69-4706-5171-D3908ECE9ACE}"/>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300743E8-DCEC-F8DF-D496-95E152E27F4C}"/>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BE6A3770-72A7-B42F-C8AC-F3DB8F93D714}"/>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AAF64548-E42F-6050-CEE3-10E88E093372}"/>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1A1B5003-629D-256C-158A-4F80F61D88AC}"/>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98353B19-217A-0AFE-DDB4-EC9C6EDEB598}"/>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7AF30FBD-C127-5C59-8535-918560D54614}"/>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1DB85FD0-B4B9-92DC-9F0E-3E1154C4C887}"/>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4F952544-B21F-CD70-5C5A-92EAA0110428}"/>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A490B98E-D7DB-A0F1-BC9A-14D2FAC55399}"/>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00E47EE3-99DE-2664-F72A-51F72FEB538D}"/>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5AC7FA07-0189-C3F9-F7F3-582712D29E80}"/>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 name="Graphic 4">
              <a:extLst>
                <a:ext uri="{FF2B5EF4-FFF2-40B4-BE49-F238E27FC236}">
                  <a16:creationId xmlns:a16="http://schemas.microsoft.com/office/drawing/2014/main" id="{210271AB-65CB-B6B6-4DAD-33D91F2B0807}"/>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8FB60E29-CB47-1945-4EC2-670C5C6BAA51}"/>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8B366964-6DC1-D508-81E1-368FB7D6621E}"/>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2" name="Freeform: Shape 11">
                  <a:extLst>
                    <a:ext uri="{FF2B5EF4-FFF2-40B4-BE49-F238E27FC236}">
                      <a16:creationId xmlns:a16="http://schemas.microsoft.com/office/drawing/2014/main" id="{9052B656-4073-6132-3E14-C035614B145A}"/>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3" name="Freeform: Shape 12">
                  <a:extLst>
                    <a:ext uri="{FF2B5EF4-FFF2-40B4-BE49-F238E27FC236}">
                      <a16:creationId xmlns:a16="http://schemas.microsoft.com/office/drawing/2014/main" id="{308EF2B0-C79D-DFF8-23CD-34E80B40E97B}"/>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4" name="Freeform: Shape 13">
                  <a:extLst>
                    <a:ext uri="{FF2B5EF4-FFF2-40B4-BE49-F238E27FC236}">
                      <a16:creationId xmlns:a16="http://schemas.microsoft.com/office/drawing/2014/main" id="{2B88636D-7DA4-CFFA-E8B4-A37BEF852E47}"/>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sp>
            <p:nvSpPr>
              <p:cNvPr id="10" name="Freeform: Shape 9">
                <a:extLst>
                  <a:ext uri="{FF2B5EF4-FFF2-40B4-BE49-F238E27FC236}">
                    <a16:creationId xmlns:a16="http://schemas.microsoft.com/office/drawing/2014/main" id="{C6D16CF8-A3C3-B79A-C855-37A367475403}"/>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grpSp>
        <p:nvGrpSpPr>
          <p:cNvPr id="50" name="Graphic 11">
            <a:extLst>
              <a:ext uri="{FF2B5EF4-FFF2-40B4-BE49-F238E27FC236}">
                <a16:creationId xmlns:a16="http://schemas.microsoft.com/office/drawing/2014/main" id="{94D1A5A3-C878-CA26-D936-24CEF06DD90A}"/>
              </a:ext>
            </a:extLst>
          </p:cNvPr>
          <p:cNvGrpSpPr>
            <a:grpSpLocks noChangeAspect="1"/>
          </p:cNvGrpSpPr>
          <p:nvPr/>
        </p:nvGrpSpPr>
        <p:grpSpPr>
          <a:xfrm>
            <a:off x="7815600" y="695715"/>
            <a:ext cx="1262138" cy="504120"/>
            <a:chOff x="11025187" y="6490494"/>
            <a:chExt cx="2330386" cy="757237"/>
          </a:xfrm>
          <a:solidFill>
            <a:srgbClr val="FFFFFF"/>
          </a:solidFill>
        </p:grpSpPr>
        <p:sp>
          <p:nvSpPr>
            <p:cNvPr id="51" name="Freeform: Shape 50">
              <a:extLst>
                <a:ext uri="{FF2B5EF4-FFF2-40B4-BE49-F238E27FC236}">
                  <a16:creationId xmlns:a16="http://schemas.microsoft.com/office/drawing/2014/main" id="{5865B87F-D8B9-90A7-3253-A05AB9388436}"/>
                </a:ext>
              </a:extLst>
            </p:cNvPr>
            <p:cNvSpPr/>
            <p:nvPr/>
          </p:nvSpPr>
          <p:spPr>
            <a:xfrm>
              <a:off x="11025187"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678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678"/>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300" y="16669"/>
                    <a:pt x="104584" y="15240"/>
                  </a:cubicBezTo>
                  <a:cubicBezTo>
                    <a:pt x="98965" y="13811"/>
                    <a:pt x="92107"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2" name="Freeform: Shape 51">
              <a:extLst>
                <a:ext uri="{FF2B5EF4-FFF2-40B4-BE49-F238E27FC236}">
                  <a16:creationId xmlns:a16="http://schemas.microsoft.com/office/drawing/2014/main" id="{A3C5944E-AA2A-1580-E9A1-7CF503D94CD0}"/>
                </a:ext>
              </a:extLst>
            </p:cNvPr>
            <p:cNvSpPr/>
            <p:nvPr/>
          </p:nvSpPr>
          <p:spPr>
            <a:xfrm>
              <a:off x="11187493"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0" y="13716"/>
                    <a:pt x="42100" y="17145"/>
                    <a:pt x="36481" y="24003"/>
                  </a:cubicBezTo>
                  <a:cubicBezTo>
                    <a:pt x="30861" y="30861"/>
                    <a:pt x="27622"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3" name="Freeform: Shape 52">
              <a:extLst>
                <a:ext uri="{FF2B5EF4-FFF2-40B4-BE49-F238E27FC236}">
                  <a16:creationId xmlns:a16="http://schemas.microsoft.com/office/drawing/2014/main" id="{AE2D107D-E9EC-2E8D-67E0-9A4BED580903}"/>
                </a:ext>
              </a:extLst>
            </p:cNvPr>
            <p:cNvSpPr/>
            <p:nvPr/>
          </p:nvSpPr>
          <p:spPr>
            <a:xfrm>
              <a:off x="11318176" y="6551930"/>
              <a:ext cx="147827" cy="139064"/>
            </a:xfrm>
            <a:custGeom>
              <a:avLst/>
              <a:gdLst>
                <a:gd name="connsiteX0" fmla="*/ 17621 w 147827"/>
                <a:gd name="connsiteY0" fmla="*/ 22003 h 139064"/>
                <a:gd name="connsiteX1" fmla="*/ 0 w 147827"/>
                <a:gd name="connsiteY1" fmla="*/ 17621 h 139064"/>
                <a:gd name="connsiteX2" fmla="*/ 0 w 147827"/>
                <a:gd name="connsiteY2" fmla="*/ 4382 h 139064"/>
                <a:gd name="connsiteX3" fmla="*/ 34957 w 147827"/>
                <a:gd name="connsiteY3" fmla="*/ 0 h 139064"/>
                <a:gd name="connsiteX4" fmla="*/ 35719 w 147827"/>
                <a:gd name="connsiteY4" fmla="*/ 0 h 139064"/>
                <a:gd name="connsiteX5" fmla="*/ 40862 w 147827"/>
                <a:gd name="connsiteY5" fmla="*/ 4382 h 139064"/>
                <a:gd name="connsiteX6" fmla="*/ 40862 w 147827"/>
                <a:gd name="connsiteY6" fmla="*/ 14669 h 139064"/>
                <a:gd name="connsiteX7" fmla="*/ 40577 w 147827"/>
                <a:gd name="connsiteY7" fmla="*/ 20574 h 139064"/>
                <a:gd name="connsiteX8" fmla="*/ 63817 w 147827"/>
                <a:gd name="connsiteY8" fmla="*/ 6382 h 139064"/>
                <a:gd name="connsiteX9" fmla="*/ 91440 w 147827"/>
                <a:gd name="connsiteY9" fmla="*/ 0 h 139064"/>
                <a:gd name="connsiteX10" fmla="*/ 115348 w 147827"/>
                <a:gd name="connsiteY10" fmla="*/ 5906 h 139064"/>
                <a:gd name="connsiteX11" fmla="*/ 127254 w 147827"/>
                <a:gd name="connsiteY11" fmla="*/ 23908 h 139064"/>
                <a:gd name="connsiteX12" fmla="*/ 130683 w 147827"/>
                <a:gd name="connsiteY12" fmla="*/ 56579 h 139064"/>
                <a:gd name="connsiteX13" fmla="*/ 130683 w 147827"/>
                <a:gd name="connsiteY13" fmla="*/ 125063 h 139064"/>
                <a:gd name="connsiteX14" fmla="*/ 147828 w 147827"/>
                <a:gd name="connsiteY14" fmla="*/ 126778 h 139064"/>
                <a:gd name="connsiteX15" fmla="*/ 147828 w 147827"/>
                <a:gd name="connsiteY15" fmla="*/ 139065 h 139064"/>
                <a:gd name="connsiteX16" fmla="*/ 89821 w 147827"/>
                <a:gd name="connsiteY16" fmla="*/ 139065 h 139064"/>
                <a:gd name="connsiteX17" fmla="*/ 89821 w 147827"/>
                <a:gd name="connsiteY17" fmla="*/ 127064 h 139064"/>
                <a:gd name="connsiteX18" fmla="*/ 104965 w 147827"/>
                <a:gd name="connsiteY18" fmla="*/ 125063 h 139064"/>
                <a:gd name="connsiteX19" fmla="*/ 104965 w 147827"/>
                <a:gd name="connsiteY19" fmla="*/ 56293 h 139064"/>
                <a:gd name="connsiteX20" fmla="*/ 102965 w 147827"/>
                <a:gd name="connsiteY20" fmla="*/ 33623 h 139064"/>
                <a:gd name="connsiteX21" fmla="*/ 95631 w 147827"/>
                <a:gd name="connsiteY21" fmla="*/ 21431 h 139064"/>
                <a:gd name="connsiteX22" fmla="*/ 80010 w 147827"/>
                <a:gd name="connsiteY22" fmla="*/ 17431 h 139064"/>
                <a:gd name="connsiteX23" fmla="*/ 61151 w 147827"/>
                <a:gd name="connsiteY23" fmla="*/ 21812 h 139064"/>
                <a:gd name="connsiteX24" fmla="*/ 43243 w 147827"/>
                <a:gd name="connsiteY24" fmla="*/ 32099 h 139064"/>
                <a:gd name="connsiteX25" fmla="*/ 43243 w 147827"/>
                <a:gd name="connsiteY25" fmla="*/ 124873 h 139064"/>
                <a:gd name="connsiteX26" fmla="*/ 59912 w 147827"/>
                <a:gd name="connsiteY26" fmla="*/ 127064 h 139064"/>
                <a:gd name="connsiteX27" fmla="*/ 59912 w 147827"/>
                <a:gd name="connsiteY27" fmla="*/ 139065 h 139064"/>
                <a:gd name="connsiteX28" fmla="*/ 2191 w 147827"/>
                <a:gd name="connsiteY28" fmla="*/ 139065 h 139064"/>
                <a:gd name="connsiteX29" fmla="*/ 2191 w 147827"/>
                <a:gd name="connsiteY29" fmla="*/ 127064 h 139064"/>
                <a:gd name="connsiteX30" fmla="*/ 17621 w 147827"/>
                <a:gd name="connsiteY30" fmla="*/ 124873 h 139064"/>
                <a:gd name="connsiteX31" fmla="*/ 17621 w 147827"/>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4">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1" y="24098"/>
                    <a:pt x="95631" y="21431"/>
                  </a:cubicBezTo>
                  <a:cubicBezTo>
                    <a:pt x="92011" y="18764"/>
                    <a:pt x="86773" y="17431"/>
                    <a:pt x="80010" y="17431"/>
                  </a:cubicBezTo>
                  <a:cubicBezTo>
                    <a:pt x="74105" y="17431"/>
                    <a:pt x="67818" y="18860"/>
                    <a:pt x="61151"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4" name="Freeform: Shape 53">
              <a:extLst>
                <a:ext uri="{FF2B5EF4-FFF2-40B4-BE49-F238E27FC236}">
                  <a16:creationId xmlns:a16="http://schemas.microsoft.com/office/drawing/2014/main" id="{52B30660-5708-4B30-59F1-F1731B9FA1DE}"/>
                </a:ext>
              </a:extLst>
            </p:cNvPr>
            <p:cNvSpPr/>
            <p:nvPr/>
          </p:nvSpPr>
          <p:spPr>
            <a:xfrm>
              <a:off x="11480100" y="6519926"/>
              <a:ext cx="88201" cy="173545"/>
            </a:xfrm>
            <a:custGeom>
              <a:avLst/>
              <a:gdLst>
                <a:gd name="connsiteX0" fmla="*/ 24479 w 88201"/>
                <a:gd name="connsiteY0" fmla="*/ 167069 h 173545"/>
                <a:gd name="connsiteX1" fmla="*/ 17621 w 88201"/>
                <a:gd name="connsiteY1" fmla="*/ 145256 h 173545"/>
                <a:gd name="connsiteX2" fmla="*/ 17621 w 88201"/>
                <a:gd name="connsiteY2" fmla="*/ 51340 h 173545"/>
                <a:gd name="connsiteX3" fmla="*/ 0 w 88201"/>
                <a:gd name="connsiteY3" fmla="*/ 51340 h 173545"/>
                <a:gd name="connsiteX4" fmla="*/ 0 w 88201"/>
                <a:gd name="connsiteY4" fmla="*/ 40291 h 173545"/>
                <a:gd name="connsiteX5" fmla="*/ 6858 w 88201"/>
                <a:gd name="connsiteY5" fmla="*/ 38576 h 173545"/>
                <a:gd name="connsiteX6" fmla="*/ 14478 w 88201"/>
                <a:gd name="connsiteY6" fmla="*/ 35909 h 173545"/>
                <a:gd name="connsiteX7" fmla="*/ 20574 w 88201"/>
                <a:gd name="connsiteY7" fmla="*/ 27146 h 173545"/>
                <a:gd name="connsiteX8" fmla="*/ 25241 w 88201"/>
                <a:gd name="connsiteY8" fmla="*/ 12192 h 173545"/>
                <a:gd name="connsiteX9" fmla="*/ 28385 w 88201"/>
                <a:gd name="connsiteY9" fmla="*/ 0 h 173545"/>
                <a:gd name="connsiteX10" fmla="*/ 42863 w 88201"/>
                <a:gd name="connsiteY10" fmla="*/ 0 h 173545"/>
                <a:gd name="connsiteX11" fmla="*/ 43339 w 88201"/>
                <a:gd name="connsiteY11" fmla="*/ 35243 h 173545"/>
                <a:gd name="connsiteX12" fmla="*/ 84201 w 88201"/>
                <a:gd name="connsiteY12" fmla="*/ 35243 h 173545"/>
                <a:gd name="connsiteX13" fmla="*/ 84201 w 88201"/>
                <a:gd name="connsiteY13" fmla="*/ 51435 h 173545"/>
                <a:gd name="connsiteX14" fmla="*/ 43339 w 88201"/>
                <a:gd name="connsiteY14" fmla="*/ 51435 h 173545"/>
                <a:gd name="connsiteX15" fmla="*/ 43339 w 88201"/>
                <a:gd name="connsiteY15" fmla="*/ 126587 h 173545"/>
                <a:gd name="connsiteX16" fmla="*/ 44196 w 88201"/>
                <a:gd name="connsiteY16" fmla="*/ 146114 h 173545"/>
                <a:gd name="connsiteX17" fmla="*/ 47911 w 88201"/>
                <a:gd name="connsiteY17" fmla="*/ 153448 h 173545"/>
                <a:gd name="connsiteX18" fmla="*/ 57531 w 88201"/>
                <a:gd name="connsiteY18" fmla="*/ 155162 h 173545"/>
                <a:gd name="connsiteX19" fmla="*/ 72104 w 88201"/>
                <a:gd name="connsiteY19" fmla="*/ 153448 h 173545"/>
                <a:gd name="connsiteX20" fmla="*/ 84487 w 88201"/>
                <a:gd name="connsiteY20" fmla="*/ 149733 h 173545"/>
                <a:gd name="connsiteX21" fmla="*/ 88202 w 88201"/>
                <a:gd name="connsiteY21" fmla="*/ 160782 h 173545"/>
                <a:gd name="connsiteX22" fmla="*/ 69247 w 88201"/>
                <a:gd name="connsiteY22" fmla="*/ 169355 h 173545"/>
                <a:gd name="connsiteX23" fmla="*/ 45339 w 88201"/>
                <a:gd name="connsiteY23" fmla="*/ 173546 h 173545"/>
                <a:gd name="connsiteX24" fmla="*/ 24479 w 88201"/>
                <a:gd name="connsiteY24" fmla="*/ 167069 h 17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545">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5" y="36671"/>
                    <a:pt x="14478" y="35909"/>
                  </a:cubicBezTo>
                  <a:cubicBezTo>
                    <a:pt x="17050" y="34481"/>
                    <a:pt x="19145" y="31528"/>
                    <a:pt x="20574" y="27146"/>
                  </a:cubicBezTo>
                  <a:cubicBezTo>
                    <a:pt x="21908" y="24003"/>
                    <a:pt x="23432" y="19050"/>
                    <a:pt x="25241" y="12192"/>
                  </a:cubicBezTo>
                  <a:cubicBezTo>
                    <a:pt x="27051" y="5334"/>
                    <a:pt x="28099" y="1238"/>
                    <a:pt x="28385" y="0"/>
                  </a:cubicBezTo>
                  <a:lnTo>
                    <a:pt x="42863" y="0"/>
                  </a:lnTo>
                  <a:lnTo>
                    <a:pt x="43339" y="35243"/>
                  </a:lnTo>
                  <a:lnTo>
                    <a:pt x="84201" y="35243"/>
                  </a:lnTo>
                  <a:lnTo>
                    <a:pt x="84201" y="51435"/>
                  </a:lnTo>
                  <a:lnTo>
                    <a:pt x="43339" y="51435"/>
                  </a:lnTo>
                  <a:lnTo>
                    <a:pt x="43339" y="126587"/>
                  </a:lnTo>
                  <a:cubicBezTo>
                    <a:pt x="43339" y="135922"/>
                    <a:pt x="43625" y="142399"/>
                    <a:pt x="44196" y="146114"/>
                  </a:cubicBezTo>
                  <a:cubicBezTo>
                    <a:pt x="44768"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2" y="160782"/>
                  </a:lnTo>
                  <a:cubicBezTo>
                    <a:pt x="84296" y="163735"/>
                    <a:pt x="77915" y="166592"/>
                    <a:pt x="69247" y="169355"/>
                  </a:cubicBezTo>
                  <a:cubicBezTo>
                    <a:pt x="60484" y="172117"/>
                    <a:pt x="52578" y="173546"/>
                    <a:pt x="45339" y="173546"/>
                  </a:cubicBezTo>
                  <a:cubicBezTo>
                    <a:pt x="36005"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5" name="Freeform: Shape 54">
              <a:extLst>
                <a:ext uri="{FF2B5EF4-FFF2-40B4-BE49-F238E27FC236}">
                  <a16:creationId xmlns:a16="http://schemas.microsoft.com/office/drawing/2014/main" id="{8B0B6A09-580A-E3E0-0E0F-5469A2FFA781}"/>
                </a:ext>
              </a:extLst>
            </p:cNvPr>
            <p:cNvSpPr/>
            <p:nvPr/>
          </p:nvSpPr>
          <p:spPr>
            <a:xfrm>
              <a:off x="11583637" y="6551358"/>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908"/>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5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6" name="Freeform: Shape 55">
              <a:extLst>
                <a:ext uri="{FF2B5EF4-FFF2-40B4-BE49-F238E27FC236}">
                  <a16:creationId xmlns:a16="http://schemas.microsoft.com/office/drawing/2014/main" id="{F3D8CD2A-2931-1AB1-909C-886DB2692306}"/>
                </a:ext>
              </a:extLst>
            </p:cNvPr>
            <p:cNvSpPr/>
            <p:nvPr/>
          </p:nvSpPr>
          <p:spPr>
            <a:xfrm>
              <a:off x="11692984"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397"/>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7" name="Freeform: Shape 56">
              <a:extLst>
                <a:ext uri="{FF2B5EF4-FFF2-40B4-BE49-F238E27FC236}">
                  <a16:creationId xmlns:a16="http://schemas.microsoft.com/office/drawing/2014/main" id="{17706392-0484-34DA-7426-311BF5C05134}"/>
                </a:ext>
              </a:extLst>
            </p:cNvPr>
            <p:cNvSpPr/>
            <p:nvPr/>
          </p:nvSpPr>
          <p:spPr>
            <a:xfrm>
              <a:off x="11847956"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8" name="Freeform: Shape 57">
              <a:extLst>
                <a:ext uri="{FF2B5EF4-FFF2-40B4-BE49-F238E27FC236}">
                  <a16:creationId xmlns:a16="http://schemas.microsoft.com/office/drawing/2014/main" id="{1ADD0580-585D-4E31-F4F7-1CDDB8E5B871}"/>
                </a:ext>
              </a:extLst>
            </p:cNvPr>
            <p:cNvSpPr/>
            <p:nvPr/>
          </p:nvSpPr>
          <p:spPr>
            <a:xfrm>
              <a:off x="11990545" y="6509067"/>
              <a:ext cx="177260" cy="181927"/>
            </a:xfrm>
            <a:custGeom>
              <a:avLst/>
              <a:gdLst>
                <a:gd name="connsiteX0" fmla="*/ 19717 w 177260"/>
                <a:gd name="connsiteY0" fmla="*/ 15145 h 181927"/>
                <a:gd name="connsiteX1" fmla="*/ 95 w 177260"/>
                <a:gd name="connsiteY1" fmla="*/ 12192 h 181927"/>
                <a:gd name="connsiteX2" fmla="*/ 95 w 177260"/>
                <a:gd name="connsiteY2" fmla="*/ 0 h 181927"/>
                <a:gd name="connsiteX3" fmla="*/ 45625 w 177260"/>
                <a:gd name="connsiteY3" fmla="*/ 0 h 181927"/>
                <a:gd name="connsiteX4" fmla="*/ 127159 w 177260"/>
                <a:gd name="connsiteY4" fmla="*/ 119444 h 181927"/>
                <a:gd name="connsiteX5" fmla="*/ 140875 w 177260"/>
                <a:gd name="connsiteY5" fmla="*/ 145351 h 181927"/>
                <a:gd name="connsiteX6" fmla="*/ 140875 w 177260"/>
                <a:gd name="connsiteY6" fmla="*/ 15145 h 181927"/>
                <a:gd name="connsiteX7" fmla="*/ 119539 w 177260"/>
                <a:gd name="connsiteY7" fmla="*/ 12192 h 181927"/>
                <a:gd name="connsiteX8" fmla="*/ 119539 w 177260"/>
                <a:gd name="connsiteY8" fmla="*/ 0 h 181927"/>
                <a:gd name="connsiteX9" fmla="*/ 177260 w 177260"/>
                <a:gd name="connsiteY9" fmla="*/ 0 h 181927"/>
                <a:gd name="connsiteX10" fmla="*/ 177260 w 177260"/>
                <a:gd name="connsiteY10" fmla="*/ 12192 h 181927"/>
                <a:gd name="connsiteX11" fmla="*/ 157639 w 177260"/>
                <a:gd name="connsiteY11" fmla="*/ 15145 h 181927"/>
                <a:gd name="connsiteX12" fmla="*/ 157639 w 177260"/>
                <a:gd name="connsiteY12" fmla="*/ 181832 h 181927"/>
                <a:gd name="connsiteX13" fmla="*/ 138303 w 177260"/>
                <a:gd name="connsiteY13" fmla="*/ 181832 h 181927"/>
                <a:gd name="connsiteX14" fmla="*/ 55054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2 w 177260"/>
                <a:gd name="connsiteY21" fmla="*/ 167259 h 181927"/>
                <a:gd name="connsiteX22" fmla="*/ 19622 w 177260"/>
                <a:gd name="connsiteY22" fmla="*/ 15145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717" y="15145"/>
                  </a:moveTo>
                  <a:lnTo>
                    <a:pt x="95" y="12192"/>
                  </a:lnTo>
                  <a:lnTo>
                    <a:pt x="95" y="0"/>
                  </a:lnTo>
                  <a:lnTo>
                    <a:pt x="45625" y="0"/>
                  </a:lnTo>
                  <a:lnTo>
                    <a:pt x="127159" y="119444"/>
                  </a:lnTo>
                  <a:lnTo>
                    <a:pt x="140875" y="145351"/>
                  </a:lnTo>
                  <a:lnTo>
                    <a:pt x="140875" y="15145"/>
                  </a:lnTo>
                  <a:lnTo>
                    <a:pt x="119539" y="12192"/>
                  </a:lnTo>
                  <a:lnTo>
                    <a:pt x="119539" y="0"/>
                  </a:lnTo>
                  <a:lnTo>
                    <a:pt x="177260" y="0"/>
                  </a:lnTo>
                  <a:lnTo>
                    <a:pt x="177260" y="12192"/>
                  </a:lnTo>
                  <a:lnTo>
                    <a:pt x="157639" y="15145"/>
                  </a:lnTo>
                  <a:lnTo>
                    <a:pt x="157639" y="181832"/>
                  </a:lnTo>
                  <a:lnTo>
                    <a:pt x="138303" y="181832"/>
                  </a:lnTo>
                  <a:lnTo>
                    <a:pt x="55054" y="59722"/>
                  </a:lnTo>
                  <a:lnTo>
                    <a:pt x="36195" y="27432"/>
                  </a:lnTo>
                  <a:lnTo>
                    <a:pt x="36195" y="167450"/>
                  </a:lnTo>
                  <a:lnTo>
                    <a:pt x="59436" y="169926"/>
                  </a:lnTo>
                  <a:lnTo>
                    <a:pt x="59436" y="181928"/>
                  </a:lnTo>
                  <a:lnTo>
                    <a:pt x="0" y="181928"/>
                  </a:lnTo>
                  <a:lnTo>
                    <a:pt x="0" y="169926"/>
                  </a:lnTo>
                  <a:lnTo>
                    <a:pt x="19622" y="167259"/>
                  </a:lnTo>
                  <a:lnTo>
                    <a:pt x="19622" y="1514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9" name="Freeform: Shape 58">
              <a:extLst>
                <a:ext uri="{FF2B5EF4-FFF2-40B4-BE49-F238E27FC236}">
                  <a16:creationId xmlns:a16="http://schemas.microsoft.com/office/drawing/2014/main" id="{537B1066-94FB-7755-085A-8182A726D2A4}"/>
                </a:ext>
              </a:extLst>
            </p:cNvPr>
            <p:cNvSpPr/>
            <p:nvPr/>
          </p:nvSpPr>
          <p:spPr>
            <a:xfrm>
              <a:off x="12184855"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1908 h 141446"/>
                <a:gd name="connsiteX5" fmla="*/ 53435 w 120205"/>
                <a:gd name="connsiteY5" fmla="*/ 18860 h 141446"/>
                <a:gd name="connsiteX6" fmla="*/ 31052 w 120205"/>
                <a:gd name="connsiteY6" fmla="*/ 22384 h 141446"/>
                <a:gd name="connsiteX7" fmla="*/ 11335 w 120205"/>
                <a:gd name="connsiteY7" fmla="*/ 31051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778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005"/>
                    <a:pt x="80582" y="36005"/>
                    <a:pt x="78962" y="31623"/>
                  </a:cubicBezTo>
                  <a:cubicBezTo>
                    <a:pt x="77343" y="27242"/>
                    <a:pt x="74486" y="24003"/>
                    <a:pt x="70485" y="21908"/>
                  </a:cubicBezTo>
                  <a:cubicBezTo>
                    <a:pt x="66484" y="19907"/>
                    <a:pt x="60770" y="18860"/>
                    <a:pt x="53435" y="18860"/>
                  </a:cubicBezTo>
                  <a:cubicBezTo>
                    <a:pt x="45148" y="18860"/>
                    <a:pt x="37624" y="20003"/>
                    <a:pt x="31052" y="22384"/>
                  </a:cubicBezTo>
                  <a:cubicBezTo>
                    <a:pt x="24479" y="24765"/>
                    <a:pt x="17907" y="27623"/>
                    <a:pt x="11335" y="31051"/>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7918"/>
                    <a:pt x="29623" y="114491"/>
                    <a:pt x="33909" y="118586"/>
                  </a:cubicBezTo>
                  <a:cubicBezTo>
                    <a:pt x="38195" y="122777"/>
                    <a:pt x="44101" y="124778"/>
                    <a:pt x="51435" y="124778"/>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0" name="Freeform: Shape 59">
              <a:extLst>
                <a:ext uri="{FF2B5EF4-FFF2-40B4-BE49-F238E27FC236}">
                  <a16:creationId xmlns:a16="http://schemas.microsoft.com/office/drawing/2014/main" id="{EC9ABAC2-75FB-854B-AA08-8AFA4E0BE507}"/>
                </a:ext>
              </a:extLst>
            </p:cNvPr>
            <p:cNvSpPr/>
            <p:nvPr/>
          </p:nvSpPr>
          <p:spPr>
            <a:xfrm>
              <a:off x="12318872" y="6519926"/>
              <a:ext cx="88201" cy="237553"/>
            </a:xfrm>
            <a:custGeom>
              <a:avLst/>
              <a:gdLst>
                <a:gd name="connsiteX0" fmla="*/ 24479 w 88201"/>
                <a:gd name="connsiteY0" fmla="*/ 167069 h 237553"/>
                <a:gd name="connsiteX1" fmla="*/ 17621 w 88201"/>
                <a:gd name="connsiteY1" fmla="*/ 145256 h 237553"/>
                <a:gd name="connsiteX2" fmla="*/ 17621 w 88201"/>
                <a:gd name="connsiteY2" fmla="*/ 51340 h 237553"/>
                <a:gd name="connsiteX3" fmla="*/ 0 w 88201"/>
                <a:gd name="connsiteY3" fmla="*/ 51340 h 237553"/>
                <a:gd name="connsiteX4" fmla="*/ 0 w 88201"/>
                <a:gd name="connsiteY4" fmla="*/ 40291 h 237553"/>
                <a:gd name="connsiteX5" fmla="*/ 6858 w 88201"/>
                <a:gd name="connsiteY5" fmla="*/ 38576 h 237553"/>
                <a:gd name="connsiteX6" fmla="*/ 14478 w 88201"/>
                <a:gd name="connsiteY6" fmla="*/ 35909 h 237553"/>
                <a:gd name="connsiteX7" fmla="*/ 20574 w 88201"/>
                <a:gd name="connsiteY7" fmla="*/ 27146 h 237553"/>
                <a:gd name="connsiteX8" fmla="*/ 25241 w 88201"/>
                <a:gd name="connsiteY8" fmla="*/ 12192 h 237553"/>
                <a:gd name="connsiteX9" fmla="*/ 28384 w 88201"/>
                <a:gd name="connsiteY9" fmla="*/ 0 h 237553"/>
                <a:gd name="connsiteX10" fmla="*/ 42863 w 88201"/>
                <a:gd name="connsiteY10" fmla="*/ 0 h 237553"/>
                <a:gd name="connsiteX11" fmla="*/ 43339 w 88201"/>
                <a:gd name="connsiteY11" fmla="*/ 35243 h 237553"/>
                <a:gd name="connsiteX12" fmla="*/ 84201 w 88201"/>
                <a:gd name="connsiteY12" fmla="*/ 35243 h 237553"/>
                <a:gd name="connsiteX13" fmla="*/ 84201 w 88201"/>
                <a:gd name="connsiteY13" fmla="*/ 51435 h 237553"/>
                <a:gd name="connsiteX14" fmla="*/ 43339 w 88201"/>
                <a:gd name="connsiteY14" fmla="*/ 51435 h 237553"/>
                <a:gd name="connsiteX15" fmla="*/ 43339 w 88201"/>
                <a:gd name="connsiteY15" fmla="*/ 126587 h 237553"/>
                <a:gd name="connsiteX16" fmla="*/ 44196 w 88201"/>
                <a:gd name="connsiteY16" fmla="*/ 146114 h 237553"/>
                <a:gd name="connsiteX17" fmla="*/ 47911 w 88201"/>
                <a:gd name="connsiteY17" fmla="*/ 153448 h 237553"/>
                <a:gd name="connsiteX18" fmla="*/ 57531 w 88201"/>
                <a:gd name="connsiteY18" fmla="*/ 155162 h 237553"/>
                <a:gd name="connsiteX19" fmla="*/ 72104 w 88201"/>
                <a:gd name="connsiteY19" fmla="*/ 153448 h 237553"/>
                <a:gd name="connsiteX20" fmla="*/ 84487 w 88201"/>
                <a:gd name="connsiteY20" fmla="*/ 149733 h 237553"/>
                <a:gd name="connsiteX21" fmla="*/ 88201 w 88201"/>
                <a:gd name="connsiteY21" fmla="*/ 160782 h 237553"/>
                <a:gd name="connsiteX22" fmla="*/ 69247 w 88201"/>
                <a:gd name="connsiteY22" fmla="*/ 169355 h 237553"/>
                <a:gd name="connsiteX23" fmla="*/ 45339 w 88201"/>
                <a:gd name="connsiteY23" fmla="*/ 173546 h 237553"/>
                <a:gd name="connsiteX24" fmla="*/ 24479 w 88201"/>
                <a:gd name="connsiteY24" fmla="*/ 167069 h 237553"/>
                <a:gd name="connsiteX25" fmla="*/ 62103 w 88201"/>
                <a:gd name="connsiteY25" fmla="*/ 220218 h 237553"/>
                <a:gd name="connsiteX26" fmla="*/ 53816 w 88201"/>
                <a:gd name="connsiteY26" fmla="*/ 232220 h 237553"/>
                <a:gd name="connsiteX27" fmla="*/ 46672 w 88201"/>
                <a:gd name="connsiteY27" fmla="*/ 237554 h 237553"/>
                <a:gd name="connsiteX28" fmla="*/ 46387 w 88201"/>
                <a:gd name="connsiteY28" fmla="*/ 237554 h 237553"/>
                <a:gd name="connsiteX29" fmla="*/ 38100 w 88201"/>
                <a:gd name="connsiteY29" fmla="*/ 233172 h 237553"/>
                <a:gd name="connsiteX30" fmla="*/ 37814 w 88201"/>
                <a:gd name="connsiteY30" fmla="*/ 231743 h 237553"/>
                <a:gd name="connsiteX31" fmla="*/ 43434 w 88201"/>
                <a:gd name="connsiteY31" fmla="*/ 225171 h 237553"/>
                <a:gd name="connsiteX32" fmla="*/ 45625 w 88201"/>
                <a:gd name="connsiteY32" fmla="*/ 214884 h 237553"/>
                <a:gd name="connsiteX33" fmla="*/ 44291 w 88201"/>
                <a:gd name="connsiteY33" fmla="*/ 209741 h 237553"/>
                <a:gd name="connsiteX34" fmla="*/ 40481 w 88201"/>
                <a:gd name="connsiteY34" fmla="*/ 206026 h 237553"/>
                <a:gd name="connsiteX35" fmla="*/ 35623 w 88201"/>
                <a:gd name="connsiteY35" fmla="*/ 196215 h 237553"/>
                <a:gd name="connsiteX36" fmla="*/ 39814 w 88201"/>
                <a:gd name="connsiteY36" fmla="*/ 187166 h 237553"/>
                <a:gd name="connsiteX37" fmla="*/ 48577 w 88201"/>
                <a:gd name="connsiteY37" fmla="*/ 184499 h 237553"/>
                <a:gd name="connsiteX38" fmla="*/ 49530 w 88201"/>
                <a:gd name="connsiteY38" fmla="*/ 184499 h 237553"/>
                <a:gd name="connsiteX39" fmla="*/ 61246 w 88201"/>
                <a:gd name="connsiteY39" fmla="*/ 189643 h 237553"/>
                <a:gd name="connsiteX40" fmla="*/ 65627 w 88201"/>
                <a:gd name="connsiteY40" fmla="*/ 204121 h 237553"/>
                <a:gd name="connsiteX41" fmla="*/ 62103 w 88201"/>
                <a:gd name="connsiteY41" fmla="*/ 220218 h 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201" h="237553">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114"/>
                  </a:cubicBezTo>
                  <a:cubicBezTo>
                    <a:pt x="44767"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1" y="160782"/>
                  </a:lnTo>
                  <a:cubicBezTo>
                    <a:pt x="84296" y="163735"/>
                    <a:pt x="77914" y="166592"/>
                    <a:pt x="69247" y="169355"/>
                  </a:cubicBezTo>
                  <a:cubicBezTo>
                    <a:pt x="60484" y="172117"/>
                    <a:pt x="52578" y="173546"/>
                    <a:pt x="45339" y="173546"/>
                  </a:cubicBezTo>
                  <a:cubicBezTo>
                    <a:pt x="35909" y="173450"/>
                    <a:pt x="29051" y="171355"/>
                    <a:pt x="24479" y="167069"/>
                  </a:cubicBezTo>
                  <a:close/>
                  <a:moveTo>
                    <a:pt x="62103" y="220218"/>
                  </a:moveTo>
                  <a:cubicBezTo>
                    <a:pt x="59626" y="225076"/>
                    <a:pt x="56864" y="229076"/>
                    <a:pt x="53816" y="232220"/>
                  </a:cubicBezTo>
                  <a:cubicBezTo>
                    <a:pt x="50673" y="235268"/>
                    <a:pt x="48387" y="237077"/>
                    <a:pt x="46672" y="237554"/>
                  </a:cubicBezTo>
                  <a:lnTo>
                    <a:pt x="46387" y="237554"/>
                  </a:lnTo>
                  <a:lnTo>
                    <a:pt x="38100" y="233172"/>
                  </a:lnTo>
                  <a:lnTo>
                    <a:pt x="37814" y="231743"/>
                  </a:lnTo>
                  <a:cubicBezTo>
                    <a:pt x="40100" y="230600"/>
                    <a:pt x="42005" y="228410"/>
                    <a:pt x="43434" y="225171"/>
                  </a:cubicBezTo>
                  <a:cubicBezTo>
                    <a:pt x="44863" y="221933"/>
                    <a:pt x="45625" y="218504"/>
                    <a:pt x="45625" y="214884"/>
                  </a:cubicBezTo>
                  <a:cubicBezTo>
                    <a:pt x="45625" y="212789"/>
                    <a:pt x="45148" y="211074"/>
                    <a:pt x="44291" y="209741"/>
                  </a:cubicBezTo>
                  <a:cubicBezTo>
                    <a:pt x="43434" y="208407"/>
                    <a:pt x="42100" y="207169"/>
                    <a:pt x="40481" y="206026"/>
                  </a:cubicBezTo>
                  <a:cubicBezTo>
                    <a:pt x="37243" y="203740"/>
                    <a:pt x="35623" y="200501"/>
                    <a:pt x="35623" y="196215"/>
                  </a:cubicBezTo>
                  <a:cubicBezTo>
                    <a:pt x="35623" y="191929"/>
                    <a:pt x="37052" y="188976"/>
                    <a:pt x="39814" y="187166"/>
                  </a:cubicBezTo>
                  <a:cubicBezTo>
                    <a:pt x="42577" y="185357"/>
                    <a:pt x="45529" y="184499"/>
                    <a:pt x="48577" y="184499"/>
                  </a:cubicBezTo>
                  <a:lnTo>
                    <a:pt x="49530" y="184499"/>
                  </a:lnTo>
                  <a:cubicBezTo>
                    <a:pt x="54388" y="184499"/>
                    <a:pt x="58388" y="186214"/>
                    <a:pt x="61246" y="189643"/>
                  </a:cubicBezTo>
                  <a:cubicBezTo>
                    <a:pt x="64198" y="193072"/>
                    <a:pt x="65627" y="197834"/>
                    <a:pt x="65627" y="204121"/>
                  </a:cubicBezTo>
                  <a:cubicBezTo>
                    <a:pt x="65818" y="209931"/>
                    <a:pt x="64579" y="215265"/>
                    <a:pt x="62103" y="22021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1" name="Freeform: Shape 60">
              <a:extLst>
                <a:ext uri="{FF2B5EF4-FFF2-40B4-BE49-F238E27FC236}">
                  <a16:creationId xmlns:a16="http://schemas.microsoft.com/office/drawing/2014/main" id="{3A0ED1A1-4C75-D341-928E-71DB744D65DB}"/>
                </a:ext>
              </a:extLst>
            </p:cNvPr>
            <p:cNvSpPr/>
            <p:nvPr/>
          </p:nvSpPr>
          <p:spPr>
            <a:xfrm>
              <a:off x="12421170" y="6496875"/>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8 h 194119"/>
                <a:gd name="connsiteX15" fmla="*/ 18669 w 64865"/>
                <a:gd name="connsiteY15" fmla="*/ 5144 h 194119"/>
                <a:gd name="connsiteX16" fmla="*/ 31718 w 64865"/>
                <a:gd name="connsiteY16" fmla="*/ 0 h 194119"/>
                <a:gd name="connsiteX17" fmla="*/ 43910 w 64865"/>
                <a:gd name="connsiteY17" fmla="*/ 4382 h 194119"/>
                <a:gd name="connsiteX18" fmla="*/ 47816 w 64865"/>
                <a:gd name="connsiteY18" fmla="*/ 15621 h 194119"/>
                <a:gd name="connsiteX19" fmla="*/ 43053 w 64865"/>
                <a:gd name="connsiteY19" fmla="*/ 28861 h 194119"/>
                <a:gd name="connsiteX20" fmla="*/ 29718 w 64865"/>
                <a:gd name="connsiteY20" fmla="*/ 33719 h 194119"/>
                <a:gd name="connsiteX21" fmla="*/ 29432 w 64865"/>
                <a:gd name="connsiteY21" fmla="*/ 33719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812" y="29337"/>
                  </a:moveTo>
                  <a:cubicBezTo>
                    <a:pt x="15240" y="26384"/>
                    <a:pt x="13907" y="22670"/>
                    <a:pt x="13907" y="18098"/>
                  </a:cubicBezTo>
                  <a:cubicBezTo>
                    <a:pt x="13907" y="12859"/>
                    <a:pt x="15526" y="8573"/>
                    <a:pt x="18669" y="5144"/>
                  </a:cubicBezTo>
                  <a:cubicBezTo>
                    <a:pt x="21812" y="1715"/>
                    <a:pt x="26194" y="0"/>
                    <a:pt x="31718" y="0"/>
                  </a:cubicBezTo>
                  <a:cubicBezTo>
                    <a:pt x="37243" y="0"/>
                    <a:pt x="41338" y="1429"/>
                    <a:pt x="43910" y="4382"/>
                  </a:cubicBezTo>
                  <a:cubicBezTo>
                    <a:pt x="46482" y="7334"/>
                    <a:pt x="47816" y="11049"/>
                    <a:pt x="47816" y="15621"/>
                  </a:cubicBezTo>
                  <a:cubicBezTo>
                    <a:pt x="47816" y="21146"/>
                    <a:pt x="46196" y="25527"/>
                    <a:pt x="43053" y="28861"/>
                  </a:cubicBezTo>
                  <a:cubicBezTo>
                    <a:pt x="39910" y="32099"/>
                    <a:pt x="35433" y="33719"/>
                    <a:pt x="29718" y="33719"/>
                  </a:cubicBezTo>
                  <a:lnTo>
                    <a:pt x="29432" y="33719"/>
                  </a:lnTo>
                  <a:cubicBezTo>
                    <a:pt x="24384" y="33719"/>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2" name="Freeform: Shape 61">
              <a:extLst>
                <a:ext uri="{FF2B5EF4-FFF2-40B4-BE49-F238E27FC236}">
                  <a16:creationId xmlns:a16="http://schemas.microsoft.com/office/drawing/2014/main" id="{D1CF3BBB-003C-A3AB-C25A-3D2982722026}"/>
                </a:ext>
              </a:extLst>
            </p:cNvPr>
            <p:cNvSpPr/>
            <p:nvPr/>
          </p:nvSpPr>
          <p:spPr>
            <a:xfrm>
              <a:off x="12503464" y="6551454"/>
              <a:ext cx="126494" cy="142208"/>
            </a:xfrm>
            <a:custGeom>
              <a:avLst/>
              <a:gdLst>
                <a:gd name="connsiteX0" fmla="*/ 8956 w 126494"/>
                <a:gd name="connsiteY0" fmla="*/ 33052 h 142208"/>
                <a:gd name="connsiteX1" fmla="*/ 32863 w 126494"/>
                <a:gd name="connsiteY1" fmla="*/ 8477 h 142208"/>
                <a:gd name="connsiteX2" fmla="*/ 64582 w 126494"/>
                <a:gd name="connsiteY2" fmla="*/ 0 h 142208"/>
                <a:gd name="connsiteX3" fmla="*/ 110969 w 126494"/>
                <a:gd name="connsiteY3" fmla="*/ 19622 h 142208"/>
                <a:gd name="connsiteX4" fmla="*/ 126494 w 126494"/>
                <a:gd name="connsiteY4" fmla="*/ 71056 h 142208"/>
                <a:gd name="connsiteX5" fmla="*/ 117445 w 126494"/>
                <a:gd name="connsiteY5" fmla="*/ 109442 h 142208"/>
                <a:gd name="connsiteX6" fmla="*/ 93633 w 126494"/>
                <a:gd name="connsiteY6" fmla="*/ 133921 h 142208"/>
                <a:gd name="connsiteX7" fmla="*/ 61915 w 126494"/>
                <a:gd name="connsiteY7" fmla="*/ 142208 h 142208"/>
                <a:gd name="connsiteX8" fmla="*/ 15528 w 126494"/>
                <a:gd name="connsiteY8" fmla="*/ 122587 h 142208"/>
                <a:gd name="connsiteX9" fmla="*/ 2 w 126494"/>
                <a:gd name="connsiteY9" fmla="*/ 71247 h 142208"/>
                <a:gd name="connsiteX10" fmla="*/ 8956 w 126494"/>
                <a:gd name="connsiteY10" fmla="*/ 33052 h 142208"/>
                <a:gd name="connsiteX11" fmla="*/ 89252 w 126494"/>
                <a:gd name="connsiteY11" fmla="*/ 114300 h 142208"/>
                <a:gd name="connsiteX12" fmla="*/ 98300 w 126494"/>
                <a:gd name="connsiteY12" fmla="*/ 72962 h 142208"/>
                <a:gd name="connsiteX13" fmla="*/ 90013 w 126494"/>
                <a:gd name="connsiteY13" fmla="*/ 29908 h 142208"/>
                <a:gd name="connsiteX14" fmla="*/ 63344 w 126494"/>
                <a:gd name="connsiteY14" fmla="*/ 14002 h 142208"/>
                <a:gd name="connsiteX15" fmla="*/ 37245 w 126494"/>
                <a:gd name="connsiteY15" fmla="*/ 27908 h 142208"/>
                <a:gd name="connsiteX16" fmla="*/ 28101 w 126494"/>
                <a:gd name="connsiteY16" fmla="*/ 69247 h 142208"/>
                <a:gd name="connsiteX17" fmla="*/ 36673 w 126494"/>
                <a:gd name="connsiteY17" fmla="*/ 112300 h 142208"/>
                <a:gd name="connsiteX18" fmla="*/ 63344 w 126494"/>
                <a:gd name="connsiteY18" fmla="*/ 128207 h 142208"/>
                <a:gd name="connsiteX19" fmla="*/ 89252 w 126494"/>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4" h="142208">
                  <a:moveTo>
                    <a:pt x="8956" y="33052"/>
                  </a:moveTo>
                  <a:cubicBezTo>
                    <a:pt x="14956" y="22288"/>
                    <a:pt x="22957" y="14097"/>
                    <a:pt x="32863" y="8477"/>
                  </a:cubicBezTo>
                  <a:cubicBezTo>
                    <a:pt x="42769" y="2857"/>
                    <a:pt x="53342" y="0"/>
                    <a:pt x="64582" y="0"/>
                  </a:cubicBezTo>
                  <a:cubicBezTo>
                    <a:pt x="85156" y="0"/>
                    <a:pt x="100586" y="6477"/>
                    <a:pt x="110969" y="19622"/>
                  </a:cubicBezTo>
                  <a:cubicBezTo>
                    <a:pt x="121351" y="32671"/>
                    <a:pt x="126494" y="49816"/>
                    <a:pt x="126494" y="71056"/>
                  </a:cubicBezTo>
                  <a:cubicBezTo>
                    <a:pt x="126494" y="85916"/>
                    <a:pt x="123446" y="98679"/>
                    <a:pt x="117445" y="109442"/>
                  </a:cubicBezTo>
                  <a:cubicBezTo>
                    <a:pt x="111445" y="120206"/>
                    <a:pt x="103444" y="128397"/>
                    <a:pt x="93633" y="133921"/>
                  </a:cubicBezTo>
                  <a:cubicBezTo>
                    <a:pt x="83727" y="139446"/>
                    <a:pt x="73154" y="142208"/>
                    <a:pt x="61915" y="142208"/>
                  </a:cubicBezTo>
                  <a:cubicBezTo>
                    <a:pt x="41341" y="142208"/>
                    <a:pt x="25910" y="135636"/>
                    <a:pt x="15528" y="122587"/>
                  </a:cubicBezTo>
                  <a:cubicBezTo>
                    <a:pt x="5146" y="109537"/>
                    <a:pt x="2" y="92393"/>
                    <a:pt x="2" y="71247"/>
                  </a:cubicBezTo>
                  <a:cubicBezTo>
                    <a:pt x="-93" y="56483"/>
                    <a:pt x="2955" y="43815"/>
                    <a:pt x="8956" y="33052"/>
                  </a:cubicBezTo>
                  <a:close/>
                  <a:moveTo>
                    <a:pt x="89252" y="114300"/>
                  </a:moveTo>
                  <a:cubicBezTo>
                    <a:pt x="95252" y="104966"/>
                    <a:pt x="98300" y="91249"/>
                    <a:pt x="98300" y="72962"/>
                  </a:cubicBezTo>
                  <a:cubicBezTo>
                    <a:pt x="98300" y="54864"/>
                    <a:pt x="95538" y="40481"/>
                    <a:pt x="90013" y="29908"/>
                  </a:cubicBezTo>
                  <a:cubicBezTo>
                    <a:pt x="84489" y="19336"/>
                    <a:pt x="75535" y="14002"/>
                    <a:pt x="63344" y="14002"/>
                  </a:cubicBezTo>
                  <a:cubicBezTo>
                    <a:pt x="52104" y="14002"/>
                    <a:pt x="43436" y="18669"/>
                    <a:pt x="37245" y="27908"/>
                  </a:cubicBezTo>
                  <a:cubicBezTo>
                    <a:pt x="31149" y="37243"/>
                    <a:pt x="28101" y="50959"/>
                    <a:pt x="28101" y="69247"/>
                  </a:cubicBezTo>
                  <a:cubicBezTo>
                    <a:pt x="28101" y="87344"/>
                    <a:pt x="30958" y="101727"/>
                    <a:pt x="36673" y="112300"/>
                  </a:cubicBezTo>
                  <a:cubicBezTo>
                    <a:pt x="42388" y="122872"/>
                    <a:pt x="51247" y="128207"/>
                    <a:pt x="63344" y="128207"/>
                  </a:cubicBezTo>
                  <a:cubicBezTo>
                    <a:pt x="74583" y="128207"/>
                    <a:pt x="83251" y="123539"/>
                    <a:pt x="89252"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3" name="Freeform: Shape 62">
              <a:extLst>
                <a:ext uri="{FF2B5EF4-FFF2-40B4-BE49-F238E27FC236}">
                  <a16:creationId xmlns:a16="http://schemas.microsoft.com/office/drawing/2014/main" id="{6CB5F1CB-DAD8-EAC9-9789-70949E37B3DF}"/>
                </a:ext>
              </a:extLst>
            </p:cNvPr>
            <p:cNvSpPr/>
            <p:nvPr/>
          </p:nvSpPr>
          <p:spPr>
            <a:xfrm>
              <a:off x="12649199" y="6551930"/>
              <a:ext cx="147828" cy="139064"/>
            </a:xfrm>
            <a:custGeom>
              <a:avLst/>
              <a:gdLst>
                <a:gd name="connsiteX0" fmla="*/ 17621 w 147828"/>
                <a:gd name="connsiteY0" fmla="*/ 22003 h 139064"/>
                <a:gd name="connsiteX1" fmla="*/ 0 w 147828"/>
                <a:gd name="connsiteY1" fmla="*/ 17621 h 139064"/>
                <a:gd name="connsiteX2" fmla="*/ 0 w 147828"/>
                <a:gd name="connsiteY2" fmla="*/ 4382 h 139064"/>
                <a:gd name="connsiteX3" fmla="*/ 34957 w 147828"/>
                <a:gd name="connsiteY3" fmla="*/ 0 h 139064"/>
                <a:gd name="connsiteX4" fmla="*/ 35719 w 147828"/>
                <a:gd name="connsiteY4" fmla="*/ 0 h 139064"/>
                <a:gd name="connsiteX5" fmla="*/ 40862 w 147828"/>
                <a:gd name="connsiteY5" fmla="*/ 4382 h 139064"/>
                <a:gd name="connsiteX6" fmla="*/ 40862 w 147828"/>
                <a:gd name="connsiteY6" fmla="*/ 14669 h 139064"/>
                <a:gd name="connsiteX7" fmla="*/ 40576 w 147828"/>
                <a:gd name="connsiteY7" fmla="*/ 20574 h 139064"/>
                <a:gd name="connsiteX8" fmla="*/ 63817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063 h 139064"/>
                <a:gd name="connsiteX14" fmla="*/ 147828 w 147828"/>
                <a:gd name="connsiteY14" fmla="*/ 126778 h 139064"/>
                <a:gd name="connsiteX15" fmla="*/ 147828 w 147828"/>
                <a:gd name="connsiteY15" fmla="*/ 139065 h 139064"/>
                <a:gd name="connsiteX16" fmla="*/ 89821 w 147828"/>
                <a:gd name="connsiteY16" fmla="*/ 139065 h 139064"/>
                <a:gd name="connsiteX17" fmla="*/ 89821 w 147828"/>
                <a:gd name="connsiteY17" fmla="*/ 127064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431 h 139064"/>
                <a:gd name="connsiteX22" fmla="*/ 80010 w 147828"/>
                <a:gd name="connsiteY22" fmla="*/ 17431 h 139064"/>
                <a:gd name="connsiteX23" fmla="*/ 61150 w 147828"/>
                <a:gd name="connsiteY23" fmla="*/ 21812 h 139064"/>
                <a:gd name="connsiteX24" fmla="*/ 43243 w 147828"/>
                <a:gd name="connsiteY24" fmla="*/ 32099 h 139064"/>
                <a:gd name="connsiteX25" fmla="*/ 43243 w 147828"/>
                <a:gd name="connsiteY25" fmla="*/ 124873 h 139064"/>
                <a:gd name="connsiteX26" fmla="*/ 59912 w 147828"/>
                <a:gd name="connsiteY26" fmla="*/ 127064 h 139064"/>
                <a:gd name="connsiteX27" fmla="*/ 59912 w 147828"/>
                <a:gd name="connsiteY27" fmla="*/ 139065 h 139064"/>
                <a:gd name="connsiteX28" fmla="*/ 2191 w 147828"/>
                <a:gd name="connsiteY28" fmla="*/ 139065 h 139064"/>
                <a:gd name="connsiteX29" fmla="*/ 2191 w 147828"/>
                <a:gd name="connsiteY29" fmla="*/ 127064 h 139064"/>
                <a:gd name="connsiteX30" fmla="*/ 17621 w 147828"/>
                <a:gd name="connsiteY30" fmla="*/ 124873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6" y="125063"/>
                  </a:lnTo>
                  <a:lnTo>
                    <a:pt x="104966" y="56293"/>
                  </a:lnTo>
                  <a:cubicBezTo>
                    <a:pt x="104966" y="46673"/>
                    <a:pt x="104299" y="39148"/>
                    <a:pt x="102965" y="33623"/>
                  </a:cubicBezTo>
                  <a:cubicBezTo>
                    <a:pt x="101632" y="28194"/>
                    <a:pt x="99250" y="24098"/>
                    <a:pt x="95631" y="21431"/>
                  </a:cubicBezTo>
                  <a:cubicBezTo>
                    <a:pt x="92012" y="18764"/>
                    <a:pt x="86773" y="17431"/>
                    <a:pt x="80010" y="17431"/>
                  </a:cubicBezTo>
                  <a:cubicBezTo>
                    <a:pt x="74104" y="17431"/>
                    <a:pt x="67818" y="18860"/>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4" name="Freeform: Shape 63">
              <a:extLst>
                <a:ext uri="{FF2B5EF4-FFF2-40B4-BE49-F238E27FC236}">
                  <a16:creationId xmlns:a16="http://schemas.microsoft.com/office/drawing/2014/main" id="{01B6C894-6A4F-A88B-EB88-5FFD35621F85}"/>
                </a:ext>
              </a:extLst>
            </p:cNvPr>
            <p:cNvSpPr/>
            <p:nvPr/>
          </p:nvSpPr>
          <p:spPr>
            <a:xfrm>
              <a:off x="12814553" y="6552025"/>
              <a:ext cx="120205" cy="141446"/>
            </a:xfrm>
            <a:custGeom>
              <a:avLst/>
              <a:gdLst>
                <a:gd name="connsiteX0" fmla="*/ 23146 w 120205"/>
                <a:gd name="connsiteY0" fmla="*/ 68294 h 141446"/>
                <a:gd name="connsiteX1" fmla="*/ 81439 w 120205"/>
                <a:gd name="connsiteY1" fmla="*/ 56674 h 141446"/>
                <a:gd name="connsiteX2" fmla="*/ 81439 w 120205"/>
                <a:gd name="connsiteY2" fmla="*/ 49816 h 141446"/>
                <a:gd name="connsiteX3" fmla="*/ 78962 w 120205"/>
                <a:gd name="connsiteY3" fmla="*/ 31718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39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294 h 141446"/>
                <a:gd name="connsiteX28" fmla="*/ 66199 w 120205"/>
                <a:gd name="connsiteY28" fmla="*/ 121063 h 141446"/>
                <a:gd name="connsiteX29" fmla="*/ 81343 w 120205"/>
                <a:gd name="connsiteY29" fmla="*/ 111728 h 141446"/>
                <a:gd name="connsiteX30" fmla="*/ 81343 w 120205"/>
                <a:gd name="connsiteY30" fmla="*/ 69628 h 141446"/>
                <a:gd name="connsiteX31" fmla="*/ 41053 w 120205"/>
                <a:gd name="connsiteY31" fmla="*/ 77819 h 141446"/>
                <a:gd name="connsiteX32" fmla="*/ 27432 w 120205"/>
                <a:gd name="connsiteY32" fmla="*/ 99250 h 141446"/>
                <a:gd name="connsiteX33" fmla="*/ 33909 w 120205"/>
                <a:gd name="connsiteY33" fmla="*/ 118682 h 141446"/>
                <a:gd name="connsiteX34" fmla="*/ 51435 w 120205"/>
                <a:gd name="connsiteY34" fmla="*/ 124873 h 141446"/>
                <a:gd name="connsiteX35" fmla="*/ 66199 w 120205"/>
                <a:gd name="connsiteY35" fmla="*/ 12106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294"/>
                  </a:moveTo>
                  <a:cubicBezTo>
                    <a:pt x="38481" y="61055"/>
                    <a:pt x="57912" y="57150"/>
                    <a:pt x="81439" y="56674"/>
                  </a:cubicBezTo>
                  <a:lnTo>
                    <a:pt x="81439" y="49816"/>
                  </a:lnTo>
                  <a:cubicBezTo>
                    <a:pt x="81439" y="42101"/>
                    <a:pt x="80582" y="36100"/>
                    <a:pt x="78962" y="31718"/>
                  </a:cubicBezTo>
                  <a:cubicBezTo>
                    <a:pt x="77343" y="27337"/>
                    <a:pt x="74485" y="24098"/>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3"/>
                    <a:pt x="11239" y="14192"/>
                    <a:pt x="16954" y="11239"/>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817" y="139351"/>
                    <a:pt x="49816" y="141446"/>
                    <a:pt x="40862" y="141446"/>
                  </a:cubicBezTo>
                  <a:cubicBezTo>
                    <a:pt x="29146" y="141446"/>
                    <a:pt x="19336" y="138017"/>
                    <a:pt x="11621" y="131255"/>
                  </a:cubicBezTo>
                  <a:cubicBezTo>
                    <a:pt x="3905" y="124492"/>
                    <a:pt x="0" y="114776"/>
                    <a:pt x="0" y="102013"/>
                  </a:cubicBezTo>
                  <a:cubicBezTo>
                    <a:pt x="95" y="86868"/>
                    <a:pt x="7810" y="75533"/>
                    <a:pt x="23146" y="68294"/>
                  </a:cubicBezTo>
                  <a:close/>
                  <a:moveTo>
                    <a:pt x="66199" y="121063"/>
                  </a:moveTo>
                  <a:cubicBezTo>
                    <a:pt x="71723" y="118491"/>
                    <a:pt x="76771" y="115348"/>
                    <a:pt x="81343" y="111728"/>
                  </a:cubicBezTo>
                  <a:lnTo>
                    <a:pt x="81343" y="69628"/>
                  </a:lnTo>
                  <a:cubicBezTo>
                    <a:pt x="63532" y="69628"/>
                    <a:pt x="50101" y="72390"/>
                    <a:pt x="41053" y="77819"/>
                  </a:cubicBezTo>
                  <a:cubicBezTo>
                    <a:pt x="32004" y="83249"/>
                    <a:pt x="27432" y="90392"/>
                    <a:pt x="27432" y="99250"/>
                  </a:cubicBezTo>
                  <a:cubicBezTo>
                    <a:pt x="27432" y="108013"/>
                    <a:pt x="29623" y="114586"/>
                    <a:pt x="33909" y="118682"/>
                  </a:cubicBezTo>
                  <a:cubicBezTo>
                    <a:pt x="38195" y="122873"/>
                    <a:pt x="44101" y="124873"/>
                    <a:pt x="51435" y="124873"/>
                  </a:cubicBezTo>
                  <a:cubicBezTo>
                    <a:pt x="55721" y="124968"/>
                    <a:pt x="60674" y="123635"/>
                    <a:pt x="66199"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5" name="Freeform: Shape 64">
              <a:extLst>
                <a:ext uri="{FF2B5EF4-FFF2-40B4-BE49-F238E27FC236}">
                  <a16:creationId xmlns:a16="http://schemas.microsoft.com/office/drawing/2014/main" id="{03F21896-DD2A-5C67-523F-D42FC005C7CC}"/>
                </a:ext>
              </a:extLst>
            </p:cNvPr>
            <p:cNvSpPr/>
            <p:nvPr/>
          </p:nvSpPr>
          <p:spPr>
            <a:xfrm>
              <a:off x="12949999"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6" name="Freeform: Shape 65">
              <a:extLst>
                <a:ext uri="{FF2B5EF4-FFF2-40B4-BE49-F238E27FC236}">
                  <a16:creationId xmlns:a16="http://schemas.microsoft.com/office/drawing/2014/main" id="{E2561B91-F614-D821-F62C-A98B1130042B}"/>
                </a:ext>
              </a:extLst>
            </p:cNvPr>
            <p:cNvSpPr/>
            <p:nvPr/>
          </p:nvSpPr>
          <p:spPr>
            <a:xfrm>
              <a:off x="13090778"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477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248 w 133064"/>
                <a:gd name="connsiteY24" fmla="*/ 181451 h 202987"/>
                <a:gd name="connsiteX25" fmla="*/ 93726 w 133064"/>
                <a:gd name="connsiteY25" fmla="*/ 171545 h 202987"/>
                <a:gd name="connsiteX26" fmla="*/ 93726 w 133064"/>
                <a:gd name="connsiteY26" fmla="*/ 82010 h 202987"/>
                <a:gd name="connsiteX27" fmla="*/ 84582 w 133064"/>
                <a:gd name="connsiteY27" fmla="*/ 76772 h 202987"/>
                <a:gd name="connsiteX28" fmla="*/ 69247 w 133064"/>
                <a:gd name="connsiteY28" fmla="*/ 74486 h 202987"/>
                <a:gd name="connsiteX29" fmla="*/ 38767 w 133064"/>
                <a:gd name="connsiteY29" fmla="*/ 89059 h 202987"/>
                <a:gd name="connsiteX30" fmla="*/ 27432 w 133064"/>
                <a:gd name="connsiteY30" fmla="*/ 133922 h 202987"/>
                <a:gd name="connsiteX31" fmla="*/ 37433 w 133064"/>
                <a:gd name="connsiteY31" fmla="*/ 173069 h 202987"/>
                <a:gd name="connsiteX32" fmla="*/ 63341 w 133064"/>
                <a:gd name="connsiteY32" fmla="*/ 185833 h 202987"/>
                <a:gd name="connsiteX33" fmla="*/ 81248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477"/>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633"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248" y="181451"/>
                  </a:moveTo>
                  <a:cubicBezTo>
                    <a:pt x="86773" y="178594"/>
                    <a:pt x="90964" y="175260"/>
                    <a:pt x="93726" y="171545"/>
                  </a:cubicBezTo>
                  <a:lnTo>
                    <a:pt x="93726" y="82010"/>
                  </a:lnTo>
                  <a:cubicBezTo>
                    <a:pt x="92392" y="80010"/>
                    <a:pt x="89345" y="78296"/>
                    <a:pt x="84582" y="76772"/>
                  </a:cubicBezTo>
                  <a:cubicBezTo>
                    <a:pt x="79724" y="75248"/>
                    <a:pt x="74676" y="74486"/>
                    <a:pt x="69247" y="74486"/>
                  </a:cubicBezTo>
                  <a:cubicBezTo>
                    <a:pt x="56483" y="74486"/>
                    <a:pt x="46387" y="79343"/>
                    <a:pt x="38767" y="89059"/>
                  </a:cubicBezTo>
                  <a:cubicBezTo>
                    <a:pt x="31147" y="98774"/>
                    <a:pt x="27432" y="113728"/>
                    <a:pt x="27432" y="133922"/>
                  </a:cubicBezTo>
                  <a:cubicBezTo>
                    <a:pt x="27432" y="151543"/>
                    <a:pt x="30766" y="164592"/>
                    <a:pt x="37433" y="173069"/>
                  </a:cubicBezTo>
                  <a:cubicBezTo>
                    <a:pt x="44101" y="181547"/>
                    <a:pt x="52768" y="185833"/>
                    <a:pt x="63341" y="185833"/>
                  </a:cubicBezTo>
                  <a:cubicBezTo>
                    <a:pt x="69723" y="185738"/>
                    <a:pt x="75629" y="184309"/>
                    <a:pt x="81248" y="181451"/>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7" name="Freeform: Shape 66">
              <a:extLst>
                <a:ext uri="{FF2B5EF4-FFF2-40B4-BE49-F238E27FC236}">
                  <a16:creationId xmlns:a16="http://schemas.microsoft.com/office/drawing/2014/main" id="{42A5308C-45CC-547E-6F7C-8534741A92C9}"/>
                </a:ext>
              </a:extLst>
            </p:cNvPr>
            <p:cNvSpPr/>
            <p:nvPr/>
          </p:nvSpPr>
          <p:spPr>
            <a:xfrm>
              <a:off x="13242987"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8" name="Freeform: Shape 67">
              <a:extLst>
                <a:ext uri="{FF2B5EF4-FFF2-40B4-BE49-F238E27FC236}">
                  <a16:creationId xmlns:a16="http://schemas.microsoft.com/office/drawing/2014/main" id="{3F53737A-B49D-E85F-2A87-727C20AA6B3F}"/>
                </a:ext>
              </a:extLst>
            </p:cNvPr>
            <p:cNvSpPr/>
            <p:nvPr/>
          </p:nvSpPr>
          <p:spPr>
            <a:xfrm>
              <a:off x="11032235"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1"/>
                  </a:cubicBezTo>
                  <a:lnTo>
                    <a:pt x="2000" y="131159"/>
                  </a:lnTo>
                  <a:lnTo>
                    <a:pt x="17621" y="131159"/>
                  </a:lnTo>
                  <a:lnTo>
                    <a:pt x="21812" y="162973"/>
                  </a:lnTo>
                  <a:cubicBezTo>
                    <a:pt x="24575" y="165545"/>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490"/>
                    <a:pt x="51054" y="102013"/>
                  </a:cubicBezTo>
                  <a:cubicBezTo>
                    <a:pt x="41910" y="97917"/>
                    <a:pt x="34004" y="93726"/>
                    <a:pt x="27146" y="89535"/>
                  </a:cubicBezTo>
                  <a:cubicBezTo>
                    <a:pt x="20288" y="85344"/>
                    <a:pt x="14478" y="79629"/>
                    <a:pt x="9525" y="72485"/>
                  </a:cubicBezTo>
                  <a:cubicBezTo>
                    <a:pt x="4572" y="65342"/>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430"/>
                    <a:pt x="67532" y="12764"/>
                    <a:pt x="61532" y="12764"/>
                  </a:cubicBezTo>
                  <a:cubicBezTo>
                    <a:pt x="50292" y="12764"/>
                    <a:pt x="41720" y="15145"/>
                    <a:pt x="35909" y="19907"/>
                  </a:cubicBezTo>
                  <a:cubicBezTo>
                    <a:pt x="30099" y="24575"/>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6"/>
                    <a:pt x="89726"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95"/>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9" name="Freeform: Shape 68">
              <a:extLst>
                <a:ext uri="{FF2B5EF4-FFF2-40B4-BE49-F238E27FC236}">
                  <a16:creationId xmlns:a16="http://schemas.microsoft.com/office/drawing/2014/main" id="{504EA691-98E0-83A2-6C25-D2EBCFC7563E}"/>
                </a:ext>
              </a:extLst>
            </p:cNvPr>
            <p:cNvSpPr/>
            <p:nvPr/>
          </p:nvSpPr>
          <p:spPr>
            <a:xfrm>
              <a:off x="11170062"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2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862" y="0"/>
                  </a:lnTo>
                  <a:lnTo>
                    <a:pt x="43339" y="35243"/>
                  </a:lnTo>
                  <a:lnTo>
                    <a:pt x="84201" y="35243"/>
                  </a:lnTo>
                  <a:lnTo>
                    <a:pt x="84201" y="51435"/>
                  </a:lnTo>
                  <a:lnTo>
                    <a:pt x="43339" y="51435"/>
                  </a:lnTo>
                  <a:lnTo>
                    <a:pt x="43339" y="126587"/>
                  </a:lnTo>
                  <a:cubicBezTo>
                    <a:pt x="43339" y="135922"/>
                    <a:pt x="43625" y="142399"/>
                    <a:pt x="44196" y="146209"/>
                  </a:cubicBezTo>
                  <a:cubicBezTo>
                    <a:pt x="44768" y="150019"/>
                    <a:pt x="46006" y="152400"/>
                    <a:pt x="47911" y="153543"/>
                  </a:cubicBezTo>
                  <a:cubicBezTo>
                    <a:pt x="49816" y="154686"/>
                    <a:pt x="53054" y="155258"/>
                    <a:pt x="57531" y="155258"/>
                  </a:cubicBezTo>
                  <a:cubicBezTo>
                    <a:pt x="61912"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0" name="Freeform: Shape 69">
              <a:extLst>
                <a:ext uri="{FF2B5EF4-FFF2-40B4-BE49-F238E27FC236}">
                  <a16:creationId xmlns:a16="http://schemas.microsoft.com/office/drawing/2014/main" id="{F24CA3A1-D77F-04A6-C14D-1BE69F0B2841}"/>
                </a:ext>
              </a:extLst>
            </p:cNvPr>
            <p:cNvSpPr/>
            <p:nvPr/>
          </p:nvSpPr>
          <p:spPr>
            <a:xfrm>
              <a:off x="11272932" y="6829107"/>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1907 h 141446"/>
                <a:gd name="connsiteX5" fmla="*/ 53435 w 120205"/>
                <a:gd name="connsiteY5" fmla="*/ 18859 h 141446"/>
                <a:gd name="connsiteX6" fmla="*/ 31052 w 120205"/>
                <a:gd name="connsiteY6" fmla="*/ 22384 h 141446"/>
                <a:gd name="connsiteX7" fmla="*/ 11335 w 120205"/>
                <a:gd name="connsiteY7" fmla="*/ 31052 h 141446"/>
                <a:gd name="connsiteX8" fmla="*/ 5239 w 120205"/>
                <a:gd name="connsiteY8" fmla="*/ 18288 h 141446"/>
                <a:gd name="connsiteX9" fmla="*/ 16955 w 120205"/>
                <a:gd name="connsiteY9" fmla="*/ 11240 h 141446"/>
                <a:gd name="connsiteX10" fmla="*/ 36767 w 120205"/>
                <a:gd name="connsiteY10" fmla="*/ 3429 h 141446"/>
                <a:gd name="connsiteX11" fmla="*/ 59245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6 w 120205"/>
                <a:gd name="connsiteY16" fmla="*/ 126778 h 141446"/>
                <a:gd name="connsiteX17" fmla="*/ 120206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0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2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1907"/>
                  </a:cubicBezTo>
                  <a:cubicBezTo>
                    <a:pt x="66485" y="19907"/>
                    <a:pt x="60769" y="18859"/>
                    <a:pt x="53435" y="18859"/>
                  </a:cubicBezTo>
                  <a:cubicBezTo>
                    <a:pt x="45148" y="18859"/>
                    <a:pt x="37624" y="20003"/>
                    <a:pt x="31052" y="22384"/>
                  </a:cubicBezTo>
                  <a:cubicBezTo>
                    <a:pt x="24479" y="24765"/>
                    <a:pt x="17907" y="27623"/>
                    <a:pt x="11335" y="31052"/>
                  </a:cubicBezTo>
                  <a:lnTo>
                    <a:pt x="5239" y="18288"/>
                  </a:lnTo>
                  <a:cubicBezTo>
                    <a:pt x="7334" y="16478"/>
                    <a:pt x="11240" y="14097"/>
                    <a:pt x="16955"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541"/>
                  </a:lnTo>
                  <a:cubicBezTo>
                    <a:pt x="116967" y="138398"/>
                    <a:pt x="112776" y="139160"/>
                    <a:pt x="107823" y="140018"/>
                  </a:cubicBezTo>
                  <a:cubicBezTo>
                    <a:pt x="102870" y="140780"/>
                    <a:pt x="98488" y="141256"/>
                    <a:pt x="94774" y="141256"/>
                  </a:cubicBezTo>
                  <a:cubicBezTo>
                    <a:pt x="90202" y="141256"/>
                    <a:pt x="87059" y="140589"/>
                    <a:pt x="85439" y="139160"/>
                  </a:cubicBezTo>
                  <a:cubicBezTo>
                    <a:pt x="83820" y="137731"/>
                    <a:pt x="82963" y="134684"/>
                    <a:pt x="82963" y="130016"/>
                  </a:cubicBezTo>
                  <a:lnTo>
                    <a:pt x="82963" y="121920"/>
                  </a:lnTo>
                  <a:cubicBezTo>
                    <a:pt x="78105" y="126778"/>
                    <a:pt x="72104" y="131350"/>
                    <a:pt x="64961" y="135350"/>
                  </a:cubicBezTo>
                  <a:cubicBezTo>
                    <a:pt x="57817" y="139446"/>
                    <a:pt x="49816" y="141446"/>
                    <a:pt x="40862" y="141446"/>
                  </a:cubicBezTo>
                  <a:cubicBezTo>
                    <a:pt x="29146" y="141446"/>
                    <a:pt x="19336" y="138017"/>
                    <a:pt x="11620" y="131255"/>
                  </a:cubicBezTo>
                  <a:cubicBezTo>
                    <a:pt x="3905" y="124492"/>
                    <a:pt x="0" y="114776"/>
                    <a:pt x="0" y="102013"/>
                  </a:cubicBezTo>
                  <a:cubicBezTo>
                    <a:pt x="191" y="86773"/>
                    <a:pt x="7810" y="75438"/>
                    <a:pt x="23146" y="68199"/>
                  </a:cubicBezTo>
                  <a:close/>
                  <a:moveTo>
                    <a:pt x="66294" y="120968"/>
                  </a:moveTo>
                  <a:cubicBezTo>
                    <a:pt x="71818" y="118396"/>
                    <a:pt x="76867" y="115253"/>
                    <a:pt x="81439" y="111633"/>
                  </a:cubicBezTo>
                  <a:lnTo>
                    <a:pt x="81439" y="69532"/>
                  </a:lnTo>
                  <a:cubicBezTo>
                    <a:pt x="63627" y="69532"/>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1" name="Freeform: Shape 70">
              <a:extLst>
                <a:ext uri="{FF2B5EF4-FFF2-40B4-BE49-F238E27FC236}">
                  <a16:creationId xmlns:a16="http://schemas.microsoft.com/office/drawing/2014/main" id="{07542B08-7EC5-C726-9A59-9EDCAC969334}"/>
                </a:ext>
              </a:extLst>
            </p:cNvPr>
            <p:cNvSpPr/>
            <p:nvPr/>
          </p:nvSpPr>
          <p:spPr>
            <a:xfrm>
              <a:off x="11406949"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4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7" y="24098"/>
                    <a:pt x="23431" y="19145"/>
                    <a:pt x="25241" y="12287"/>
                  </a:cubicBezTo>
                  <a:cubicBezTo>
                    <a:pt x="27051" y="5429"/>
                    <a:pt x="28099" y="1333"/>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2" name="Freeform: Shape 71">
              <a:extLst>
                <a:ext uri="{FF2B5EF4-FFF2-40B4-BE49-F238E27FC236}">
                  <a16:creationId xmlns:a16="http://schemas.microsoft.com/office/drawing/2014/main" id="{B39D9E3D-1214-DAF4-C507-E755F67930D2}"/>
                </a:ext>
              </a:extLst>
            </p:cNvPr>
            <p:cNvSpPr/>
            <p:nvPr/>
          </p:nvSpPr>
          <p:spPr>
            <a:xfrm>
              <a:off x="11509247"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7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005" y="4381"/>
                  </a:cubicBezTo>
                  <a:cubicBezTo>
                    <a:pt x="46577" y="7334"/>
                    <a:pt x="47911" y="11049"/>
                    <a:pt x="47911" y="15621"/>
                  </a:cubicBezTo>
                  <a:cubicBezTo>
                    <a:pt x="47911" y="21145"/>
                    <a:pt x="46292" y="25527"/>
                    <a:pt x="43148" y="28861"/>
                  </a:cubicBezTo>
                  <a:cubicBezTo>
                    <a:pt x="40005" y="32195"/>
                    <a:pt x="35528" y="33719"/>
                    <a:pt x="29813" y="33719"/>
                  </a:cubicBezTo>
                  <a:lnTo>
                    <a:pt x="29527"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3" name="Freeform: Shape 72">
              <a:extLst>
                <a:ext uri="{FF2B5EF4-FFF2-40B4-BE49-F238E27FC236}">
                  <a16:creationId xmlns:a16="http://schemas.microsoft.com/office/drawing/2014/main" id="{E3124A75-59B7-6187-FBBB-FAB32D35D184}"/>
                </a:ext>
              </a:extLst>
            </p:cNvPr>
            <p:cNvSpPr/>
            <p:nvPr/>
          </p:nvSpPr>
          <p:spPr>
            <a:xfrm>
              <a:off x="11593829" y="6829107"/>
              <a:ext cx="99155" cy="141446"/>
            </a:xfrm>
            <a:custGeom>
              <a:avLst/>
              <a:gdLst>
                <a:gd name="connsiteX0" fmla="*/ 20479 w 99155"/>
                <a:gd name="connsiteY0" fmla="*/ 119253 h 141446"/>
                <a:gd name="connsiteX1" fmla="*/ 30861 w 99155"/>
                <a:gd name="connsiteY1" fmla="*/ 125825 h 141446"/>
                <a:gd name="connsiteX2" fmla="*/ 47625 w 99155"/>
                <a:gd name="connsiteY2" fmla="*/ 128778 h 141446"/>
                <a:gd name="connsiteX3" fmla="*/ 68199 w 99155"/>
                <a:gd name="connsiteY3" fmla="*/ 123349 h 141446"/>
                <a:gd name="connsiteX4" fmla="*/ 74771 w 99155"/>
                <a:gd name="connsiteY4" fmla="*/ 108395 h 141446"/>
                <a:gd name="connsiteX5" fmla="*/ 70580 w 99155"/>
                <a:gd name="connsiteY5" fmla="*/ 96869 h 141446"/>
                <a:gd name="connsiteX6" fmla="*/ 58960 w 99155"/>
                <a:gd name="connsiteY6" fmla="*/ 88202 h 141446"/>
                <a:gd name="connsiteX7" fmla="*/ 37528 w 99155"/>
                <a:gd name="connsiteY7" fmla="*/ 79057 h 141446"/>
                <a:gd name="connsiteX8" fmla="*/ 10001 w 99155"/>
                <a:gd name="connsiteY8" fmla="*/ 62008 h 141446"/>
                <a:gd name="connsiteX9" fmla="*/ 1333 w 99155"/>
                <a:gd name="connsiteY9" fmla="*/ 35909 h 141446"/>
                <a:gd name="connsiteX10" fmla="*/ 7810 w 99155"/>
                <a:gd name="connsiteY10" fmla="*/ 17050 h 141446"/>
                <a:gd name="connsiteX11" fmla="*/ 25718 w 99155"/>
                <a:gd name="connsiteY11" fmla="*/ 4477 h 141446"/>
                <a:gd name="connsiteX12" fmla="*/ 51054 w 99155"/>
                <a:gd name="connsiteY12" fmla="*/ 0 h 141446"/>
                <a:gd name="connsiteX13" fmla="*/ 70771 w 99155"/>
                <a:gd name="connsiteY13" fmla="*/ 1715 h 141446"/>
                <a:gd name="connsiteX14" fmla="*/ 84391 w 99155"/>
                <a:gd name="connsiteY14" fmla="*/ 5144 h 141446"/>
                <a:gd name="connsiteX15" fmla="*/ 91249 w 99155"/>
                <a:gd name="connsiteY15" fmla="*/ 7334 h 141446"/>
                <a:gd name="connsiteX16" fmla="*/ 91249 w 99155"/>
                <a:gd name="connsiteY16" fmla="*/ 37719 h 141446"/>
                <a:gd name="connsiteX17" fmla="*/ 76200 w 99155"/>
                <a:gd name="connsiteY17" fmla="*/ 37719 h 141446"/>
                <a:gd name="connsiteX18" fmla="*/ 71342 w 99155"/>
                <a:gd name="connsiteY18" fmla="*/ 19622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7 w 99155"/>
                <a:gd name="connsiteY25" fmla="*/ 57245 h 141446"/>
                <a:gd name="connsiteX26" fmla="*/ 56864 w 99155"/>
                <a:gd name="connsiteY26" fmla="*/ 59246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479 w 99155"/>
                <a:gd name="connsiteY36" fmla="*/ 11925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479" y="119253"/>
                  </a:moveTo>
                  <a:cubicBezTo>
                    <a:pt x="22098" y="121730"/>
                    <a:pt x="25622" y="123920"/>
                    <a:pt x="30861" y="125825"/>
                  </a:cubicBezTo>
                  <a:cubicBezTo>
                    <a:pt x="36100" y="127730"/>
                    <a:pt x="41720" y="128778"/>
                    <a:pt x="47625" y="128778"/>
                  </a:cubicBezTo>
                  <a:cubicBezTo>
                    <a:pt x="56959" y="128778"/>
                    <a:pt x="63818" y="126968"/>
                    <a:pt x="68199" y="123349"/>
                  </a:cubicBezTo>
                  <a:cubicBezTo>
                    <a:pt x="72580" y="119729"/>
                    <a:pt x="74771" y="114776"/>
                    <a:pt x="74771" y="108395"/>
                  </a:cubicBezTo>
                  <a:cubicBezTo>
                    <a:pt x="74771" y="104013"/>
                    <a:pt x="73343" y="100203"/>
                    <a:pt x="70580" y="96869"/>
                  </a:cubicBezTo>
                  <a:cubicBezTo>
                    <a:pt x="67818" y="93631"/>
                    <a:pt x="63913" y="90678"/>
                    <a:pt x="58960" y="88202"/>
                  </a:cubicBezTo>
                  <a:cubicBezTo>
                    <a:pt x="54007" y="85630"/>
                    <a:pt x="46863" y="82582"/>
                    <a:pt x="37528" y="79057"/>
                  </a:cubicBezTo>
                  <a:cubicBezTo>
                    <a:pt x="24955" y="74295"/>
                    <a:pt x="15811" y="68675"/>
                    <a:pt x="10001" y="62008"/>
                  </a:cubicBezTo>
                  <a:cubicBezTo>
                    <a:pt x="4191" y="55340"/>
                    <a:pt x="1333" y="46673"/>
                    <a:pt x="1333" y="35909"/>
                  </a:cubicBezTo>
                  <a:cubicBezTo>
                    <a:pt x="1333" y="28766"/>
                    <a:pt x="3524" y="22479"/>
                    <a:pt x="7810" y="17050"/>
                  </a:cubicBezTo>
                  <a:cubicBezTo>
                    <a:pt x="12097" y="11621"/>
                    <a:pt x="18097" y="7430"/>
                    <a:pt x="25718" y="4477"/>
                  </a:cubicBezTo>
                  <a:cubicBezTo>
                    <a:pt x="33338" y="1429"/>
                    <a:pt x="41720" y="0"/>
                    <a:pt x="51054" y="0"/>
                  </a:cubicBezTo>
                  <a:cubicBezTo>
                    <a:pt x="58579" y="0"/>
                    <a:pt x="65151" y="572"/>
                    <a:pt x="70771" y="1715"/>
                  </a:cubicBezTo>
                  <a:cubicBezTo>
                    <a:pt x="76391" y="2857"/>
                    <a:pt x="80962" y="4001"/>
                    <a:pt x="84391" y="5144"/>
                  </a:cubicBezTo>
                  <a:cubicBezTo>
                    <a:pt x="87820" y="6286"/>
                    <a:pt x="90107" y="7049"/>
                    <a:pt x="91249" y="7334"/>
                  </a:cubicBezTo>
                  <a:lnTo>
                    <a:pt x="91249" y="37719"/>
                  </a:lnTo>
                  <a:lnTo>
                    <a:pt x="76200" y="37719"/>
                  </a:lnTo>
                  <a:lnTo>
                    <a:pt x="71342" y="19622"/>
                  </a:lnTo>
                  <a:cubicBezTo>
                    <a:pt x="70390" y="17621"/>
                    <a:pt x="67723" y="16002"/>
                    <a:pt x="63532" y="14573"/>
                  </a:cubicBezTo>
                  <a:cubicBezTo>
                    <a:pt x="59341" y="13145"/>
                    <a:pt x="54578" y="12478"/>
                    <a:pt x="49339" y="12478"/>
                  </a:cubicBezTo>
                  <a:cubicBezTo>
                    <a:pt x="42005" y="12478"/>
                    <a:pt x="36100" y="14097"/>
                    <a:pt x="31623" y="17335"/>
                  </a:cubicBezTo>
                  <a:cubicBezTo>
                    <a:pt x="27146" y="20574"/>
                    <a:pt x="24860" y="24955"/>
                    <a:pt x="24860" y="30575"/>
                  </a:cubicBezTo>
                  <a:cubicBezTo>
                    <a:pt x="24860" y="35433"/>
                    <a:pt x="26003" y="39529"/>
                    <a:pt x="28384" y="42672"/>
                  </a:cubicBezTo>
                  <a:cubicBezTo>
                    <a:pt x="30766" y="45815"/>
                    <a:pt x="33719" y="48387"/>
                    <a:pt x="37338" y="50387"/>
                  </a:cubicBezTo>
                  <a:cubicBezTo>
                    <a:pt x="40957" y="52388"/>
                    <a:pt x="45815" y="54674"/>
                    <a:pt x="52007" y="57245"/>
                  </a:cubicBezTo>
                  <a:lnTo>
                    <a:pt x="56864" y="59246"/>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8" y="137827"/>
                    <a:pt x="62865" y="141446"/>
                    <a:pt x="46482" y="141446"/>
                  </a:cubicBezTo>
                  <a:cubicBezTo>
                    <a:pt x="38481" y="141446"/>
                    <a:pt x="30099" y="140303"/>
                    <a:pt x="21431" y="138113"/>
                  </a:cubicBezTo>
                  <a:cubicBezTo>
                    <a:pt x="12668" y="135922"/>
                    <a:pt x="5524" y="133636"/>
                    <a:pt x="0" y="131350"/>
                  </a:cubicBezTo>
                  <a:lnTo>
                    <a:pt x="0" y="100013"/>
                  </a:lnTo>
                  <a:lnTo>
                    <a:pt x="15907" y="100013"/>
                  </a:lnTo>
                  <a:lnTo>
                    <a:pt x="20479" y="11925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4" name="Freeform: Shape 73">
              <a:extLst>
                <a:ext uri="{FF2B5EF4-FFF2-40B4-BE49-F238E27FC236}">
                  <a16:creationId xmlns:a16="http://schemas.microsoft.com/office/drawing/2014/main" id="{9C9CF043-4A28-15A0-D0F2-48A143FF5D1F}"/>
                </a:ext>
              </a:extLst>
            </p:cNvPr>
            <p:cNvSpPr/>
            <p:nvPr/>
          </p:nvSpPr>
          <p:spPr>
            <a:xfrm>
              <a:off x="11711653"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8"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5" name="Freeform: Shape 74">
              <a:extLst>
                <a:ext uri="{FF2B5EF4-FFF2-40B4-BE49-F238E27FC236}">
                  <a16:creationId xmlns:a16="http://schemas.microsoft.com/office/drawing/2014/main" id="{71798F55-875F-0DFC-E341-F6EC91CE9793}"/>
                </a:ext>
              </a:extLst>
            </p:cNvPr>
            <p:cNvSpPr/>
            <p:nvPr/>
          </p:nvSpPr>
          <p:spPr>
            <a:xfrm>
              <a:off x="11813952"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8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8" y="1715"/>
                    <a:pt x="26289" y="0"/>
                    <a:pt x="31814" y="0"/>
                  </a:cubicBezTo>
                  <a:cubicBezTo>
                    <a:pt x="37338" y="0"/>
                    <a:pt x="41434" y="1429"/>
                    <a:pt x="44006" y="4381"/>
                  </a:cubicBezTo>
                  <a:cubicBezTo>
                    <a:pt x="46577" y="7334"/>
                    <a:pt x="47911" y="11049"/>
                    <a:pt x="47911" y="15621"/>
                  </a:cubicBezTo>
                  <a:cubicBezTo>
                    <a:pt x="47911" y="21145"/>
                    <a:pt x="46292" y="25527"/>
                    <a:pt x="43148" y="28861"/>
                  </a:cubicBezTo>
                  <a:cubicBezTo>
                    <a:pt x="40005" y="32195"/>
                    <a:pt x="35528" y="33719"/>
                    <a:pt x="29813" y="33719"/>
                  </a:cubicBezTo>
                  <a:lnTo>
                    <a:pt x="29528"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6" name="Freeform: Shape 75">
              <a:extLst>
                <a:ext uri="{FF2B5EF4-FFF2-40B4-BE49-F238E27FC236}">
                  <a16:creationId xmlns:a16="http://schemas.microsoft.com/office/drawing/2014/main" id="{986FE332-6BFF-1E8A-20FC-64A1B28775FC}"/>
                </a:ext>
              </a:extLst>
            </p:cNvPr>
            <p:cNvSpPr/>
            <p:nvPr/>
          </p:nvSpPr>
          <p:spPr>
            <a:xfrm>
              <a:off x="11893388" y="6828345"/>
              <a:ext cx="107158" cy="142303"/>
            </a:xfrm>
            <a:custGeom>
              <a:avLst/>
              <a:gdLst>
                <a:gd name="connsiteX0" fmla="*/ 7813 w 107158"/>
                <a:gd name="connsiteY0" fmla="*/ 35814 h 142303"/>
                <a:gd name="connsiteX1" fmla="*/ 31340 w 107158"/>
                <a:gd name="connsiteY1" fmla="*/ 9716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8 h 142303"/>
                <a:gd name="connsiteX6" fmla="*/ 88014 w 107158"/>
                <a:gd name="connsiteY6" fmla="*/ 45148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299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6 h 142303"/>
                <a:gd name="connsiteX16" fmla="*/ 87728 w 107158"/>
                <a:gd name="connsiteY16" fmla="*/ 136779 h 142303"/>
                <a:gd name="connsiteX17" fmla="*/ 61629 w 107158"/>
                <a:gd name="connsiteY17" fmla="*/ 142303 h 142303"/>
                <a:gd name="connsiteX18" fmla="*/ 27720 w 107158"/>
                <a:gd name="connsiteY18" fmla="*/ 133255 h 142303"/>
                <a:gd name="connsiteX19" fmla="*/ 6956 w 107158"/>
                <a:gd name="connsiteY19" fmla="*/ 108394 h 142303"/>
                <a:gd name="connsiteX20" fmla="*/ 3 w 107158"/>
                <a:gd name="connsiteY20" fmla="*/ 72580 h 142303"/>
                <a:gd name="connsiteX21" fmla="*/ 7813 w 107158"/>
                <a:gd name="connsiteY21" fmla="*/ 35814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814"/>
                  </a:moveTo>
                  <a:cubicBezTo>
                    <a:pt x="13147" y="24860"/>
                    <a:pt x="20958" y="16192"/>
                    <a:pt x="31340" y="9716"/>
                  </a:cubicBezTo>
                  <a:cubicBezTo>
                    <a:pt x="41722" y="3239"/>
                    <a:pt x="54105" y="0"/>
                    <a:pt x="68678" y="0"/>
                  </a:cubicBezTo>
                  <a:cubicBezTo>
                    <a:pt x="75726" y="0"/>
                    <a:pt x="81727" y="667"/>
                    <a:pt x="86775" y="2000"/>
                  </a:cubicBezTo>
                  <a:cubicBezTo>
                    <a:pt x="91824" y="3334"/>
                    <a:pt x="97824" y="5143"/>
                    <a:pt x="104873" y="7429"/>
                  </a:cubicBezTo>
                  <a:lnTo>
                    <a:pt x="103920" y="45148"/>
                  </a:lnTo>
                  <a:lnTo>
                    <a:pt x="88014" y="45148"/>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299"/>
                  </a:cubicBezTo>
                  <a:cubicBezTo>
                    <a:pt x="45723" y="120301"/>
                    <a:pt x="55343" y="125349"/>
                    <a:pt x="67249" y="125349"/>
                  </a:cubicBezTo>
                  <a:cubicBezTo>
                    <a:pt x="74107" y="125349"/>
                    <a:pt x="80584" y="124301"/>
                    <a:pt x="86680" y="122206"/>
                  </a:cubicBezTo>
                  <a:cubicBezTo>
                    <a:pt x="92776" y="120110"/>
                    <a:pt x="98015" y="117539"/>
                    <a:pt x="102492" y="114586"/>
                  </a:cubicBezTo>
                  <a:lnTo>
                    <a:pt x="107159" y="124396"/>
                  </a:lnTo>
                  <a:cubicBezTo>
                    <a:pt x="102777" y="128968"/>
                    <a:pt x="96300" y="133064"/>
                    <a:pt x="87728" y="136779"/>
                  </a:cubicBezTo>
                  <a:cubicBezTo>
                    <a:pt x="79155" y="140494"/>
                    <a:pt x="70488" y="142303"/>
                    <a:pt x="61629" y="142303"/>
                  </a:cubicBezTo>
                  <a:cubicBezTo>
                    <a:pt x="48294" y="142303"/>
                    <a:pt x="36960" y="139255"/>
                    <a:pt x="27720" y="133255"/>
                  </a:cubicBezTo>
                  <a:cubicBezTo>
                    <a:pt x="18481" y="127254"/>
                    <a:pt x="11528" y="118967"/>
                    <a:pt x="6956" y="108394"/>
                  </a:cubicBezTo>
                  <a:cubicBezTo>
                    <a:pt x="2384" y="97822"/>
                    <a:pt x="3" y="85916"/>
                    <a:pt x="3" y="72580"/>
                  </a:cubicBezTo>
                  <a:cubicBezTo>
                    <a:pt x="-93" y="58960"/>
                    <a:pt x="2479" y="46768"/>
                    <a:pt x="7813" y="3581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7" name="Freeform: Shape 76">
              <a:extLst>
                <a:ext uri="{FF2B5EF4-FFF2-40B4-BE49-F238E27FC236}">
                  <a16:creationId xmlns:a16="http://schemas.microsoft.com/office/drawing/2014/main" id="{5111D2CD-256F-7368-2E9B-2B6086D234A5}"/>
                </a:ext>
              </a:extLst>
            </p:cNvPr>
            <p:cNvSpPr/>
            <p:nvPr/>
          </p:nvSpPr>
          <p:spPr>
            <a:xfrm>
              <a:off x="12021597" y="6759003"/>
              <a:ext cx="120205" cy="211550"/>
            </a:xfrm>
            <a:custGeom>
              <a:avLst/>
              <a:gdLst>
                <a:gd name="connsiteX0" fmla="*/ 23146 w 120205"/>
                <a:gd name="connsiteY0" fmla="*/ 138303 h 211550"/>
                <a:gd name="connsiteX1" fmla="*/ 81439 w 120205"/>
                <a:gd name="connsiteY1" fmla="*/ 126683 h 211550"/>
                <a:gd name="connsiteX2" fmla="*/ 81439 w 120205"/>
                <a:gd name="connsiteY2" fmla="*/ 119825 h 211550"/>
                <a:gd name="connsiteX3" fmla="*/ 78962 w 120205"/>
                <a:gd name="connsiteY3" fmla="*/ 101727 h 211550"/>
                <a:gd name="connsiteX4" fmla="*/ 70485 w 120205"/>
                <a:gd name="connsiteY4" fmla="*/ 92011 h 211550"/>
                <a:gd name="connsiteX5" fmla="*/ 53435 w 120205"/>
                <a:gd name="connsiteY5" fmla="*/ 88963 h 211550"/>
                <a:gd name="connsiteX6" fmla="*/ 31052 w 120205"/>
                <a:gd name="connsiteY6" fmla="*/ 92488 h 211550"/>
                <a:gd name="connsiteX7" fmla="*/ 11335 w 120205"/>
                <a:gd name="connsiteY7" fmla="*/ 101156 h 211550"/>
                <a:gd name="connsiteX8" fmla="*/ 5239 w 120205"/>
                <a:gd name="connsiteY8" fmla="*/ 88392 h 211550"/>
                <a:gd name="connsiteX9" fmla="*/ 16954 w 120205"/>
                <a:gd name="connsiteY9" fmla="*/ 81343 h 211550"/>
                <a:gd name="connsiteX10" fmla="*/ 36767 w 120205"/>
                <a:gd name="connsiteY10" fmla="*/ 73533 h 211550"/>
                <a:gd name="connsiteX11" fmla="*/ 59246 w 120205"/>
                <a:gd name="connsiteY11" fmla="*/ 70104 h 211550"/>
                <a:gd name="connsiteX12" fmla="*/ 86773 w 120205"/>
                <a:gd name="connsiteY12" fmla="*/ 74866 h 211550"/>
                <a:gd name="connsiteX13" fmla="*/ 101346 w 120205"/>
                <a:gd name="connsiteY13" fmla="*/ 90202 h 211550"/>
                <a:gd name="connsiteX14" fmla="*/ 105727 w 120205"/>
                <a:gd name="connsiteY14" fmla="*/ 118301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2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303 h 211550"/>
                <a:gd name="connsiteX28" fmla="*/ 34766 w 120205"/>
                <a:gd name="connsiteY28" fmla="*/ 42196 h 211550"/>
                <a:gd name="connsiteX29" fmla="*/ 20479 w 120205"/>
                <a:gd name="connsiteY29" fmla="*/ 27622 h 211550"/>
                <a:gd name="connsiteX30" fmla="*/ 15621 w 120205"/>
                <a:gd name="connsiteY30" fmla="*/ 7429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1 h 211550"/>
                <a:gd name="connsiteX38" fmla="*/ 83820 w 120205"/>
                <a:gd name="connsiteY38" fmla="*/ 0 h 211550"/>
                <a:gd name="connsiteX39" fmla="*/ 96583 w 120205"/>
                <a:gd name="connsiteY39" fmla="*/ 0 h 211550"/>
                <a:gd name="connsiteX40" fmla="*/ 97060 w 120205"/>
                <a:gd name="connsiteY40" fmla="*/ 7144 h 211550"/>
                <a:gd name="connsiteX41" fmla="*/ 92011 w 120205"/>
                <a:gd name="connsiteY41" fmla="*/ 27241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1072 h 211550"/>
                <a:gd name="connsiteX46" fmla="*/ 81344 w 120205"/>
                <a:gd name="connsiteY46" fmla="*/ 181737 h 211550"/>
                <a:gd name="connsiteX47" fmla="*/ 81344 w 120205"/>
                <a:gd name="connsiteY47" fmla="*/ 139636 h 211550"/>
                <a:gd name="connsiteX48" fmla="*/ 41053 w 120205"/>
                <a:gd name="connsiteY48" fmla="*/ 147828 h 211550"/>
                <a:gd name="connsiteX49" fmla="*/ 27432 w 120205"/>
                <a:gd name="connsiteY49" fmla="*/ 169259 h 211550"/>
                <a:gd name="connsiteX50" fmla="*/ 33909 w 120205"/>
                <a:gd name="connsiteY50" fmla="*/ 188690 h 211550"/>
                <a:gd name="connsiteX51" fmla="*/ 51435 w 120205"/>
                <a:gd name="connsiteY51" fmla="*/ 194977 h 211550"/>
                <a:gd name="connsiteX52" fmla="*/ 66199 w 120205"/>
                <a:gd name="connsiteY52" fmla="*/ 191072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303"/>
                  </a:moveTo>
                  <a:cubicBezTo>
                    <a:pt x="38481" y="131064"/>
                    <a:pt x="57912" y="127159"/>
                    <a:pt x="81439" y="126683"/>
                  </a:cubicBezTo>
                  <a:lnTo>
                    <a:pt x="81439" y="119825"/>
                  </a:lnTo>
                  <a:cubicBezTo>
                    <a:pt x="81439" y="112205"/>
                    <a:pt x="80581" y="106109"/>
                    <a:pt x="78962" y="101727"/>
                  </a:cubicBezTo>
                  <a:cubicBezTo>
                    <a:pt x="77343" y="97345"/>
                    <a:pt x="74486" y="94107"/>
                    <a:pt x="70485" y="92011"/>
                  </a:cubicBezTo>
                  <a:cubicBezTo>
                    <a:pt x="66484" y="90011"/>
                    <a:pt x="60769" y="88963"/>
                    <a:pt x="53435" y="88963"/>
                  </a:cubicBezTo>
                  <a:cubicBezTo>
                    <a:pt x="45148" y="88963"/>
                    <a:pt x="37624" y="90107"/>
                    <a:pt x="31052" y="92488"/>
                  </a:cubicBezTo>
                  <a:cubicBezTo>
                    <a:pt x="24479" y="94869"/>
                    <a:pt x="17907" y="97727"/>
                    <a:pt x="11335" y="101156"/>
                  </a:cubicBezTo>
                  <a:lnTo>
                    <a:pt x="5239" y="88392"/>
                  </a:lnTo>
                  <a:cubicBezTo>
                    <a:pt x="7334" y="86582"/>
                    <a:pt x="11240" y="84201"/>
                    <a:pt x="16954" y="81343"/>
                  </a:cubicBezTo>
                  <a:cubicBezTo>
                    <a:pt x="22669" y="78391"/>
                    <a:pt x="29242" y="75819"/>
                    <a:pt x="36767" y="73533"/>
                  </a:cubicBezTo>
                  <a:cubicBezTo>
                    <a:pt x="44291" y="71247"/>
                    <a:pt x="51816" y="70104"/>
                    <a:pt x="59246" y="70104"/>
                  </a:cubicBezTo>
                  <a:cubicBezTo>
                    <a:pt x="70866" y="70104"/>
                    <a:pt x="80010" y="71723"/>
                    <a:pt x="86773" y="74866"/>
                  </a:cubicBezTo>
                  <a:cubicBezTo>
                    <a:pt x="93536" y="78010"/>
                    <a:pt x="98393" y="83153"/>
                    <a:pt x="101346" y="90202"/>
                  </a:cubicBezTo>
                  <a:cubicBezTo>
                    <a:pt x="104299" y="97250"/>
                    <a:pt x="105727" y="106585"/>
                    <a:pt x="105727" y="118301"/>
                  </a:cubicBezTo>
                  <a:lnTo>
                    <a:pt x="105727" y="196882"/>
                  </a:lnTo>
                  <a:lnTo>
                    <a:pt x="120206" y="196882"/>
                  </a:lnTo>
                  <a:lnTo>
                    <a:pt x="120206" y="207645"/>
                  </a:lnTo>
                  <a:cubicBezTo>
                    <a:pt x="116967" y="208502"/>
                    <a:pt x="112776" y="209264"/>
                    <a:pt x="107823" y="210122"/>
                  </a:cubicBezTo>
                  <a:cubicBezTo>
                    <a:pt x="102870" y="210884"/>
                    <a:pt x="98488" y="211360"/>
                    <a:pt x="94774" y="211360"/>
                  </a:cubicBezTo>
                  <a:cubicBezTo>
                    <a:pt x="90202" y="211360"/>
                    <a:pt x="87058" y="210693"/>
                    <a:pt x="85439" y="209264"/>
                  </a:cubicBezTo>
                  <a:cubicBezTo>
                    <a:pt x="83820" y="207835"/>
                    <a:pt x="82963" y="204787"/>
                    <a:pt x="82963" y="200120"/>
                  </a:cubicBezTo>
                  <a:lnTo>
                    <a:pt x="82963" y="192024"/>
                  </a:lnTo>
                  <a:cubicBezTo>
                    <a:pt x="78105" y="196882"/>
                    <a:pt x="72104" y="201454"/>
                    <a:pt x="64960" y="205454"/>
                  </a:cubicBezTo>
                  <a:cubicBezTo>
                    <a:pt x="57817" y="209550"/>
                    <a:pt x="49816" y="211550"/>
                    <a:pt x="40862" y="211550"/>
                  </a:cubicBezTo>
                  <a:cubicBezTo>
                    <a:pt x="29146" y="211550"/>
                    <a:pt x="19336" y="208121"/>
                    <a:pt x="11621" y="201359"/>
                  </a:cubicBezTo>
                  <a:cubicBezTo>
                    <a:pt x="3905" y="194596"/>
                    <a:pt x="0" y="184880"/>
                    <a:pt x="0" y="172117"/>
                  </a:cubicBezTo>
                  <a:cubicBezTo>
                    <a:pt x="95" y="156877"/>
                    <a:pt x="7810" y="145542"/>
                    <a:pt x="23146" y="138303"/>
                  </a:cubicBezTo>
                  <a:close/>
                  <a:moveTo>
                    <a:pt x="34766" y="42196"/>
                  </a:moveTo>
                  <a:cubicBezTo>
                    <a:pt x="28480" y="38576"/>
                    <a:pt x="23717" y="33718"/>
                    <a:pt x="20479" y="27622"/>
                  </a:cubicBezTo>
                  <a:cubicBezTo>
                    <a:pt x="17240" y="21527"/>
                    <a:pt x="15621" y="14764"/>
                    <a:pt x="15621" y="7429"/>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434" y="25432"/>
                    <a:pt x="48006" y="27718"/>
                    <a:pt x="56769" y="27718"/>
                  </a:cubicBezTo>
                  <a:cubicBezTo>
                    <a:pt x="65532" y="27718"/>
                    <a:pt x="72104" y="25336"/>
                    <a:pt x="76390" y="20574"/>
                  </a:cubicBezTo>
                  <a:cubicBezTo>
                    <a:pt x="80677" y="15811"/>
                    <a:pt x="82963" y="10478"/>
                    <a:pt x="83534" y="4381"/>
                  </a:cubicBezTo>
                  <a:cubicBezTo>
                    <a:pt x="83820" y="2095"/>
                    <a:pt x="83915" y="667"/>
                    <a:pt x="83820" y="0"/>
                  </a:cubicBezTo>
                  <a:lnTo>
                    <a:pt x="96583" y="0"/>
                  </a:lnTo>
                  <a:cubicBezTo>
                    <a:pt x="96869" y="2572"/>
                    <a:pt x="97060" y="4953"/>
                    <a:pt x="97060" y="7144"/>
                  </a:cubicBezTo>
                  <a:cubicBezTo>
                    <a:pt x="97060" y="14288"/>
                    <a:pt x="95345" y="21050"/>
                    <a:pt x="92011" y="27241"/>
                  </a:cubicBezTo>
                  <a:cubicBezTo>
                    <a:pt x="88678" y="33433"/>
                    <a:pt x="83915" y="38386"/>
                    <a:pt x="77819" y="42005"/>
                  </a:cubicBezTo>
                  <a:cubicBezTo>
                    <a:pt x="71723" y="45720"/>
                    <a:pt x="64675" y="47530"/>
                    <a:pt x="56864" y="47530"/>
                  </a:cubicBezTo>
                  <a:cubicBezTo>
                    <a:pt x="48387" y="47625"/>
                    <a:pt x="41053" y="45815"/>
                    <a:pt x="34766" y="42196"/>
                  </a:cubicBezTo>
                  <a:close/>
                  <a:moveTo>
                    <a:pt x="66199" y="191072"/>
                  </a:moveTo>
                  <a:cubicBezTo>
                    <a:pt x="71723" y="188500"/>
                    <a:pt x="76771" y="185357"/>
                    <a:pt x="81344" y="181737"/>
                  </a:cubicBezTo>
                  <a:lnTo>
                    <a:pt x="81344" y="139636"/>
                  </a:lnTo>
                  <a:cubicBezTo>
                    <a:pt x="63532" y="139636"/>
                    <a:pt x="50102" y="142399"/>
                    <a:pt x="41053" y="147828"/>
                  </a:cubicBezTo>
                  <a:cubicBezTo>
                    <a:pt x="32004" y="153257"/>
                    <a:pt x="27432" y="160401"/>
                    <a:pt x="27432" y="169259"/>
                  </a:cubicBezTo>
                  <a:cubicBezTo>
                    <a:pt x="27432" y="178117"/>
                    <a:pt x="29623" y="184594"/>
                    <a:pt x="33909" y="188690"/>
                  </a:cubicBezTo>
                  <a:cubicBezTo>
                    <a:pt x="38195" y="192881"/>
                    <a:pt x="44101" y="194977"/>
                    <a:pt x="51435" y="194977"/>
                  </a:cubicBezTo>
                  <a:cubicBezTo>
                    <a:pt x="55817" y="194977"/>
                    <a:pt x="60674" y="193643"/>
                    <a:pt x="66199" y="19107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8" name="Freeform: Shape 77">
              <a:extLst>
                <a:ext uri="{FF2B5EF4-FFF2-40B4-BE49-F238E27FC236}">
                  <a16:creationId xmlns:a16="http://schemas.microsoft.com/office/drawing/2014/main" id="{2B0AC97D-7559-ECFF-CF02-7F1B0EB0D22A}"/>
                </a:ext>
              </a:extLst>
            </p:cNvPr>
            <p:cNvSpPr/>
            <p:nvPr/>
          </p:nvSpPr>
          <p:spPr>
            <a:xfrm>
              <a:off x="12202000" y="6757479"/>
              <a:ext cx="88963" cy="210502"/>
            </a:xfrm>
            <a:custGeom>
              <a:avLst/>
              <a:gdLst>
                <a:gd name="connsiteX0" fmla="*/ 54673 w 88963"/>
                <a:gd name="connsiteY0" fmla="*/ 0 h 210502"/>
                <a:gd name="connsiteX1" fmla="*/ 88963 w 88963"/>
                <a:gd name="connsiteY1" fmla="*/ 47720 h 210502"/>
                <a:gd name="connsiteX2" fmla="*/ 79153 w 88963"/>
                <a:gd name="connsiteY2" fmla="*/ 54578 h 210502"/>
                <a:gd name="connsiteX3" fmla="*/ 44863 w 88963"/>
                <a:gd name="connsiteY3" fmla="*/ 19336 h 210502"/>
                <a:gd name="connsiteX4" fmla="*/ 9334 w 88963"/>
                <a:gd name="connsiteY4" fmla="*/ 54578 h 210502"/>
                <a:gd name="connsiteX5" fmla="*/ 0 w 88963"/>
                <a:gd name="connsiteY5" fmla="*/ 48006 h 210502"/>
                <a:gd name="connsiteX6" fmla="*/ 34957 w 88963"/>
                <a:gd name="connsiteY6" fmla="*/ 0 h 210502"/>
                <a:gd name="connsiteX7" fmla="*/ 54673 w 88963"/>
                <a:gd name="connsiteY7" fmla="*/ 0 h 210502"/>
                <a:gd name="connsiteX8" fmla="*/ 34099 w 88963"/>
                <a:gd name="connsiteY8" fmla="*/ 93440 h 210502"/>
                <a:gd name="connsiteX9" fmla="*/ 15526 w 88963"/>
                <a:gd name="connsiteY9" fmla="*/ 89059 h 210502"/>
                <a:gd name="connsiteX10" fmla="*/ 15526 w 88963"/>
                <a:gd name="connsiteY10" fmla="*/ 76105 h 210502"/>
                <a:gd name="connsiteX11" fmla="*/ 53435 w 88963"/>
                <a:gd name="connsiteY11" fmla="*/ 71437 h 210502"/>
                <a:gd name="connsiteX12" fmla="*/ 53912 w 88963"/>
                <a:gd name="connsiteY12" fmla="*/ 71437 h 210502"/>
                <a:gd name="connsiteX13" fmla="*/ 59531 w 88963"/>
                <a:gd name="connsiteY13" fmla="*/ 75819 h 210502"/>
                <a:gd name="connsiteX14" fmla="*/ 59531 w 88963"/>
                <a:gd name="connsiteY14" fmla="*/ 196501 h 210502"/>
                <a:gd name="connsiteX15" fmla="*/ 79153 w 88963"/>
                <a:gd name="connsiteY15" fmla="*/ 198501 h 210502"/>
                <a:gd name="connsiteX16" fmla="*/ 79153 w 88963"/>
                <a:gd name="connsiteY16" fmla="*/ 210503 h 210502"/>
                <a:gd name="connsiteX17" fmla="*/ 14288 w 88963"/>
                <a:gd name="connsiteY17" fmla="*/ 210503 h 210502"/>
                <a:gd name="connsiteX18" fmla="*/ 14288 w 88963"/>
                <a:gd name="connsiteY18" fmla="*/ 198501 h 210502"/>
                <a:gd name="connsiteX19" fmla="*/ 34099 w 88963"/>
                <a:gd name="connsiteY19" fmla="*/ 196310 h 210502"/>
                <a:gd name="connsiteX20" fmla="*/ 34099 w 88963"/>
                <a:gd name="connsiteY20" fmla="*/ 93440 h 21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63" h="210502">
                  <a:moveTo>
                    <a:pt x="54673" y="0"/>
                  </a:moveTo>
                  <a:lnTo>
                    <a:pt x="88963" y="47720"/>
                  </a:lnTo>
                  <a:lnTo>
                    <a:pt x="79153" y="54578"/>
                  </a:lnTo>
                  <a:lnTo>
                    <a:pt x="44863" y="19336"/>
                  </a:lnTo>
                  <a:lnTo>
                    <a:pt x="9334" y="54578"/>
                  </a:lnTo>
                  <a:lnTo>
                    <a:pt x="0" y="48006"/>
                  </a:lnTo>
                  <a:lnTo>
                    <a:pt x="34957" y="0"/>
                  </a:lnTo>
                  <a:lnTo>
                    <a:pt x="54673" y="0"/>
                  </a:lnTo>
                  <a:close/>
                  <a:moveTo>
                    <a:pt x="34099" y="93440"/>
                  </a:moveTo>
                  <a:lnTo>
                    <a:pt x="15526" y="89059"/>
                  </a:lnTo>
                  <a:lnTo>
                    <a:pt x="15526" y="76105"/>
                  </a:lnTo>
                  <a:lnTo>
                    <a:pt x="53435" y="71437"/>
                  </a:lnTo>
                  <a:lnTo>
                    <a:pt x="53912" y="71437"/>
                  </a:lnTo>
                  <a:lnTo>
                    <a:pt x="59531" y="75819"/>
                  </a:lnTo>
                  <a:lnTo>
                    <a:pt x="59531" y="196501"/>
                  </a:lnTo>
                  <a:lnTo>
                    <a:pt x="79153" y="198501"/>
                  </a:lnTo>
                  <a:lnTo>
                    <a:pt x="79153" y="210503"/>
                  </a:lnTo>
                  <a:lnTo>
                    <a:pt x="14288" y="210503"/>
                  </a:lnTo>
                  <a:lnTo>
                    <a:pt x="14288" y="198501"/>
                  </a:lnTo>
                  <a:lnTo>
                    <a:pt x="34099" y="196310"/>
                  </a:lnTo>
                  <a:lnTo>
                    <a:pt x="34099" y="934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9" name="Freeform: Shape 78">
              <a:extLst>
                <a:ext uri="{FF2B5EF4-FFF2-40B4-BE49-F238E27FC236}">
                  <a16:creationId xmlns:a16="http://schemas.microsoft.com/office/drawing/2014/main" id="{9120B6DF-26FC-2E71-89D9-BB04739B2999}"/>
                </a:ext>
              </a:extLst>
            </p:cNvPr>
            <p:cNvSpPr/>
            <p:nvPr/>
          </p:nvSpPr>
          <p:spPr>
            <a:xfrm>
              <a:off x="12295631" y="6828917"/>
              <a:ext cx="147827" cy="139065"/>
            </a:xfrm>
            <a:custGeom>
              <a:avLst/>
              <a:gdLst>
                <a:gd name="connsiteX0" fmla="*/ 17621 w 147827"/>
                <a:gd name="connsiteY0" fmla="*/ 22003 h 139065"/>
                <a:gd name="connsiteX1" fmla="*/ 0 w 147827"/>
                <a:gd name="connsiteY1" fmla="*/ 17621 h 139065"/>
                <a:gd name="connsiteX2" fmla="*/ 0 w 147827"/>
                <a:gd name="connsiteY2" fmla="*/ 4382 h 139065"/>
                <a:gd name="connsiteX3" fmla="*/ 34957 w 147827"/>
                <a:gd name="connsiteY3" fmla="*/ 0 h 139065"/>
                <a:gd name="connsiteX4" fmla="*/ 35719 w 147827"/>
                <a:gd name="connsiteY4" fmla="*/ 0 h 139065"/>
                <a:gd name="connsiteX5" fmla="*/ 40862 w 147827"/>
                <a:gd name="connsiteY5" fmla="*/ 4382 h 139065"/>
                <a:gd name="connsiteX6" fmla="*/ 40862 w 147827"/>
                <a:gd name="connsiteY6" fmla="*/ 14669 h 139065"/>
                <a:gd name="connsiteX7" fmla="*/ 40576 w 147827"/>
                <a:gd name="connsiteY7" fmla="*/ 20574 h 139065"/>
                <a:gd name="connsiteX8" fmla="*/ 63817 w 147827"/>
                <a:gd name="connsiteY8" fmla="*/ 6382 h 139065"/>
                <a:gd name="connsiteX9" fmla="*/ 91440 w 147827"/>
                <a:gd name="connsiteY9" fmla="*/ 0 h 139065"/>
                <a:gd name="connsiteX10" fmla="*/ 115348 w 147827"/>
                <a:gd name="connsiteY10" fmla="*/ 5906 h 139065"/>
                <a:gd name="connsiteX11" fmla="*/ 127254 w 147827"/>
                <a:gd name="connsiteY11" fmla="*/ 23908 h 139065"/>
                <a:gd name="connsiteX12" fmla="*/ 130683 w 147827"/>
                <a:gd name="connsiteY12" fmla="*/ 56579 h 139065"/>
                <a:gd name="connsiteX13" fmla="*/ 130683 w 147827"/>
                <a:gd name="connsiteY13" fmla="*/ 125063 h 139065"/>
                <a:gd name="connsiteX14" fmla="*/ 147828 w 147827"/>
                <a:gd name="connsiteY14" fmla="*/ 126778 h 139065"/>
                <a:gd name="connsiteX15" fmla="*/ 147828 w 147827"/>
                <a:gd name="connsiteY15" fmla="*/ 139065 h 139065"/>
                <a:gd name="connsiteX16" fmla="*/ 89821 w 147827"/>
                <a:gd name="connsiteY16" fmla="*/ 139065 h 139065"/>
                <a:gd name="connsiteX17" fmla="*/ 89821 w 147827"/>
                <a:gd name="connsiteY17" fmla="*/ 127064 h 139065"/>
                <a:gd name="connsiteX18" fmla="*/ 104965 w 147827"/>
                <a:gd name="connsiteY18" fmla="*/ 125063 h 139065"/>
                <a:gd name="connsiteX19" fmla="*/ 104965 w 147827"/>
                <a:gd name="connsiteY19" fmla="*/ 56293 h 139065"/>
                <a:gd name="connsiteX20" fmla="*/ 102965 w 147827"/>
                <a:gd name="connsiteY20" fmla="*/ 33623 h 139065"/>
                <a:gd name="connsiteX21" fmla="*/ 95631 w 147827"/>
                <a:gd name="connsiteY21" fmla="*/ 21431 h 139065"/>
                <a:gd name="connsiteX22" fmla="*/ 80010 w 147827"/>
                <a:gd name="connsiteY22" fmla="*/ 17431 h 139065"/>
                <a:gd name="connsiteX23" fmla="*/ 61150 w 147827"/>
                <a:gd name="connsiteY23" fmla="*/ 21812 h 139065"/>
                <a:gd name="connsiteX24" fmla="*/ 43243 w 147827"/>
                <a:gd name="connsiteY24" fmla="*/ 32099 h 139065"/>
                <a:gd name="connsiteX25" fmla="*/ 43243 w 147827"/>
                <a:gd name="connsiteY25" fmla="*/ 124873 h 139065"/>
                <a:gd name="connsiteX26" fmla="*/ 59912 w 147827"/>
                <a:gd name="connsiteY26" fmla="*/ 127064 h 139065"/>
                <a:gd name="connsiteX27" fmla="*/ 59912 w 147827"/>
                <a:gd name="connsiteY27" fmla="*/ 139065 h 139065"/>
                <a:gd name="connsiteX28" fmla="*/ 2191 w 147827"/>
                <a:gd name="connsiteY28" fmla="*/ 139065 h 139065"/>
                <a:gd name="connsiteX29" fmla="*/ 2191 w 147827"/>
                <a:gd name="connsiteY29" fmla="*/ 127064 h 139065"/>
                <a:gd name="connsiteX30" fmla="*/ 17621 w 147827"/>
                <a:gd name="connsiteY30" fmla="*/ 124873 h 139065"/>
                <a:gd name="connsiteX31" fmla="*/ 17621 w 147827"/>
                <a:gd name="connsiteY31" fmla="*/ 22003 h 13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5">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0" y="24098"/>
                    <a:pt x="95631" y="21431"/>
                  </a:cubicBezTo>
                  <a:cubicBezTo>
                    <a:pt x="92011" y="18764"/>
                    <a:pt x="86773" y="17431"/>
                    <a:pt x="80010" y="17431"/>
                  </a:cubicBezTo>
                  <a:cubicBezTo>
                    <a:pt x="74104" y="17431"/>
                    <a:pt x="67818" y="18859"/>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0" name="Freeform: Shape 79">
              <a:extLst>
                <a:ext uri="{FF2B5EF4-FFF2-40B4-BE49-F238E27FC236}">
                  <a16:creationId xmlns:a16="http://schemas.microsoft.com/office/drawing/2014/main" id="{491B6F15-A58C-900E-E8B5-03330EBA8141}"/>
                </a:ext>
              </a:extLst>
            </p:cNvPr>
            <p:cNvSpPr/>
            <p:nvPr/>
          </p:nvSpPr>
          <p:spPr>
            <a:xfrm>
              <a:off x="11032235" y="7061041"/>
              <a:ext cx="120872" cy="186594"/>
            </a:xfrm>
            <a:custGeom>
              <a:avLst/>
              <a:gdLst>
                <a:gd name="connsiteX0" fmla="*/ 33052 w 120872"/>
                <a:gd name="connsiteY0" fmla="*/ 184309 h 186594"/>
                <a:gd name="connsiteX1" fmla="*/ 11049 w 120872"/>
                <a:gd name="connsiteY1" fmla="*/ 178403 h 186594"/>
                <a:gd name="connsiteX2" fmla="*/ 0 w 120872"/>
                <a:gd name="connsiteY2" fmla="*/ 175450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1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640"/>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152" y="110300"/>
                    <a:pt x="61151" y="106394"/>
                    <a:pt x="51054" y="102013"/>
                  </a:cubicBezTo>
                  <a:cubicBezTo>
                    <a:pt x="41910" y="97917"/>
                    <a:pt x="34004" y="93821"/>
                    <a:pt x="27146" y="89535"/>
                  </a:cubicBezTo>
                  <a:cubicBezTo>
                    <a:pt x="20288" y="85249"/>
                    <a:pt x="14478" y="79629"/>
                    <a:pt x="9525" y="72485"/>
                  </a:cubicBezTo>
                  <a:cubicBezTo>
                    <a:pt x="4572" y="65437"/>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20" y="15145"/>
                    <a:pt x="35909" y="19907"/>
                  </a:cubicBezTo>
                  <a:cubicBezTo>
                    <a:pt x="30099" y="24574"/>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5"/>
                    <a:pt x="89726" y="90488"/>
                    <a:pt x="96393" y="94583"/>
                  </a:cubicBezTo>
                  <a:cubicBezTo>
                    <a:pt x="103061" y="98679"/>
                    <a:pt x="108871" y="104013"/>
                    <a:pt x="113633" y="110585"/>
                  </a:cubicBezTo>
                  <a:cubicBezTo>
                    <a:pt x="118396"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00"/>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1" name="Freeform: Shape 80">
              <a:extLst>
                <a:ext uri="{FF2B5EF4-FFF2-40B4-BE49-F238E27FC236}">
                  <a16:creationId xmlns:a16="http://schemas.microsoft.com/office/drawing/2014/main" id="{7EA2AC8C-C2CE-343B-936B-5835136197B3}"/>
                </a:ext>
              </a:extLst>
            </p:cNvPr>
            <p:cNvSpPr/>
            <p:nvPr/>
          </p:nvSpPr>
          <p:spPr>
            <a:xfrm>
              <a:off x="11173396"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6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7 w 120205"/>
                <a:gd name="connsiteY14" fmla="*/ 118300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2 h 211550"/>
                <a:gd name="connsiteX38" fmla="*/ 83820 w 120205"/>
                <a:gd name="connsiteY38" fmla="*/ 0 h 211550"/>
                <a:gd name="connsiteX39" fmla="*/ 96584 w 120205"/>
                <a:gd name="connsiteY39" fmla="*/ 0 h 211550"/>
                <a:gd name="connsiteX40" fmla="*/ 97060 w 120205"/>
                <a:gd name="connsiteY40" fmla="*/ 7144 h 211550"/>
                <a:gd name="connsiteX41" fmla="*/ 92011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5" y="94012"/>
                    <a:pt x="70485" y="92012"/>
                  </a:cubicBezTo>
                  <a:cubicBezTo>
                    <a:pt x="66485" y="90011"/>
                    <a:pt x="60770" y="88964"/>
                    <a:pt x="53435" y="88964"/>
                  </a:cubicBezTo>
                  <a:cubicBezTo>
                    <a:pt x="45148" y="88964"/>
                    <a:pt x="37624" y="90106"/>
                    <a:pt x="31051" y="92488"/>
                  </a:cubicBezTo>
                  <a:cubicBezTo>
                    <a:pt x="24479" y="94869"/>
                    <a:pt x="17907" y="97727"/>
                    <a:pt x="11335" y="101156"/>
                  </a:cubicBezTo>
                  <a:lnTo>
                    <a:pt x="5239" y="88392"/>
                  </a:lnTo>
                  <a:cubicBezTo>
                    <a:pt x="7334" y="86582"/>
                    <a:pt x="11239" y="84201"/>
                    <a:pt x="16954" y="81248"/>
                  </a:cubicBezTo>
                  <a:cubicBezTo>
                    <a:pt x="22670" y="78296"/>
                    <a:pt x="29242" y="75724"/>
                    <a:pt x="36766" y="73438"/>
                  </a:cubicBezTo>
                  <a:cubicBezTo>
                    <a:pt x="44291" y="71152"/>
                    <a:pt x="51816" y="70009"/>
                    <a:pt x="59246" y="70009"/>
                  </a:cubicBezTo>
                  <a:cubicBezTo>
                    <a:pt x="70866" y="70009"/>
                    <a:pt x="80010" y="71628"/>
                    <a:pt x="86773" y="74771"/>
                  </a:cubicBezTo>
                  <a:cubicBezTo>
                    <a:pt x="93535" y="77915"/>
                    <a:pt x="98393" y="83058"/>
                    <a:pt x="101346" y="90106"/>
                  </a:cubicBezTo>
                  <a:cubicBezTo>
                    <a:pt x="104299" y="97155"/>
                    <a:pt x="105727" y="106490"/>
                    <a:pt x="105727" y="118300"/>
                  </a:cubicBezTo>
                  <a:lnTo>
                    <a:pt x="105727" y="196882"/>
                  </a:lnTo>
                  <a:lnTo>
                    <a:pt x="120206" y="196882"/>
                  </a:lnTo>
                  <a:lnTo>
                    <a:pt x="120206" y="207645"/>
                  </a:lnTo>
                  <a:cubicBezTo>
                    <a:pt x="116967" y="208502"/>
                    <a:pt x="112776" y="209264"/>
                    <a:pt x="107823" y="210121"/>
                  </a:cubicBezTo>
                  <a:cubicBezTo>
                    <a:pt x="102870" y="210979"/>
                    <a:pt x="98488" y="211360"/>
                    <a:pt x="94774" y="211360"/>
                  </a:cubicBezTo>
                  <a:cubicBezTo>
                    <a:pt x="90202" y="211360"/>
                    <a:pt x="87059"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8" y="25432"/>
                    <a:pt x="48006" y="27718"/>
                    <a:pt x="56769" y="27718"/>
                  </a:cubicBezTo>
                  <a:cubicBezTo>
                    <a:pt x="65532" y="27718"/>
                    <a:pt x="72104" y="25336"/>
                    <a:pt x="76390" y="20574"/>
                  </a:cubicBezTo>
                  <a:cubicBezTo>
                    <a:pt x="80677" y="15811"/>
                    <a:pt x="82963" y="10478"/>
                    <a:pt x="83534" y="4382"/>
                  </a:cubicBezTo>
                  <a:cubicBezTo>
                    <a:pt x="83820" y="2096"/>
                    <a:pt x="83915" y="667"/>
                    <a:pt x="83820" y="0"/>
                  </a:cubicBezTo>
                  <a:lnTo>
                    <a:pt x="96584" y="0"/>
                  </a:lnTo>
                  <a:cubicBezTo>
                    <a:pt x="96869" y="2572"/>
                    <a:pt x="97060" y="4953"/>
                    <a:pt x="97060" y="7144"/>
                  </a:cubicBezTo>
                  <a:cubicBezTo>
                    <a:pt x="97060" y="14288"/>
                    <a:pt x="95345" y="21050"/>
                    <a:pt x="92011" y="27242"/>
                  </a:cubicBezTo>
                  <a:cubicBezTo>
                    <a:pt x="88678" y="33433"/>
                    <a:pt x="83915" y="38386"/>
                    <a:pt x="77819" y="42005"/>
                  </a:cubicBezTo>
                  <a:cubicBezTo>
                    <a:pt x="71723" y="45720"/>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2" name="Freeform: Shape 81">
              <a:extLst>
                <a:ext uri="{FF2B5EF4-FFF2-40B4-BE49-F238E27FC236}">
                  <a16:creationId xmlns:a16="http://schemas.microsoft.com/office/drawing/2014/main" id="{19855B1E-3BBF-7106-60FD-6B338C85900A}"/>
                </a:ext>
              </a:extLst>
            </p:cNvPr>
            <p:cNvSpPr/>
            <p:nvPr/>
          </p:nvSpPr>
          <p:spPr>
            <a:xfrm>
              <a:off x="11307889" y="7105904"/>
              <a:ext cx="147828" cy="139064"/>
            </a:xfrm>
            <a:custGeom>
              <a:avLst/>
              <a:gdLst>
                <a:gd name="connsiteX0" fmla="*/ 17621 w 147828"/>
                <a:gd name="connsiteY0" fmla="*/ 22003 h 139064"/>
                <a:gd name="connsiteX1" fmla="*/ 0 w 147828"/>
                <a:gd name="connsiteY1" fmla="*/ 17621 h 139064"/>
                <a:gd name="connsiteX2" fmla="*/ 0 w 147828"/>
                <a:gd name="connsiteY2" fmla="*/ 4381 h 139064"/>
                <a:gd name="connsiteX3" fmla="*/ 34957 w 147828"/>
                <a:gd name="connsiteY3" fmla="*/ 0 h 139064"/>
                <a:gd name="connsiteX4" fmla="*/ 35719 w 147828"/>
                <a:gd name="connsiteY4" fmla="*/ 0 h 139064"/>
                <a:gd name="connsiteX5" fmla="*/ 40862 w 147828"/>
                <a:gd name="connsiteY5" fmla="*/ 4381 h 139064"/>
                <a:gd name="connsiteX6" fmla="*/ 40862 w 147828"/>
                <a:gd name="connsiteY6" fmla="*/ 14669 h 139064"/>
                <a:gd name="connsiteX7" fmla="*/ 40576 w 147828"/>
                <a:gd name="connsiteY7" fmla="*/ 20574 h 139064"/>
                <a:gd name="connsiteX8" fmla="*/ 63818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158 h 139064"/>
                <a:gd name="connsiteX14" fmla="*/ 147828 w 147828"/>
                <a:gd name="connsiteY14" fmla="*/ 126873 h 139064"/>
                <a:gd name="connsiteX15" fmla="*/ 147828 w 147828"/>
                <a:gd name="connsiteY15" fmla="*/ 139065 h 139064"/>
                <a:gd name="connsiteX16" fmla="*/ 89821 w 147828"/>
                <a:gd name="connsiteY16" fmla="*/ 139065 h 139064"/>
                <a:gd name="connsiteX17" fmla="*/ 89821 w 147828"/>
                <a:gd name="connsiteY17" fmla="*/ 127063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336 h 139064"/>
                <a:gd name="connsiteX22" fmla="*/ 80010 w 147828"/>
                <a:gd name="connsiteY22" fmla="*/ 17335 h 139064"/>
                <a:gd name="connsiteX23" fmla="*/ 61150 w 147828"/>
                <a:gd name="connsiteY23" fmla="*/ 21717 h 139064"/>
                <a:gd name="connsiteX24" fmla="*/ 43244 w 147828"/>
                <a:gd name="connsiteY24" fmla="*/ 32004 h 139064"/>
                <a:gd name="connsiteX25" fmla="*/ 43244 w 147828"/>
                <a:gd name="connsiteY25" fmla="*/ 124777 h 139064"/>
                <a:gd name="connsiteX26" fmla="*/ 59912 w 147828"/>
                <a:gd name="connsiteY26" fmla="*/ 126968 h 139064"/>
                <a:gd name="connsiteX27" fmla="*/ 59912 w 147828"/>
                <a:gd name="connsiteY27" fmla="*/ 138970 h 139064"/>
                <a:gd name="connsiteX28" fmla="*/ 2191 w 147828"/>
                <a:gd name="connsiteY28" fmla="*/ 138970 h 139064"/>
                <a:gd name="connsiteX29" fmla="*/ 2191 w 147828"/>
                <a:gd name="connsiteY29" fmla="*/ 126968 h 139064"/>
                <a:gd name="connsiteX30" fmla="*/ 17621 w 147828"/>
                <a:gd name="connsiteY30" fmla="*/ 124777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348" y="5906"/>
                  </a:cubicBezTo>
                  <a:cubicBezTo>
                    <a:pt x="120968" y="9811"/>
                    <a:pt x="124968" y="15811"/>
                    <a:pt x="127254" y="23908"/>
                  </a:cubicBezTo>
                  <a:cubicBezTo>
                    <a:pt x="129540" y="32004"/>
                    <a:pt x="130683" y="42863"/>
                    <a:pt x="130683" y="56579"/>
                  </a:cubicBezTo>
                  <a:lnTo>
                    <a:pt x="130683" y="125158"/>
                  </a:lnTo>
                  <a:lnTo>
                    <a:pt x="147828" y="126873"/>
                  </a:lnTo>
                  <a:lnTo>
                    <a:pt x="147828" y="139065"/>
                  </a:lnTo>
                  <a:lnTo>
                    <a:pt x="89821" y="139065"/>
                  </a:lnTo>
                  <a:lnTo>
                    <a:pt x="89821" y="127063"/>
                  </a:lnTo>
                  <a:lnTo>
                    <a:pt x="104966" y="125063"/>
                  </a:lnTo>
                  <a:lnTo>
                    <a:pt x="104966" y="56293"/>
                  </a:lnTo>
                  <a:cubicBezTo>
                    <a:pt x="104966" y="46673"/>
                    <a:pt x="104299" y="39148"/>
                    <a:pt x="102965" y="33623"/>
                  </a:cubicBezTo>
                  <a:cubicBezTo>
                    <a:pt x="101632" y="28099"/>
                    <a:pt x="99250" y="24098"/>
                    <a:pt x="95631" y="21336"/>
                  </a:cubicBezTo>
                  <a:cubicBezTo>
                    <a:pt x="92012" y="18669"/>
                    <a:pt x="86773" y="17335"/>
                    <a:pt x="80010" y="17335"/>
                  </a:cubicBezTo>
                  <a:cubicBezTo>
                    <a:pt x="74104" y="17335"/>
                    <a:pt x="67818" y="18764"/>
                    <a:pt x="61150" y="21717"/>
                  </a:cubicBezTo>
                  <a:cubicBezTo>
                    <a:pt x="54483" y="24670"/>
                    <a:pt x="48482" y="28099"/>
                    <a:pt x="43244" y="32004"/>
                  </a:cubicBezTo>
                  <a:lnTo>
                    <a:pt x="43244" y="124777"/>
                  </a:lnTo>
                  <a:lnTo>
                    <a:pt x="59912" y="126968"/>
                  </a:lnTo>
                  <a:lnTo>
                    <a:pt x="59912" y="138970"/>
                  </a:lnTo>
                  <a:lnTo>
                    <a:pt x="2191" y="138970"/>
                  </a:lnTo>
                  <a:lnTo>
                    <a:pt x="2191" y="126968"/>
                  </a:lnTo>
                  <a:lnTo>
                    <a:pt x="17621" y="124777"/>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3" name="Freeform: Shape 82">
              <a:extLst>
                <a:ext uri="{FF2B5EF4-FFF2-40B4-BE49-F238E27FC236}">
                  <a16:creationId xmlns:a16="http://schemas.microsoft.com/office/drawing/2014/main" id="{F5E526F3-9FF1-17B6-C505-EC0CEE5AEC80}"/>
                </a:ext>
              </a:extLst>
            </p:cNvPr>
            <p:cNvSpPr/>
            <p:nvPr/>
          </p:nvSpPr>
          <p:spPr>
            <a:xfrm>
              <a:off x="1147314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2 w 120205"/>
                <a:gd name="connsiteY6" fmla="*/ 92488 h 211550"/>
                <a:gd name="connsiteX7" fmla="*/ 11335 w 120205"/>
                <a:gd name="connsiteY7" fmla="*/ 101156 h 211550"/>
                <a:gd name="connsiteX8" fmla="*/ 5239 w 120205"/>
                <a:gd name="connsiteY8" fmla="*/ 88392 h 211550"/>
                <a:gd name="connsiteX9" fmla="*/ 16955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2" y="92488"/>
                  </a:cubicBezTo>
                  <a:cubicBezTo>
                    <a:pt x="24479" y="94869"/>
                    <a:pt x="17907" y="97727"/>
                    <a:pt x="11335" y="101156"/>
                  </a:cubicBezTo>
                  <a:lnTo>
                    <a:pt x="5239" y="88392"/>
                  </a:lnTo>
                  <a:cubicBezTo>
                    <a:pt x="7334" y="86582"/>
                    <a:pt x="11240" y="84201"/>
                    <a:pt x="16955"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6" y="196882"/>
                  </a:lnTo>
                  <a:lnTo>
                    <a:pt x="120206" y="207645"/>
                  </a:lnTo>
                  <a:cubicBezTo>
                    <a:pt x="116967" y="208502"/>
                    <a:pt x="112776" y="209264"/>
                    <a:pt x="107823" y="210121"/>
                  </a:cubicBezTo>
                  <a:cubicBezTo>
                    <a:pt x="102870" y="210979"/>
                    <a:pt x="98489"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4" name="Freeform: Shape 83">
              <a:extLst>
                <a:ext uri="{FF2B5EF4-FFF2-40B4-BE49-F238E27FC236}">
                  <a16:creationId xmlns:a16="http://schemas.microsoft.com/office/drawing/2014/main" id="{0BD90BB2-F051-E4A4-9E18-966EBDB5C2C9}"/>
                </a:ext>
              </a:extLst>
            </p:cNvPr>
            <p:cNvSpPr/>
            <p:nvPr/>
          </p:nvSpPr>
          <p:spPr>
            <a:xfrm>
              <a:off x="11607164"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5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5" y="36862"/>
                    <a:pt x="14478" y="36100"/>
                  </a:cubicBezTo>
                  <a:cubicBezTo>
                    <a:pt x="17050" y="34671"/>
                    <a:pt x="19145" y="31718"/>
                    <a:pt x="20574" y="27242"/>
                  </a:cubicBezTo>
                  <a:cubicBezTo>
                    <a:pt x="21908" y="24193"/>
                    <a:pt x="23432" y="19145"/>
                    <a:pt x="25241" y="12287"/>
                  </a:cubicBezTo>
                  <a:cubicBezTo>
                    <a:pt x="27051" y="5429"/>
                    <a:pt x="28099" y="1333"/>
                    <a:pt x="28385"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8"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5" name="Freeform: Shape 84">
              <a:extLst>
                <a:ext uri="{FF2B5EF4-FFF2-40B4-BE49-F238E27FC236}">
                  <a16:creationId xmlns:a16="http://schemas.microsoft.com/office/drawing/2014/main" id="{A3392419-3CD3-F3D7-D9DB-5AA1610573F6}"/>
                </a:ext>
              </a:extLst>
            </p:cNvPr>
            <p:cNvSpPr/>
            <p:nvPr/>
          </p:nvSpPr>
          <p:spPr>
            <a:xfrm>
              <a:off x="11710034" y="7106094"/>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6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1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4 w 120205"/>
                <a:gd name="connsiteY29" fmla="*/ 111633 h 141541"/>
                <a:gd name="connsiteX30" fmla="*/ 81344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8" y="141351"/>
                    <a:pt x="94774" y="141351"/>
                  </a:cubicBezTo>
                  <a:cubicBezTo>
                    <a:pt x="90202" y="141351"/>
                    <a:pt x="87058" y="140684"/>
                    <a:pt x="85439" y="139256"/>
                  </a:cubicBezTo>
                  <a:cubicBezTo>
                    <a:pt x="83820" y="137922"/>
                    <a:pt x="82963" y="134779"/>
                    <a:pt x="82963" y="130112"/>
                  </a:cubicBezTo>
                  <a:lnTo>
                    <a:pt x="82963" y="122015"/>
                  </a:lnTo>
                  <a:cubicBezTo>
                    <a:pt x="78105" y="126873"/>
                    <a:pt x="72104" y="131350"/>
                    <a:pt x="64960" y="135446"/>
                  </a:cubicBezTo>
                  <a:cubicBezTo>
                    <a:pt x="57817" y="139541"/>
                    <a:pt x="49816" y="141542"/>
                    <a:pt x="40862" y="141542"/>
                  </a:cubicBezTo>
                  <a:cubicBezTo>
                    <a:pt x="29146" y="141542"/>
                    <a:pt x="19336" y="138113"/>
                    <a:pt x="11621" y="131350"/>
                  </a:cubicBezTo>
                  <a:cubicBezTo>
                    <a:pt x="3905" y="124587"/>
                    <a:pt x="0" y="114872"/>
                    <a:pt x="0" y="102108"/>
                  </a:cubicBezTo>
                  <a:cubicBezTo>
                    <a:pt x="190" y="86773"/>
                    <a:pt x="7810" y="75438"/>
                    <a:pt x="23146" y="68199"/>
                  </a:cubicBezTo>
                  <a:close/>
                  <a:moveTo>
                    <a:pt x="66199" y="120968"/>
                  </a:moveTo>
                  <a:cubicBezTo>
                    <a:pt x="71723" y="118396"/>
                    <a:pt x="76771" y="115253"/>
                    <a:pt x="81344" y="111633"/>
                  </a:cubicBezTo>
                  <a:lnTo>
                    <a:pt x="81344"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817"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6" name="Freeform: Shape 85">
              <a:extLst>
                <a:ext uri="{FF2B5EF4-FFF2-40B4-BE49-F238E27FC236}">
                  <a16:creationId xmlns:a16="http://schemas.microsoft.com/office/drawing/2014/main" id="{2307B327-5DA9-D44C-7224-520BB07BF816}"/>
                </a:ext>
              </a:extLst>
            </p:cNvPr>
            <p:cNvSpPr/>
            <p:nvPr/>
          </p:nvSpPr>
          <p:spPr>
            <a:xfrm>
              <a:off x="11844051"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4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4" y="36862"/>
                    <a:pt x="14478" y="36100"/>
                  </a:cubicBezTo>
                  <a:cubicBezTo>
                    <a:pt x="17050" y="34671"/>
                    <a:pt x="19145" y="31718"/>
                    <a:pt x="20574" y="27242"/>
                  </a:cubicBezTo>
                  <a:cubicBezTo>
                    <a:pt x="21907" y="24193"/>
                    <a:pt x="23431" y="19145"/>
                    <a:pt x="25241" y="12287"/>
                  </a:cubicBezTo>
                  <a:cubicBezTo>
                    <a:pt x="27051" y="5429"/>
                    <a:pt x="28099" y="1333"/>
                    <a:pt x="28384"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7"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7" name="Freeform: Shape 86">
              <a:extLst>
                <a:ext uri="{FF2B5EF4-FFF2-40B4-BE49-F238E27FC236}">
                  <a16:creationId xmlns:a16="http://schemas.microsoft.com/office/drawing/2014/main" id="{ED920176-88BD-38AA-A21E-CDCBB64CDAAC}"/>
                </a:ext>
              </a:extLst>
            </p:cNvPr>
            <p:cNvSpPr/>
            <p:nvPr/>
          </p:nvSpPr>
          <p:spPr>
            <a:xfrm>
              <a:off x="11946635" y="7105523"/>
              <a:ext cx="112585" cy="142112"/>
            </a:xfrm>
            <a:custGeom>
              <a:avLst/>
              <a:gdLst>
                <a:gd name="connsiteX0" fmla="*/ 15526 w 112585"/>
                <a:gd name="connsiteY0" fmla="*/ 122777 h 142112"/>
                <a:gd name="connsiteX1" fmla="*/ 0 w 112585"/>
                <a:gd name="connsiteY1" fmla="*/ 71152 h 142112"/>
                <a:gd name="connsiteX2" fmla="*/ 8096 w 112585"/>
                <a:gd name="connsiteY2" fmla="*/ 33719 h 142112"/>
                <a:gd name="connsiteX3" fmla="*/ 30766 w 112585"/>
                <a:gd name="connsiteY3" fmla="*/ 8763 h 142112"/>
                <a:gd name="connsiteX4" fmla="*/ 63913 w 112585"/>
                <a:gd name="connsiteY4" fmla="*/ 0 h 142112"/>
                <a:gd name="connsiteX5" fmla="*/ 99251 w 112585"/>
                <a:gd name="connsiteY5" fmla="*/ 12573 h 142112"/>
                <a:gd name="connsiteX6" fmla="*/ 112586 w 112585"/>
                <a:gd name="connsiteY6" fmla="*/ 48673 h 142112"/>
                <a:gd name="connsiteX7" fmla="*/ 110871 w 112585"/>
                <a:gd name="connsiteY7" fmla="*/ 71438 h 142112"/>
                <a:gd name="connsiteX8" fmla="*/ 26670 w 112585"/>
                <a:gd name="connsiteY8" fmla="*/ 71438 h 142112"/>
                <a:gd name="connsiteX9" fmla="*/ 37910 w 112585"/>
                <a:gd name="connsiteY9" fmla="*/ 110490 h 142112"/>
                <a:gd name="connsiteX10" fmla="*/ 68485 w 112585"/>
                <a:gd name="connsiteY10" fmla="*/ 125254 h 142112"/>
                <a:gd name="connsiteX11" fmla="*/ 88964 w 112585"/>
                <a:gd name="connsiteY11" fmla="*/ 121729 h 142112"/>
                <a:gd name="connsiteX12" fmla="*/ 105442 w 112585"/>
                <a:gd name="connsiteY12" fmla="*/ 113252 h 142112"/>
                <a:gd name="connsiteX13" fmla="*/ 110109 w 112585"/>
                <a:gd name="connsiteY13" fmla="*/ 124015 h 142112"/>
                <a:gd name="connsiteX14" fmla="*/ 89059 w 112585"/>
                <a:gd name="connsiteY14" fmla="*/ 136779 h 142112"/>
                <a:gd name="connsiteX15" fmla="*/ 60674 w 112585"/>
                <a:gd name="connsiteY15" fmla="*/ 142113 h 142112"/>
                <a:gd name="connsiteX16" fmla="*/ 15526 w 112585"/>
                <a:gd name="connsiteY16" fmla="*/ 122777 h 142112"/>
                <a:gd name="connsiteX17" fmla="*/ 85630 w 112585"/>
                <a:gd name="connsiteY17" fmla="*/ 58388 h 142112"/>
                <a:gd name="connsiteX18" fmla="*/ 86392 w 112585"/>
                <a:gd name="connsiteY18" fmla="*/ 47911 h 142112"/>
                <a:gd name="connsiteX19" fmla="*/ 79629 w 112585"/>
                <a:gd name="connsiteY19" fmla="*/ 22860 h 142112"/>
                <a:gd name="connsiteX20" fmla="*/ 59150 w 112585"/>
                <a:gd name="connsiteY20" fmla="*/ 13716 h 142112"/>
                <a:gd name="connsiteX21" fmla="*/ 36481 w 112585"/>
                <a:gd name="connsiteY21" fmla="*/ 24003 h 142112"/>
                <a:gd name="connsiteX22" fmla="*/ 26765 w 112585"/>
                <a:gd name="connsiteY22" fmla="*/ 58483 h 142112"/>
                <a:gd name="connsiteX23" fmla="*/ 85630 w 112585"/>
                <a:gd name="connsiteY23" fmla="*/ 58483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112">
                  <a:moveTo>
                    <a:pt x="15526" y="122777"/>
                  </a:moveTo>
                  <a:cubicBezTo>
                    <a:pt x="5144" y="109919"/>
                    <a:pt x="0" y="92678"/>
                    <a:pt x="0" y="71152"/>
                  </a:cubicBezTo>
                  <a:cubicBezTo>
                    <a:pt x="0" y="56960"/>
                    <a:pt x="2667" y="44482"/>
                    <a:pt x="8096" y="33719"/>
                  </a:cubicBezTo>
                  <a:cubicBezTo>
                    <a:pt x="13526" y="22955"/>
                    <a:pt x="21050" y="14669"/>
                    <a:pt x="30766" y="8763"/>
                  </a:cubicBezTo>
                  <a:cubicBezTo>
                    <a:pt x="40481" y="2858"/>
                    <a:pt x="51530" y="0"/>
                    <a:pt x="63913" y="0"/>
                  </a:cubicBezTo>
                  <a:cubicBezTo>
                    <a:pt x="79058" y="0"/>
                    <a:pt x="90869" y="4191"/>
                    <a:pt x="99251"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113"/>
                    <a:pt x="60674" y="142113"/>
                  </a:cubicBezTo>
                  <a:cubicBezTo>
                    <a:pt x="40958" y="142018"/>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1" y="17145"/>
                    <a:pt x="36481" y="24003"/>
                  </a:cubicBezTo>
                  <a:cubicBezTo>
                    <a:pt x="30861" y="30861"/>
                    <a:pt x="27623"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8" name="Freeform: Shape 87">
              <a:extLst>
                <a:ext uri="{FF2B5EF4-FFF2-40B4-BE49-F238E27FC236}">
                  <a16:creationId xmlns:a16="http://schemas.microsoft.com/office/drawing/2014/main" id="{E3C5EF86-CAF2-4572-2B22-8F9F0C4A2761}"/>
                </a:ext>
              </a:extLst>
            </p:cNvPr>
            <p:cNvSpPr/>
            <p:nvPr/>
          </p:nvSpPr>
          <p:spPr>
            <a:xfrm>
              <a:off x="12138945" y="7061327"/>
              <a:ext cx="140969" cy="183546"/>
            </a:xfrm>
            <a:custGeom>
              <a:avLst/>
              <a:gdLst>
                <a:gd name="connsiteX0" fmla="*/ 20288 w 140969"/>
                <a:gd name="connsiteY0" fmla="*/ 16954 h 183546"/>
                <a:gd name="connsiteX1" fmla="*/ 1238 w 140969"/>
                <a:gd name="connsiteY1" fmla="*/ 14002 h 183546"/>
                <a:gd name="connsiteX2" fmla="*/ 1238 w 140969"/>
                <a:gd name="connsiteY2" fmla="*/ 1715 h 183546"/>
                <a:gd name="connsiteX3" fmla="*/ 33814 w 140969"/>
                <a:gd name="connsiteY3" fmla="*/ 1715 h 183546"/>
                <a:gd name="connsiteX4" fmla="*/ 51149 w 140969"/>
                <a:gd name="connsiteY4" fmla="*/ 952 h 183546"/>
                <a:gd name="connsiteX5" fmla="*/ 76105 w 140969"/>
                <a:gd name="connsiteY5" fmla="*/ 0 h 183546"/>
                <a:gd name="connsiteX6" fmla="*/ 126302 w 140969"/>
                <a:gd name="connsiteY6" fmla="*/ 13240 h 183546"/>
                <a:gd name="connsiteX7" fmla="*/ 140970 w 140969"/>
                <a:gd name="connsiteY7" fmla="*/ 52388 h 183546"/>
                <a:gd name="connsiteX8" fmla="*/ 131921 w 140969"/>
                <a:gd name="connsiteY8" fmla="*/ 86392 h 183546"/>
                <a:gd name="connsiteX9" fmla="*/ 106870 w 140969"/>
                <a:gd name="connsiteY9" fmla="*/ 108394 h 183546"/>
                <a:gd name="connsiteX10" fmla="*/ 70009 w 140969"/>
                <a:gd name="connsiteY10" fmla="*/ 116015 h 183546"/>
                <a:gd name="connsiteX11" fmla="*/ 55531 w 140969"/>
                <a:gd name="connsiteY11" fmla="*/ 115633 h 183546"/>
                <a:gd name="connsiteX12" fmla="*/ 46482 w 140969"/>
                <a:gd name="connsiteY12" fmla="*/ 115062 h 183546"/>
                <a:gd name="connsiteX13" fmla="*/ 46482 w 140969"/>
                <a:gd name="connsiteY13" fmla="*/ 168878 h 183546"/>
                <a:gd name="connsiteX14" fmla="*/ 80010 w 140969"/>
                <a:gd name="connsiteY14" fmla="*/ 171545 h 183546"/>
                <a:gd name="connsiteX15" fmla="*/ 80010 w 140969"/>
                <a:gd name="connsiteY15" fmla="*/ 183547 h 183546"/>
                <a:gd name="connsiteX16" fmla="*/ 0 w 140969"/>
                <a:gd name="connsiteY16" fmla="*/ 183547 h 183546"/>
                <a:gd name="connsiteX17" fmla="*/ 0 w 140969"/>
                <a:gd name="connsiteY17" fmla="*/ 171545 h 183546"/>
                <a:gd name="connsiteX18" fmla="*/ 20288 w 140969"/>
                <a:gd name="connsiteY18" fmla="*/ 169069 h 183546"/>
                <a:gd name="connsiteX19" fmla="*/ 20288 w 140969"/>
                <a:gd name="connsiteY19" fmla="*/ 16954 h 183546"/>
                <a:gd name="connsiteX20" fmla="*/ 70009 w 140969"/>
                <a:gd name="connsiteY20" fmla="*/ 102775 h 183546"/>
                <a:gd name="connsiteX21" fmla="*/ 101441 w 140969"/>
                <a:gd name="connsiteY21" fmla="*/ 91059 h 183546"/>
                <a:gd name="connsiteX22" fmla="*/ 113538 w 140969"/>
                <a:gd name="connsiteY22" fmla="*/ 52578 h 183546"/>
                <a:gd name="connsiteX23" fmla="*/ 103061 w 140969"/>
                <a:gd name="connsiteY23" fmla="*/ 22384 h 183546"/>
                <a:gd name="connsiteX24" fmla="*/ 70294 w 140969"/>
                <a:gd name="connsiteY24" fmla="*/ 13240 h 183546"/>
                <a:gd name="connsiteX25" fmla="*/ 53626 w 140969"/>
                <a:gd name="connsiteY25" fmla="*/ 14192 h 183546"/>
                <a:gd name="connsiteX26" fmla="*/ 46482 w 140969"/>
                <a:gd name="connsiteY26" fmla="*/ 14669 h 183546"/>
                <a:gd name="connsiteX27" fmla="*/ 46482 w 140969"/>
                <a:gd name="connsiteY27" fmla="*/ 101536 h 183546"/>
                <a:gd name="connsiteX28" fmla="*/ 70009 w 140969"/>
                <a:gd name="connsiteY28" fmla="*/ 102775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69" h="183546">
                  <a:moveTo>
                    <a:pt x="20288" y="16954"/>
                  </a:moveTo>
                  <a:lnTo>
                    <a:pt x="1238" y="14002"/>
                  </a:lnTo>
                  <a:lnTo>
                    <a:pt x="1238" y="1715"/>
                  </a:lnTo>
                  <a:lnTo>
                    <a:pt x="33814" y="1715"/>
                  </a:lnTo>
                  <a:cubicBezTo>
                    <a:pt x="39719" y="1715"/>
                    <a:pt x="45434" y="1429"/>
                    <a:pt x="51149" y="952"/>
                  </a:cubicBezTo>
                  <a:cubicBezTo>
                    <a:pt x="59912" y="286"/>
                    <a:pt x="68294" y="0"/>
                    <a:pt x="76105" y="0"/>
                  </a:cubicBezTo>
                  <a:cubicBezTo>
                    <a:pt x="99727" y="191"/>
                    <a:pt x="116491" y="4572"/>
                    <a:pt x="126302" y="13240"/>
                  </a:cubicBezTo>
                  <a:cubicBezTo>
                    <a:pt x="136112" y="21907"/>
                    <a:pt x="140970" y="34957"/>
                    <a:pt x="140970" y="52388"/>
                  </a:cubicBezTo>
                  <a:cubicBezTo>
                    <a:pt x="140970" y="65437"/>
                    <a:pt x="137922" y="76771"/>
                    <a:pt x="131921" y="86392"/>
                  </a:cubicBezTo>
                  <a:cubicBezTo>
                    <a:pt x="125920" y="96012"/>
                    <a:pt x="117539" y="103346"/>
                    <a:pt x="106870" y="108394"/>
                  </a:cubicBezTo>
                  <a:cubicBezTo>
                    <a:pt x="96202" y="113443"/>
                    <a:pt x="83915" y="116015"/>
                    <a:pt x="70009" y="116015"/>
                  </a:cubicBezTo>
                  <a:cubicBezTo>
                    <a:pt x="65246" y="116015"/>
                    <a:pt x="60484" y="115919"/>
                    <a:pt x="55531" y="115633"/>
                  </a:cubicBezTo>
                  <a:cubicBezTo>
                    <a:pt x="50578" y="115348"/>
                    <a:pt x="47625" y="115157"/>
                    <a:pt x="46482" y="115062"/>
                  </a:cubicBezTo>
                  <a:lnTo>
                    <a:pt x="46482" y="168878"/>
                  </a:lnTo>
                  <a:lnTo>
                    <a:pt x="80010" y="171545"/>
                  </a:lnTo>
                  <a:lnTo>
                    <a:pt x="80010" y="183547"/>
                  </a:lnTo>
                  <a:lnTo>
                    <a:pt x="0" y="183547"/>
                  </a:lnTo>
                  <a:lnTo>
                    <a:pt x="0" y="171545"/>
                  </a:lnTo>
                  <a:lnTo>
                    <a:pt x="20288" y="169069"/>
                  </a:lnTo>
                  <a:lnTo>
                    <a:pt x="20288" y="16954"/>
                  </a:lnTo>
                  <a:close/>
                  <a:moveTo>
                    <a:pt x="70009" y="102775"/>
                  </a:moveTo>
                  <a:cubicBezTo>
                    <a:pt x="82867" y="102775"/>
                    <a:pt x="93345" y="98869"/>
                    <a:pt x="101441" y="91059"/>
                  </a:cubicBezTo>
                  <a:cubicBezTo>
                    <a:pt x="109537" y="83248"/>
                    <a:pt x="113538" y="70390"/>
                    <a:pt x="113538" y="52578"/>
                  </a:cubicBezTo>
                  <a:cubicBezTo>
                    <a:pt x="113538" y="38576"/>
                    <a:pt x="110014" y="28480"/>
                    <a:pt x="103061" y="22384"/>
                  </a:cubicBezTo>
                  <a:cubicBezTo>
                    <a:pt x="96012" y="16288"/>
                    <a:pt x="85154" y="13240"/>
                    <a:pt x="70294" y="13240"/>
                  </a:cubicBezTo>
                  <a:cubicBezTo>
                    <a:pt x="65056" y="13240"/>
                    <a:pt x="59531" y="13621"/>
                    <a:pt x="53626" y="14192"/>
                  </a:cubicBezTo>
                  <a:cubicBezTo>
                    <a:pt x="50006" y="14573"/>
                    <a:pt x="47625" y="14669"/>
                    <a:pt x="46482" y="14669"/>
                  </a:cubicBezTo>
                  <a:lnTo>
                    <a:pt x="46482" y="101536"/>
                  </a:lnTo>
                  <a:cubicBezTo>
                    <a:pt x="51054" y="102394"/>
                    <a:pt x="58960" y="102775"/>
                    <a:pt x="70009" y="102775"/>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9" name="Freeform: Shape 88">
              <a:extLst>
                <a:ext uri="{FF2B5EF4-FFF2-40B4-BE49-F238E27FC236}">
                  <a16:creationId xmlns:a16="http://schemas.microsoft.com/office/drawing/2014/main" id="{9855A4B5-A868-317A-44EC-CEFC1CC10D3A}"/>
                </a:ext>
              </a:extLst>
            </p:cNvPr>
            <p:cNvSpPr/>
            <p:nvPr/>
          </p:nvSpPr>
          <p:spPr>
            <a:xfrm>
              <a:off x="12294774"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9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679" y="126492"/>
                    <a:pt x="88011" y="131159"/>
                    <a:pt x="79915" y="135255"/>
                  </a:cubicBezTo>
                  <a:cubicBezTo>
                    <a:pt x="71819"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9" y="118300"/>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728"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0" name="Freeform: Shape 89">
              <a:extLst>
                <a:ext uri="{FF2B5EF4-FFF2-40B4-BE49-F238E27FC236}">
                  <a16:creationId xmlns:a16="http://schemas.microsoft.com/office/drawing/2014/main" id="{5C51D47D-D114-9E08-6C99-81861F0FBC1C}"/>
                </a:ext>
              </a:extLst>
            </p:cNvPr>
            <p:cNvSpPr/>
            <p:nvPr/>
          </p:nvSpPr>
          <p:spPr>
            <a:xfrm>
              <a:off x="12440220"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4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97 h 203168"/>
                <a:gd name="connsiteX20" fmla="*/ 45244 w 138779"/>
                <a:gd name="connsiteY20" fmla="*/ 182404 h 203168"/>
                <a:gd name="connsiteX21" fmla="*/ 53721 w 138779"/>
                <a:gd name="connsiteY21" fmla="*/ 187928 h 203168"/>
                <a:gd name="connsiteX22" fmla="*/ 69533 w 138779"/>
                <a:gd name="connsiteY22" fmla="*/ 190024 h 203168"/>
                <a:gd name="connsiteX23" fmla="*/ 99917 w 138779"/>
                <a:gd name="connsiteY23" fmla="*/ 174879 h 203168"/>
                <a:gd name="connsiteX24" fmla="*/ 111442 w 138779"/>
                <a:gd name="connsiteY24" fmla="*/ 130588 h 203168"/>
                <a:gd name="connsiteX25" fmla="*/ 101441 w 138779"/>
                <a:gd name="connsiteY25" fmla="*/ 91440 h 203168"/>
                <a:gd name="connsiteX26" fmla="*/ 75533 w 138779"/>
                <a:gd name="connsiteY26" fmla="*/ 78486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204" y="63341"/>
                    <a:pt x="112204"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97"/>
                  </a:cubicBezTo>
                  <a:lnTo>
                    <a:pt x="45244" y="182404"/>
                  </a:lnTo>
                  <a:cubicBezTo>
                    <a:pt x="46196" y="184690"/>
                    <a:pt x="49054" y="186499"/>
                    <a:pt x="53721" y="187928"/>
                  </a:cubicBezTo>
                  <a:cubicBezTo>
                    <a:pt x="58388" y="189357"/>
                    <a:pt x="63627" y="190024"/>
                    <a:pt x="69533" y="190024"/>
                  </a:cubicBezTo>
                  <a:cubicBezTo>
                    <a:pt x="82105" y="190024"/>
                    <a:pt x="92202" y="184976"/>
                    <a:pt x="99917" y="174879"/>
                  </a:cubicBezTo>
                  <a:cubicBezTo>
                    <a:pt x="107633" y="164783"/>
                    <a:pt x="111442" y="150019"/>
                    <a:pt x="111442" y="130588"/>
                  </a:cubicBezTo>
                  <a:cubicBezTo>
                    <a:pt x="111442" y="113157"/>
                    <a:pt x="108109" y="100108"/>
                    <a:pt x="101441" y="91440"/>
                  </a:cubicBezTo>
                  <a:cubicBezTo>
                    <a:pt x="94774" y="82772"/>
                    <a:pt x="86106" y="78486"/>
                    <a:pt x="75533" y="78486"/>
                  </a:cubicBezTo>
                  <a:cubicBezTo>
                    <a:pt x="69152" y="78295"/>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1" name="Freeform: Shape 90">
              <a:extLst>
                <a:ext uri="{FF2B5EF4-FFF2-40B4-BE49-F238E27FC236}">
                  <a16:creationId xmlns:a16="http://schemas.microsoft.com/office/drawing/2014/main" id="{55076345-FDA2-F651-1B13-A4772EBEC60F}"/>
                </a:ext>
              </a:extLst>
            </p:cNvPr>
            <p:cNvSpPr/>
            <p:nvPr/>
          </p:nvSpPr>
          <p:spPr>
            <a:xfrm>
              <a:off x="12598336" y="7044372"/>
              <a:ext cx="66103" cy="200501"/>
            </a:xfrm>
            <a:custGeom>
              <a:avLst/>
              <a:gdLst>
                <a:gd name="connsiteX0" fmla="*/ 19812 w 66103"/>
                <a:gd name="connsiteY0" fmla="*/ 17907 h 200501"/>
                <a:gd name="connsiteX1" fmla="*/ 0 w 66103"/>
                <a:gd name="connsiteY1" fmla="*/ 15240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907"/>
                  </a:moveTo>
                  <a:lnTo>
                    <a:pt x="0" y="15240"/>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2" name="Freeform: Shape 91">
              <a:extLst>
                <a:ext uri="{FF2B5EF4-FFF2-40B4-BE49-F238E27FC236}">
                  <a16:creationId xmlns:a16="http://schemas.microsoft.com/office/drawing/2014/main" id="{B00964CF-8421-4708-D204-7D05E3023E8C}"/>
                </a:ext>
              </a:extLst>
            </p:cNvPr>
            <p:cNvSpPr/>
            <p:nvPr/>
          </p:nvSpPr>
          <p:spPr>
            <a:xfrm>
              <a:off x="12681012"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813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8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8" y="1714"/>
                    <a:pt x="26289" y="0"/>
                    <a:pt x="31813" y="0"/>
                  </a:cubicBezTo>
                  <a:cubicBezTo>
                    <a:pt x="37338" y="0"/>
                    <a:pt x="41434" y="1429"/>
                    <a:pt x="44006" y="4381"/>
                  </a:cubicBezTo>
                  <a:cubicBezTo>
                    <a:pt x="46577" y="7334"/>
                    <a:pt x="47911" y="11049"/>
                    <a:pt x="47911" y="15621"/>
                  </a:cubicBezTo>
                  <a:cubicBezTo>
                    <a:pt x="47911" y="21145"/>
                    <a:pt x="46292" y="25527"/>
                    <a:pt x="43148" y="28861"/>
                  </a:cubicBezTo>
                  <a:cubicBezTo>
                    <a:pt x="40005" y="32194"/>
                    <a:pt x="35528" y="33718"/>
                    <a:pt x="29813" y="33718"/>
                  </a:cubicBezTo>
                  <a:lnTo>
                    <a:pt x="29528" y="33718"/>
                  </a:lnTo>
                  <a:cubicBezTo>
                    <a:pt x="24384" y="33718"/>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3" name="Freeform: Shape 92">
              <a:extLst>
                <a:ext uri="{FF2B5EF4-FFF2-40B4-BE49-F238E27FC236}">
                  <a16:creationId xmlns:a16="http://schemas.microsoft.com/office/drawing/2014/main" id="{CA33B09A-DA99-C78D-F990-1A0194E36C62}"/>
                </a:ext>
              </a:extLst>
            </p:cNvPr>
            <p:cNvSpPr/>
            <p:nvPr/>
          </p:nvSpPr>
          <p:spPr>
            <a:xfrm>
              <a:off x="12760448" y="7105427"/>
              <a:ext cx="107158" cy="142303"/>
            </a:xfrm>
            <a:custGeom>
              <a:avLst/>
              <a:gdLst>
                <a:gd name="connsiteX0" fmla="*/ 7813 w 107158"/>
                <a:gd name="connsiteY0" fmla="*/ 35719 h 142303"/>
                <a:gd name="connsiteX1" fmla="*/ 31340 w 107158"/>
                <a:gd name="connsiteY1" fmla="*/ 9620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9 h 142303"/>
                <a:gd name="connsiteX6" fmla="*/ 88014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813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719"/>
                  </a:moveTo>
                  <a:cubicBezTo>
                    <a:pt x="13147" y="24765"/>
                    <a:pt x="20958" y="16097"/>
                    <a:pt x="31340" y="9620"/>
                  </a:cubicBezTo>
                  <a:cubicBezTo>
                    <a:pt x="41722" y="3143"/>
                    <a:pt x="54105" y="0"/>
                    <a:pt x="68678" y="0"/>
                  </a:cubicBezTo>
                  <a:cubicBezTo>
                    <a:pt x="75726" y="0"/>
                    <a:pt x="81727" y="667"/>
                    <a:pt x="86775" y="2000"/>
                  </a:cubicBezTo>
                  <a:cubicBezTo>
                    <a:pt x="91824" y="3334"/>
                    <a:pt x="97824" y="5144"/>
                    <a:pt x="104873" y="7429"/>
                  </a:cubicBezTo>
                  <a:lnTo>
                    <a:pt x="103920" y="45149"/>
                  </a:lnTo>
                  <a:lnTo>
                    <a:pt x="88014"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289" y="97917"/>
                    <a:pt x="2" y="85916"/>
                    <a:pt x="2" y="72581"/>
                  </a:cubicBezTo>
                  <a:cubicBezTo>
                    <a:pt x="-93" y="58865"/>
                    <a:pt x="2574" y="46673"/>
                    <a:pt x="7813"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4" name="Freeform: Shape 93">
              <a:extLst>
                <a:ext uri="{FF2B5EF4-FFF2-40B4-BE49-F238E27FC236}">
                  <a16:creationId xmlns:a16="http://schemas.microsoft.com/office/drawing/2014/main" id="{22E1ED7A-8436-FD3F-1D74-3C01AC0AA4DE}"/>
                </a:ext>
              </a:extLst>
            </p:cNvPr>
            <p:cNvSpPr/>
            <p:nvPr/>
          </p:nvSpPr>
          <p:spPr>
            <a:xfrm>
              <a:off x="1288865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5 w 120205"/>
                <a:gd name="connsiteY16" fmla="*/ 196882 h 211550"/>
                <a:gd name="connsiteX17" fmla="*/ 120205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1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294 w 120205"/>
                <a:gd name="connsiteY45" fmla="*/ 190976 h 211550"/>
                <a:gd name="connsiteX46" fmla="*/ 81439 w 120205"/>
                <a:gd name="connsiteY46" fmla="*/ 181642 h 211550"/>
                <a:gd name="connsiteX47" fmla="*/ 81439 w 120205"/>
                <a:gd name="connsiteY47" fmla="*/ 139541 h 211550"/>
                <a:gd name="connsiteX48" fmla="*/ 41148 w 120205"/>
                <a:gd name="connsiteY48" fmla="*/ 147733 h 211550"/>
                <a:gd name="connsiteX49" fmla="*/ 27527 w 120205"/>
                <a:gd name="connsiteY49" fmla="*/ 169164 h 211550"/>
                <a:gd name="connsiteX50" fmla="*/ 34004 w 120205"/>
                <a:gd name="connsiteY50" fmla="*/ 188595 h 211550"/>
                <a:gd name="connsiteX51" fmla="*/ 51530 w 120205"/>
                <a:gd name="connsiteY51" fmla="*/ 194881 h 211550"/>
                <a:gd name="connsiteX52" fmla="*/ 66294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1" y="92488"/>
                  </a:cubicBezTo>
                  <a:cubicBezTo>
                    <a:pt x="24479" y="94869"/>
                    <a:pt x="17907" y="97727"/>
                    <a:pt x="11335" y="101156"/>
                  </a:cubicBezTo>
                  <a:lnTo>
                    <a:pt x="5239" y="88392"/>
                  </a:lnTo>
                  <a:cubicBezTo>
                    <a:pt x="7334" y="86582"/>
                    <a:pt x="11240" y="84201"/>
                    <a:pt x="16954"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5" y="196882"/>
                  </a:lnTo>
                  <a:lnTo>
                    <a:pt x="120205" y="207645"/>
                  </a:lnTo>
                  <a:cubicBezTo>
                    <a:pt x="116967" y="208502"/>
                    <a:pt x="112776" y="209264"/>
                    <a:pt x="107823" y="210121"/>
                  </a:cubicBezTo>
                  <a:cubicBezTo>
                    <a:pt x="102870" y="210979"/>
                    <a:pt x="98488"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1" y="205454"/>
                  </a:cubicBezTo>
                  <a:cubicBezTo>
                    <a:pt x="57817" y="209550"/>
                    <a:pt x="49816" y="211550"/>
                    <a:pt x="40862" y="211550"/>
                  </a:cubicBezTo>
                  <a:cubicBezTo>
                    <a:pt x="29146" y="211550"/>
                    <a:pt x="19336" y="208121"/>
                    <a:pt x="11621" y="201359"/>
                  </a:cubicBezTo>
                  <a:cubicBezTo>
                    <a:pt x="3905" y="194596"/>
                    <a:pt x="0" y="184880"/>
                    <a:pt x="0" y="172117"/>
                  </a:cubicBezTo>
                  <a:cubicBezTo>
                    <a:pt x="191"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6" y="3334"/>
                    <a:pt x="29337" y="4477"/>
                  </a:cubicBezTo>
                  <a:cubicBezTo>
                    <a:pt x="30004" y="10668"/>
                    <a:pt x="32480" y="16097"/>
                    <a:pt x="36957" y="20765"/>
                  </a:cubicBezTo>
                  <a:cubicBezTo>
                    <a:pt x="41338"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294" y="190976"/>
                  </a:moveTo>
                  <a:cubicBezTo>
                    <a:pt x="71818" y="188404"/>
                    <a:pt x="76867" y="185261"/>
                    <a:pt x="81439" y="181642"/>
                  </a:cubicBezTo>
                  <a:lnTo>
                    <a:pt x="81439" y="139541"/>
                  </a:lnTo>
                  <a:cubicBezTo>
                    <a:pt x="63627" y="139541"/>
                    <a:pt x="50197" y="142304"/>
                    <a:pt x="41148" y="147733"/>
                  </a:cubicBezTo>
                  <a:cubicBezTo>
                    <a:pt x="32099" y="153162"/>
                    <a:pt x="27527" y="160306"/>
                    <a:pt x="27527" y="169164"/>
                  </a:cubicBezTo>
                  <a:cubicBezTo>
                    <a:pt x="27527" y="178022"/>
                    <a:pt x="29718" y="184499"/>
                    <a:pt x="34004" y="188595"/>
                  </a:cubicBezTo>
                  <a:cubicBezTo>
                    <a:pt x="38291" y="192786"/>
                    <a:pt x="44196" y="194881"/>
                    <a:pt x="51530" y="194881"/>
                  </a:cubicBezTo>
                  <a:cubicBezTo>
                    <a:pt x="55817" y="194881"/>
                    <a:pt x="60674" y="193548"/>
                    <a:pt x="66294"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95" name="Graphic 4">
            <a:extLst>
              <a:ext uri="{FF2B5EF4-FFF2-40B4-BE49-F238E27FC236}">
                <a16:creationId xmlns:a16="http://schemas.microsoft.com/office/drawing/2014/main" id="{8B1B3B7E-3709-3962-C738-B37972110A7B}"/>
              </a:ext>
            </a:extLst>
          </p:cNvPr>
          <p:cNvGrpSpPr>
            <a:grpSpLocks noChangeAspect="1"/>
          </p:cNvGrpSpPr>
          <p:nvPr/>
        </p:nvGrpSpPr>
        <p:grpSpPr bwMode="auto">
          <a:xfrm>
            <a:off x="1680666" y="4526550"/>
            <a:ext cx="1476872" cy="1816169"/>
            <a:chOff x="10829925" y="5504656"/>
            <a:chExt cx="2727503" cy="2727674"/>
          </a:xfrm>
        </p:grpSpPr>
        <p:sp>
          <p:nvSpPr>
            <p:cNvPr id="96" name="Freeform: Shape 98">
              <a:extLst>
                <a:ext uri="{FF2B5EF4-FFF2-40B4-BE49-F238E27FC236}">
                  <a16:creationId xmlns:a16="http://schemas.microsoft.com/office/drawing/2014/main" id="{1FCEA8C8-970F-C4AB-2477-C07C08498011}"/>
                </a:ext>
              </a:extLst>
            </p:cNvPr>
            <p:cNvSpPr>
              <a:spLocks/>
            </p:cNvSpPr>
            <p:nvPr/>
          </p:nvSpPr>
          <p:spPr bwMode="auto">
            <a:xfrm>
              <a:off x="10829925" y="5504751"/>
              <a:ext cx="2397251" cy="2727578"/>
            </a:xfrm>
            <a:custGeom>
              <a:avLst/>
              <a:gdLst>
                <a:gd name="T0" fmla="*/ 1363980 w 2397251"/>
                <a:gd name="T1" fmla="*/ 2727579 h 2727578"/>
                <a:gd name="T2" fmla="*/ 2397252 w 2397251"/>
                <a:gd name="T3" fmla="*/ 2253329 h 2727578"/>
                <a:gd name="T4" fmla="*/ 1363980 w 2397251"/>
                <a:gd name="T5" fmla="*/ 1364647 h 2727578"/>
                <a:gd name="T6" fmla="*/ 1363980 w 2397251"/>
                <a:gd name="T7" fmla="*/ 0 h 2727578"/>
                <a:gd name="T8" fmla="*/ 0 w 2397251"/>
                <a:gd name="T9" fmla="*/ 1364075 h 2727578"/>
                <a:gd name="T10" fmla="*/ 1363980 w 2397251"/>
                <a:gd name="T11" fmla="*/ 2727579 h 27275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7251" h="2727578">
                  <a:moveTo>
                    <a:pt x="1363980" y="2727579"/>
                  </a:moveTo>
                  <a:cubicBezTo>
                    <a:pt x="1746980" y="2727389"/>
                    <a:pt x="2127695" y="2566321"/>
                    <a:pt x="2397252" y="2253329"/>
                  </a:cubicBezTo>
                  <a:lnTo>
                    <a:pt x="1363980" y="1364647"/>
                  </a:lnTo>
                  <a:lnTo>
                    <a:pt x="1363980" y="0"/>
                  </a:lnTo>
                  <a:cubicBezTo>
                    <a:pt x="610648" y="0"/>
                    <a:pt x="0" y="610743"/>
                    <a:pt x="0" y="1364075"/>
                  </a:cubicBezTo>
                  <a:cubicBezTo>
                    <a:pt x="0" y="2117312"/>
                    <a:pt x="610648" y="2727579"/>
                    <a:pt x="1363980" y="2727579"/>
                  </a:cubicBezTo>
                  <a:close/>
                </a:path>
              </a:pathLst>
            </a:custGeom>
            <a:solidFill>
              <a:schemeClr val="bg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sp>
          <p:nvSpPr>
            <p:cNvPr id="97" name="Freeform: Shape 99">
              <a:extLst>
                <a:ext uri="{FF2B5EF4-FFF2-40B4-BE49-F238E27FC236}">
                  <a16:creationId xmlns:a16="http://schemas.microsoft.com/office/drawing/2014/main" id="{2F3EAE50-6283-E0A1-D58D-8DE4E5CB5CAA}"/>
                </a:ext>
              </a:extLst>
            </p:cNvPr>
            <p:cNvSpPr>
              <a:spLocks/>
            </p:cNvSpPr>
            <p:nvPr/>
          </p:nvSpPr>
          <p:spPr bwMode="auto">
            <a:xfrm>
              <a:off x="12192762" y="5504656"/>
              <a:ext cx="1364666" cy="2253710"/>
            </a:xfrm>
            <a:custGeom>
              <a:avLst/>
              <a:gdLst>
                <a:gd name="T0" fmla="*/ 890016 w 1364666"/>
                <a:gd name="T1" fmla="*/ 329756 h 2253710"/>
                <a:gd name="T2" fmla="*/ 1143 w 1364666"/>
                <a:gd name="T3" fmla="*/ 0 h 2253710"/>
                <a:gd name="T4" fmla="*/ 0 w 1364666"/>
                <a:gd name="T5" fmla="*/ 1363789 h 2253710"/>
                <a:gd name="T6" fmla="*/ 1034701 w 1364666"/>
                <a:gd name="T7" fmla="*/ 2253710 h 2253710"/>
                <a:gd name="T8" fmla="*/ 890016 w 1364666"/>
                <a:gd name="T9" fmla="*/ 329756 h 22537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4666" h="2253710">
                  <a:moveTo>
                    <a:pt x="890016" y="329756"/>
                  </a:moveTo>
                  <a:cubicBezTo>
                    <a:pt x="632651" y="108395"/>
                    <a:pt x="316325" y="191"/>
                    <a:pt x="1143" y="0"/>
                  </a:cubicBezTo>
                  <a:lnTo>
                    <a:pt x="0" y="1363789"/>
                  </a:lnTo>
                  <a:lnTo>
                    <a:pt x="1034701" y="2253710"/>
                  </a:lnTo>
                  <a:cubicBezTo>
                    <a:pt x="1526000" y="1682496"/>
                    <a:pt x="1461230" y="820960"/>
                    <a:pt x="890016" y="329756"/>
                  </a:cubicBez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grpSp>
      <p:sp>
        <p:nvSpPr>
          <p:cNvPr id="2" name="Title 1"/>
          <p:cNvSpPr>
            <a:spLocks noGrp="1"/>
          </p:cNvSpPr>
          <p:nvPr>
            <p:ph type="ctrTitle"/>
          </p:nvPr>
        </p:nvSpPr>
        <p:spPr>
          <a:xfrm>
            <a:off x="3625538" y="3919311"/>
            <a:ext cx="3625964" cy="1523911"/>
          </a:xfrm>
        </p:spPr>
        <p:txBody>
          <a:bodyPr anchor="b">
            <a:normAutofit/>
          </a:bodyPr>
          <a:lstStyle>
            <a:lvl1pPr algn="l">
              <a:defRPr sz="2678" b="1">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3625538" y="5675086"/>
            <a:ext cx="3625964" cy="507529"/>
          </a:xfrm>
        </p:spPr>
        <p:txBody>
          <a:bodyPr>
            <a:noAutofit/>
          </a:bodyPr>
          <a:lstStyle>
            <a:lvl1pPr marL="0" indent="0" algn="l">
              <a:lnSpc>
                <a:spcPct val="100000"/>
              </a:lnSpc>
              <a:spcBef>
                <a:spcPts val="0"/>
              </a:spcBef>
              <a:buNone/>
              <a:defRPr sz="1218">
                <a:solidFill>
                  <a:schemeClr val="tx2"/>
                </a:solidFill>
              </a:defRPr>
            </a:lvl1pPr>
            <a:lvl2pPr marL="370969" indent="0" algn="ctr">
              <a:buNone/>
              <a:defRPr sz="1623"/>
            </a:lvl2pPr>
            <a:lvl3pPr marL="741937" indent="0" algn="ctr">
              <a:buNone/>
              <a:defRPr sz="1460"/>
            </a:lvl3pPr>
            <a:lvl4pPr marL="1112904" indent="0" algn="ctr">
              <a:buNone/>
              <a:defRPr sz="1298"/>
            </a:lvl4pPr>
            <a:lvl5pPr marL="1483873" indent="0" algn="ctr">
              <a:buNone/>
              <a:defRPr sz="1298"/>
            </a:lvl5pPr>
            <a:lvl6pPr marL="1854841" indent="0" algn="ctr">
              <a:buNone/>
              <a:defRPr sz="1298"/>
            </a:lvl6pPr>
            <a:lvl7pPr marL="2225810" indent="0" algn="ctr">
              <a:buNone/>
              <a:defRPr sz="1298"/>
            </a:lvl7pPr>
            <a:lvl8pPr marL="2596778" indent="0" algn="ctr">
              <a:buNone/>
              <a:defRPr sz="1298"/>
            </a:lvl8pPr>
            <a:lvl9pPr marL="2967746" indent="0" algn="ctr">
              <a:buNone/>
              <a:defRPr sz="1298"/>
            </a:lvl9pPr>
          </a:lstStyle>
          <a:p>
            <a:r>
              <a:rPr lang="en-US"/>
              <a:t>Click to edit Master subtitle style</a:t>
            </a:r>
            <a:endParaRPr lang="en-US" dirty="0"/>
          </a:p>
        </p:txBody>
      </p:sp>
      <p:sp>
        <p:nvSpPr>
          <p:cNvPr id="98" name="Date Placeholder 9">
            <a:extLst>
              <a:ext uri="{FF2B5EF4-FFF2-40B4-BE49-F238E27FC236}">
                <a16:creationId xmlns:a16="http://schemas.microsoft.com/office/drawing/2014/main" id="{56E6EFE4-FD89-C18B-8EC8-1202CB8CA264}"/>
              </a:ext>
            </a:extLst>
          </p:cNvPr>
          <p:cNvSpPr>
            <a:spLocks noGrp="1"/>
          </p:cNvSpPr>
          <p:nvPr>
            <p:ph type="dt" sz="half" idx="10"/>
          </p:nvPr>
        </p:nvSpPr>
        <p:spPr>
          <a:xfrm>
            <a:off x="512068" y="6069223"/>
            <a:ext cx="1907034" cy="365453"/>
          </a:xfrm>
        </p:spPr>
        <p:txBody>
          <a:bodyPr/>
          <a:lstStyle>
            <a:lvl1pPr algn="l">
              <a:defRPr sz="893">
                <a:solidFill>
                  <a:schemeClr val="bg1"/>
                </a:solidFill>
              </a:defRPr>
            </a:lvl1pPr>
          </a:lstStyle>
          <a:p>
            <a:fld id="{0538DEC3-A100-469C-A2E8-D4030F9E8DF9}" type="datetimeFigureOut">
              <a:rPr lang="en-US" smtClean="0"/>
              <a:t>7/16/2024</a:t>
            </a:fld>
            <a:endParaRPr lang="en-US"/>
          </a:p>
        </p:txBody>
      </p:sp>
    </p:spTree>
    <p:extLst>
      <p:ext uri="{BB962C8B-B14F-4D97-AF65-F5344CB8AC3E}">
        <p14:creationId xmlns:p14="http://schemas.microsoft.com/office/powerpoint/2010/main" val="2303458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NSSP Mulțumim">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28018-44A9-A724-5908-D700D3506F10}"/>
              </a:ext>
            </a:extLst>
          </p:cNvPr>
          <p:cNvSpPr/>
          <p:nvPr/>
        </p:nvSpPr>
        <p:spPr>
          <a:xfrm>
            <a:off x="0" y="0"/>
            <a:ext cx="241910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sp>
        <p:nvSpPr>
          <p:cNvPr id="3" name="TextBox 7">
            <a:extLst>
              <a:ext uri="{FF2B5EF4-FFF2-40B4-BE49-F238E27FC236}">
                <a16:creationId xmlns:a16="http://schemas.microsoft.com/office/drawing/2014/main" id="{6954ACCA-0FF2-92B4-193B-9BBFC4B6BBCE}"/>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bg1"/>
                </a:solidFill>
              </a:rPr>
              <a:t>insp.gov.ro</a:t>
            </a:r>
          </a:p>
        </p:txBody>
      </p:sp>
      <p:sp>
        <p:nvSpPr>
          <p:cNvPr id="4" name="TextBox 8">
            <a:extLst>
              <a:ext uri="{FF2B5EF4-FFF2-40B4-BE49-F238E27FC236}">
                <a16:creationId xmlns:a16="http://schemas.microsoft.com/office/drawing/2014/main" id="{24E3451A-0B5E-2776-52A3-0064C0929552}"/>
              </a:ext>
            </a:extLst>
          </p:cNvPr>
          <p:cNvSpPr txBox="1">
            <a:spLocks noChangeArrowheads="1"/>
          </p:cNvSpPr>
          <p:nvPr/>
        </p:nvSpPr>
        <p:spPr bwMode="auto">
          <a:xfrm>
            <a:off x="3625751" y="4889625"/>
            <a:ext cx="3054996" cy="50443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78" b="1">
                <a:solidFill>
                  <a:schemeClr val="tx2"/>
                </a:solidFill>
              </a:rPr>
              <a:t>Mulțumim.</a:t>
            </a:r>
          </a:p>
        </p:txBody>
      </p:sp>
      <p:sp>
        <p:nvSpPr>
          <p:cNvPr id="5" name="TextBox 9">
            <a:extLst>
              <a:ext uri="{FF2B5EF4-FFF2-40B4-BE49-F238E27FC236}">
                <a16:creationId xmlns:a16="http://schemas.microsoft.com/office/drawing/2014/main" id="{1FA09B13-BEEF-1168-F301-933ED76FAF00}"/>
              </a:ext>
            </a:extLst>
          </p:cNvPr>
          <p:cNvSpPr txBox="1">
            <a:spLocks noChangeArrowheads="1"/>
          </p:cNvSpPr>
          <p:nvPr/>
        </p:nvSpPr>
        <p:spPr bwMode="auto">
          <a:xfrm>
            <a:off x="3625752" y="5675231"/>
            <a:ext cx="3292889" cy="49193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49">
                <a:solidFill>
                  <a:schemeClr val="tx2"/>
                </a:solidFill>
              </a:rPr>
              <a:t>Adresa: str. Dr. Leonte Anastasievici nr. 1-3, sector 5, cod poștal 050463, București, România</a:t>
            </a:r>
          </a:p>
          <a:p>
            <a:pPr eaLnBrk="1" hangingPunct="1">
              <a:defRPr/>
            </a:pPr>
            <a:r>
              <a:rPr lang="ro-RO" altLang="ro-RO" sz="649">
                <a:solidFill>
                  <a:schemeClr val="tx2"/>
                </a:solidFill>
              </a:rPr>
              <a:t>Telefon secretariat: +4 0213 183 620, +4 0213 183 619</a:t>
            </a:r>
          </a:p>
          <a:p>
            <a:pPr eaLnBrk="1" hangingPunct="1">
              <a:defRPr/>
            </a:pPr>
            <a:r>
              <a:rPr lang="ro-RO" altLang="ro-RO" sz="649">
                <a:solidFill>
                  <a:schemeClr val="tx2"/>
                </a:solidFill>
              </a:rPr>
              <a:t>Fax: +4 0213 123 426</a:t>
            </a:r>
          </a:p>
          <a:p>
            <a:pPr eaLnBrk="1" hangingPunct="1">
              <a:defRPr/>
            </a:pPr>
            <a:r>
              <a:rPr lang="ro-RO" altLang="ro-RO" sz="649">
                <a:solidFill>
                  <a:schemeClr val="tx2"/>
                </a:solidFill>
              </a:rPr>
              <a:t>E-mail: directie.generala@insp.gov.ro</a:t>
            </a:r>
          </a:p>
        </p:txBody>
      </p:sp>
      <p:grpSp>
        <p:nvGrpSpPr>
          <p:cNvPr id="6" name="Graphic 4">
            <a:extLst>
              <a:ext uri="{FF2B5EF4-FFF2-40B4-BE49-F238E27FC236}">
                <a16:creationId xmlns:a16="http://schemas.microsoft.com/office/drawing/2014/main" id="{6AE2D09A-8590-BC3C-C600-54EFF6B4955F}"/>
              </a:ext>
            </a:extLst>
          </p:cNvPr>
          <p:cNvGrpSpPr/>
          <p:nvPr/>
        </p:nvGrpSpPr>
        <p:grpSpPr>
          <a:xfrm>
            <a:off x="448987" y="580662"/>
            <a:ext cx="1520123" cy="767495"/>
            <a:chOff x="1105200" y="1162800"/>
            <a:chExt cx="3741841" cy="1536944"/>
          </a:xfrm>
          <a:solidFill>
            <a:srgbClr val="FFFFFF"/>
          </a:solidFill>
        </p:grpSpPr>
        <p:grpSp>
          <p:nvGrpSpPr>
            <p:cNvPr id="7" name="Graphic 4">
              <a:extLst>
                <a:ext uri="{FF2B5EF4-FFF2-40B4-BE49-F238E27FC236}">
                  <a16:creationId xmlns:a16="http://schemas.microsoft.com/office/drawing/2014/main" id="{2B62C890-7AAE-9B16-3E3C-B606BD753C7B}"/>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E352865E-6D0D-AE6C-0773-05402CB4BD93}"/>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6" name="Freeform: Shape 15">
                <a:extLst>
                  <a:ext uri="{FF2B5EF4-FFF2-40B4-BE49-F238E27FC236}">
                    <a16:creationId xmlns:a16="http://schemas.microsoft.com/office/drawing/2014/main" id="{64549D56-323D-FB09-3411-5B9D46B6842B}"/>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7" name="Freeform: Shape 16">
                <a:extLst>
                  <a:ext uri="{FF2B5EF4-FFF2-40B4-BE49-F238E27FC236}">
                    <a16:creationId xmlns:a16="http://schemas.microsoft.com/office/drawing/2014/main" id="{A35820D9-AFAA-D9CF-149C-2A64D71A2589}"/>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8" name="Freeform: Shape 17">
                <a:extLst>
                  <a:ext uri="{FF2B5EF4-FFF2-40B4-BE49-F238E27FC236}">
                    <a16:creationId xmlns:a16="http://schemas.microsoft.com/office/drawing/2014/main" id="{51464F73-2CC9-9865-7E18-0AFDECAC0B5E}"/>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D1021B04-887B-9E50-3C1A-BA64768834C7}"/>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A9A3FB3D-427E-EF81-C617-4A18DE2A7E84}"/>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602FA2AA-3F69-DD12-FC42-523797226BF7}"/>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4292160B-7DDB-3F09-35F5-235BAC19F540}"/>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75F00AC9-0968-BA75-EDE0-68C4973C6C0A}"/>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EFD7DFED-E576-A1E7-C3B4-13D375BAA8A7}"/>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4B7A0E83-B615-70A0-2C1A-09B29FF2C0DE}"/>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156A1229-334F-A1F5-EFE6-5ECFB4EEE6C9}"/>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086A60B2-940C-C557-7F77-AFB5E61EE615}"/>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88295FD9-A621-EB8E-0112-4B829CFE6EB6}"/>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3EA1D82E-A496-7562-0336-309AA09AC098}"/>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D50AB573-944F-0CA6-DEE6-F9F4FE810DD6}"/>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87DBDAFC-EFF7-325C-BE98-3C7FB5D555F0}"/>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8716DE07-C743-857A-E77B-77BF100D297B}"/>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3D8B5A1C-B4FB-C33A-5BF5-EADDF207FC95}"/>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04FDA5E7-9FD9-216C-5C30-BAEF5D4171BD}"/>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BB9D675F-3031-F15D-8E14-557FB02CFB4B}"/>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0D910DEF-2BFE-F89B-DAAF-2D3AD4C58B9C}"/>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A53813B6-9451-10F7-A887-84B81D5E66F8}"/>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1958C00A-998A-182C-D82A-3D1EE425995B}"/>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85EDED68-2FB1-CBBC-4A96-3354618B09FC}"/>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1100CE88-BB3D-9FC5-825C-F80FE061100E}"/>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B20E1AAC-28A2-2C83-CFFC-7297EDF5DB2D}"/>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09A98E0A-4D0D-83D0-DD70-265B7A8408FD}"/>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D18DC476-C138-CFBB-1197-94352DB91203}"/>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1877987A-BE89-C600-7288-40A388CFE86C}"/>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5DC28A3C-D410-8E08-DECC-1A54D634A20E}"/>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396D1928-0239-BD4C-60D1-A6E7B1BE2E1D}"/>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CD3E21B0-C667-4821-584A-CB6A7112C8C0}"/>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5A3AB570-FDCA-C4BE-AE36-AC163D7E7807}"/>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A9B25099-7450-EA1C-24DD-91AC3107090D}"/>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 name="Graphic 4">
              <a:extLst>
                <a:ext uri="{FF2B5EF4-FFF2-40B4-BE49-F238E27FC236}">
                  <a16:creationId xmlns:a16="http://schemas.microsoft.com/office/drawing/2014/main" id="{7715BE6E-4BC9-6DB7-4242-D100B543E9C4}"/>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803E0BCF-B9E8-EA4A-A3BF-079F47E4D64B}"/>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C698BA15-51D3-A345-194B-DAA72AB15779}"/>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2" name="Freeform: Shape 11">
                  <a:extLst>
                    <a:ext uri="{FF2B5EF4-FFF2-40B4-BE49-F238E27FC236}">
                      <a16:creationId xmlns:a16="http://schemas.microsoft.com/office/drawing/2014/main" id="{052D3FCA-6846-AA56-2D04-1EADBB0137E9}"/>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3" name="Freeform: Shape 12">
                  <a:extLst>
                    <a:ext uri="{FF2B5EF4-FFF2-40B4-BE49-F238E27FC236}">
                      <a16:creationId xmlns:a16="http://schemas.microsoft.com/office/drawing/2014/main" id="{D1C5849C-7AAA-9687-9F01-B853FF401084}"/>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4" name="Freeform: Shape 13">
                  <a:extLst>
                    <a:ext uri="{FF2B5EF4-FFF2-40B4-BE49-F238E27FC236}">
                      <a16:creationId xmlns:a16="http://schemas.microsoft.com/office/drawing/2014/main" id="{96C20350-BA53-F68A-E7F5-950DE1B26871}"/>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sp>
            <p:nvSpPr>
              <p:cNvPr id="10" name="Freeform: Shape 9">
                <a:extLst>
                  <a:ext uri="{FF2B5EF4-FFF2-40B4-BE49-F238E27FC236}">
                    <a16:creationId xmlns:a16="http://schemas.microsoft.com/office/drawing/2014/main" id="{81F781A7-5B72-89E5-4DFA-08E5F140DBA5}"/>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grpSp>
        <p:nvGrpSpPr>
          <p:cNvPr id="50" name="Graphic 11">
            <a:extLst>
              <a:ext uri="{FF2B5EF4-FFF2-40B4-BE49-F238E27FC236}">
                <a16:creationId xmlns:a16="http://schemas.microsoft.com/office/drawing/2014/main" id="{A0EE7930-68E6-7F47-0BE1-D7F53CE7C319}"/>
              </a:ext>
            </a:extLst>
          </p:cNvPr>
          <p:cNvGrpSpPr>
            <a:grpSpLocks noChangeAspect="1"/>
          </p:cNvGrpSpPr>
          <p:nvPr/>
        </p:nvGrpSpPr>
        <p:grpSpPr>
          <a:xfrm>
            <a:off x="7815600" y="695715"/>
            <a:ext cx="1262138" cy="504120"/>
            <a:chOff x="11025187" y="6490494"/>
            <a:chExt cx="2330386" cy="757237"/>
          </a:xfrm>
          <a:solidFill>
            <a:srgbClr val="FFFFFF"/>
          </a:solidFill>
        </p:grpSpPr>
        <p:sp>
          <p:nvSpPr>
            <p:cNvPr id="51" name="Freeform: Shape 50">
              <a:extLst>
                <a:ext uri="{FF2B5EF4-FFF2-40B4-BE49-F238E27FC236}">
                  <a16:creationId xmlns:a16="http://schemas.microsoft.com/office/drawing/2014/main" id="{07C0BE97-921F-9C59-D2F6-7E7ABB4A7922}"/>
                </a:ext>
              </a:extLst>
            </p:cNvPr>
            <p:cNvSpPr/>
            <p:nvPr/>
          </p:nvSpPr>
          <p:spPr>
            <a:xfrm>
              <a:off x="11025187"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678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678"/>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300" y="16669"/>
                    <a:pt x="104584" y="15240"/>
                  </a:cubicBezTo>
                  <a:cubicBezTo>
                    <a:pt x="98965" y="13811"/>
                    <a:pt x="92107"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2" name="Freeform: Shape 51">
              <a:extLst>
                <a:ext uri="{FF2B5EF4-FFF2-40B4-BE49-F238E27FC236}">
                  <a16:creationId xmlns:a16="http://schemas.microsoft.com/office/drawing/2014/main" id="{E3B9DA30-5D61-F663-B431-35137AEA18A6}"/>
                </a:ext>
              </a:extLst>
            </p:cNvPr>
            <p:cNvSpPr/>
            <p:nvPr/>
          </p:nvSpPr>
          <p:spPr>
            <a:xfrm>
              <a:off x="11187493"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0" y="13716"/>
                    <a:pt x="42100" y="17145"/>
                    <a:pt x="36481" y="24003"/>
                  </a:cubicBezTo>
                  <a:cubicBezTo>
                    <a:pt x="30861" y="30861"/>
                    <a:pt x="27622"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3" name="Freeform: Shape 52">
              <a:extLst>
                <a:ext uri="{FF2B5EF4-FFF2-40B4-BE49-F238E27FC236}">
                  <a16:creationId xmlns:a16="http://schemas.microsoft.com/office/drawing/2014/main" id="{194DA857-2058-BC74-4138-2B94450E10C4}"/>
                </a:ext>
              </a:extLst>
            </p:cNvPr>
            <p:cNvSpPr/>
            <p:nvPr/>
          </p:nvSpPr>
          <p:spPr>
            <a:xfrm>
              <a:off x="11318176" y="6551930"/>
              <a:ext cx="147827" cy="139064"/>
            </a:xfrm>
            <a:custGeom>
              <a:avLst/>
              <a:gdLst>
                <a:gd name="connsiteX0" fmla="*/ 17621 w 147827"/>
                <a:gd name="connsiteY0" fmla="*/ 22003 h 139064"/>
                <a:gd name="connsiteX1" fmla="*/ 0 w 147827"/>
                <a:gd name="connsiteY1" fmla="*/ 17621 h 139064"/>
                <a:gd name="connsiteX2" fmla="*/ 0 w 147827"/>
                <a:gd name="connsiteY2" fmla="*/ 4382 h 139064"/>
                <a:gd name="connsiteX3" fmla="*/ 34957 w 147827"/>
                <a:gd name="connsiteY3" fmla="*/ 0 h 139064"/>
                <a:gd name="connsiteX4" fmla="*/ 35719 w 147827"/>
                <a:gd name="connsiteY4" fmla="*/ 0 h 139064"/>
                <a:gd name="connsiteX5" fmla="*/ 40862 w 147827"/>
                <a:gd name="connsiteY5" fmla="*/ 4382 h 139064"/>
                <a:gd name="connsiteX6" fmla="*/ 40862 w 147827"/>
                <a:gd name="connsiteY6" fmla="*/ 14669 h 139064"/>
                <a:gd name="connsiteX7" fmla="*/ 40577 w 147827"/>
                <a:gd name="connsiteY7" fmla="*/ 20574 h 139064"/>
                <a:gd name="connsiteX8" fmla="*/ 63817 w 147827"/>
                <a:gd name="connsiteY8" fmla="*/ 6382 h 139064"/>
                <a:gd name="connsiteX9" fmla="*/ 91440 w 147827"/>
                <a:gd name="connsiteY9" fmla="*/ 0 h 139064"/>
                <a:gd name="connsiteX10" fmla="*/ 115348 w 147827"/>
                <a:gd name="connsiteY10" fmla="*/ 5906 h 139064"/>
                <a:gd name="connsiteX11" fmla="*/ 127254 w 147827"/>
                <a:gd name="connsiteY11" fmla="*/ 23908 h 139064"/>
                <a:gd name="connsiteX12" fmla="*/ 130683 w 147827"/>
                <a:gd name="connsiteY12" fmla="*/ 56579 h 139064"/>
                <a:gd name="connsiteX13" fmla="*/ 130683 w 147827"/>
                <a:gd name="connsiteY13" fmla="*/ 125063 h 139064"/>
                <a:gd name="connsiteX14" fmla="*/ 147828 w 147827"/>
                <a:gd name="connsiteY14" fmla="*/ 126778 h 139064"/>
                <a:gd name="connsiteX15" fmla="*/ 147828 w 147827"/>
                <a:gd name="connsiteY15" fmla="*/ 139065 h 139064"/>
                <a:gd name="connsiteX16" fmla="*/ 89821 w 147827"/>
                <a:gd name="connsiteY16" fmla="*/ 139065 h 139064"/>
                <a:gd name="connsiteX17" fmla="*/ 89821 w 147827"/>
                <a:gd name="connsiteY17" fmla="*/ 127064 h 139064"/>
                <a:gd name="connsiteX18" fmla="*/ 104965 w 147827"/>
                <a:gd name="connsiteY18" fmla="*/ 125063 h 139064"/>
                <a:gd name="connsiteX19" fmla="*/ 104965 w 147827"/>
                <a:gd name="connsiteY19" fmla="*/ 56293 h 139064"/>
                <a:gd name="connsiteX20" fmla="*/ 102965 w 147827"/>
                <a:gd name="connsiteY20" fmla="*/ 33623 h 139064"/>
                <a:gd name="connsiteX21" fmla="*/ 95631 w 147827"/>
                <a:gd name="connsiteY21" fmla="*/ 21431 h 139064"/>
                <a:gd name="connsiteX22" fmla="*/ 80010 w 147827"/>
                <a:gd name="connsiteY22" fmla="*/ 17431 h 139064"/>
                <a:gd name="connsiteX23" fmla="*/ 61151 w 147827"/>
                <a:gd name="connsiteY23" fmla="*/ 21812 h 139064"/>
                <a:gd name="connsiteX24" fmla="*/ 43243 w 147827"/>
                <a:gd name="connsiteY24" fmla="*/ 32099 h 139064"/>
                <a:gd name="connsiteX25" fmla="*/ 43243 w 147827"/>
                <a:gd name="connsiteY25" fmla="*/ 124873 h 139064"/>
                <a:gd name="connsiteX26" fmla="*/ 59912 w 147827"/>
                <a:gd name="connsiteY26" fmla="*/ 127064 h 139064"/>
                <a:gd name="connsiteX27" fmla="*/ 59912 w 147827"/>
                <a:gd name="connsiteY27" fmla="*/ 139065 h 139064"/>
                <a:gd name="connsiteX28" fmla="*/ 2191 w 147827"/>
                <a:gd name="connsiteY28" fmla="*/ 139065 h 139064"/>
                <a:gd name="connsiteX29" fmla="*/ 2191 w 147827"/>
                <a:gd name="connsiteY29" fmla="*/ 127064 h 139064"/>
                <a:gd name="connsiteX30" fmla="*/ 17621 w 147827"/>
                <a:gd name="connsiteY30" fmla="*/ 124873 h 139064"/>
                <a:gd name="connsiteX31" fmla="*/ 17621 w 147827"/>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4">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1" y="24098"/>
                    <a:pt x="95631" y="21431"/>
                  </a:cubicBezTo>
                  <a:cubicBezTo>
                    <a:pt x="92011" y="18764"/>
                    <a:pt x="86773" y="17431"/>
                    <a:pt x="80010" y="17431"/>
                  </a:cubicBezTo>
                  <a:cubicBezTo>
                    <a:pt x="74105" y="17431"/>
                    <a:pt x="67818" y="18860"/>
                    <a:pt x="61151"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4" name="Freeform: Shape 53">
              <a:extLst>
                <a:ext uri="{FF2B5EF4-FFF2-40B4-BE49-F238E27FC236}">
                  <a16:creationId xmlns:a16="http://schemas.microsoft.com/office/drawing/2014/main" id="{97015AC8-D74C-8BDE-0347-972C6B365AD4}"/>
                </a:ext>
              </a:extLst>
            </p:cNvPr>
            <p:cNvSpPr/>
            <p:nvPr/>
          </p:nvSpPr>
          <p:spPr>
            <a:xfrm>
              <a:off x="11480100" y="6519926"/>
              <a:ext cx="88201" cy="173545"/>
            </a:xfrm>
            <a:custGeom>
              <a:avLst/>
              <a:gdLst>
                <a:gd name="connsiteX0" fmla="*/ 24479 w 88201"/>
                <a:gd name="connsiteY0" fmla="*/ 167069 h 173545"/>
                <a:gd name="connsiteX1" fmla="*/ 17621 w 88201"/>
                <a:gd name="connsiteY1" fmla="*/ 145256 h 173545"/>
                <a:gd name="connsiteX2" fmla="*/ 17621 w 88201"/>
                <a:gd name="connsiteY2" fmla="*/ 51340 h 173545"/>
                <a:gd name="connsiteX3" fmla="*/ 0 w 88201"/>
                <a:gd name="connsiteY3" fmla="*/ 51340 h 173545"/>
                <a:gd name="connsiteX4" fmla="*/ 0 w 88201"/>
                <a:gd name="connsiteY4" fmla="*/ 40291 h 173545"/>
                <a:gd name="connsiteX5" fmla="*/ 6858 w 88201"/>
                <a:gd name="connsiteY5" fmla="*/ 38576 h 173545"/>
                <a:gd name="connsiteX6" fmla="*/ 14478 w 88201"/>
                <a:gd name="connsiteY6" fmla="*/ 35909 h 173545"/>
                <a:gd name="connsiteX7" fmla="*/ 20574 w 88201"/>
                <a:gd name="connsiteY7" fmla="*/ 27146 h 173545"/>
                <a:gd name="connsiteX8" fmla="*/ 25241 w 88201"/>
                <a:gd name="connsiteY8" fmla="*/ 12192 h 173545"/>
                <a:gd name="connsiteX9" fmla="*/ 28385 w 88201"/>
                <a:gd name="connsiteY9" fmla="*/ 0 h 173545"/>
                <a:gd name="connsiteX10" fmla="*/ 42863 w 88201"/>
                <a:gd name="connsiteY10" fmla="*/ 0 h 173545"/>
                <a:gd name="connsiteX11" fmla="*/ 43339 w 88201"/>
                <a:gd name="connsiteY11" fmla="*/ 35243 h 173545"/>
                <a:gd name="connsiteX12" fmla="*/ 84201 w 88201"/>
                <a:gd name="connsiteY12" fmla="*/ 35243 h 173545"/>
                <a:gd name="connsiteX13" fmla="*/ 84201 w 88201"/>
                <a:gd name="connsiteY13" fmla="*/ 51435 h 173545"/>
                <a:gd name="connsiteX14" fmla="*/ 43339 w 88201"/>
                <a:gd name="connsiteY14" fmla="*/ 51435 h 173545"/>
                <a:gd name="connsiteX15" fmla="*/ 43339 w 88201"/>
                <a:gd name="connsiteY15" fmla="*/ 126587 h 173545"/>
                <a:gd name="connsiteX16" fmla="*/ 44196 w 88201"/>
                <a:gd name="connsiteY16" fmla="*/ 146114 h 173545"/>
                <a:gd name="connsiteX17" fmla="*/ 47911 w 88201"/>
                <a:gd name="connsiteY17" fmla="*/ 153448 h 173545"/>
                <a:gd name="connsiteX18" fmla="*/ 57531 w 88201"/>
                <a:gd name="connsiteY18" fmla="*/ 155162 h 173545"/>
                <a:gd name="connsiteX19" fmla="*/ 72104 w 88201"/>
                <a:gd name="connsiteY19" fmla="*/ 153448 h 173545"/>
                <a:gd name="connsiteX20" fmla="*/ 84487 w 88201"/>
                <a:gd name="connsiteY20" fmla="*/ 149733 h 173545"/>
                <a:gd name="connsiteX21" fmla="*/ 88202 w 88201"/>
                <a:gd name="connsiteY21" fmla="*/ 160782 h 173545"/>
                <a:gd name="connsiteX22" fmla="*/ 69247 w 88201"/>
                <a:gd name="connsiteY22" fmla="*/ 169355 h 173545"/>
                <a:gd name="connsiteX23" fmla="*/ 45339 w 88201"/>
                <a:gd name="connsiteY23" fmla="*/ 173546 h 173545"/>
                <a:gd name="connsiteX24" fmla="*/ 24479 w 88201"/>
                <a:gd name="connsiteY24" fmla="*/ 167069 h 17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545">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5" y="36671"/>
                    <a:pt x="14478" y="35909"/>
                  </a:cubicBezTo>
                  <a:cubicBezTo>
                    <a:pt x="17050" y="34481"/>
                    <a:pt x="19145" y="31528"/>
                    <a:pt x="20574" y="27146"/>
                  </a:cubicBezTo>
                  <a:cubicBezTo>
                    <a:pt x="21908" y="24003"/>
                    <a:pt x="23432" y="19050"/>
                    <a:pt x="25241" y="12192"/>
                  </a:cubicBezTo>
                  <a:cubicBezTo>
                    <a:pt x="27051" y="5334"/>
                    <a:pt x="28099" y="1238"/>
                    <a:pt x="28385" y="0"/>
                  </a:cubicBezTo>
                  <a:lnTo>
                    <a:pt x="42863" y="0"/>
                  </a:lnTo>
                  <a:lnTo>
                    <a:pt x="43339" y="35243"/>
                  </a:lnTo>
                  <a:lnTo>
                    <a:pt x="84201" y="35243"/>
                  </a:lnTo>
                  <a:lnTo>
                    <a:pt x="84201" y="51435"/>
                  </a:lnTo>
                  <a:lnTo>
                    <a:pt x="43339" y="51435"/>
                  </a:lnTo>
                  <a:lnTo>
                    <a:pt x="43339" y="126587"/>
                  </a:lnTo>
                  <a:cubicBezTo>
                    <a:pt x="43339" y="135922"/>
                    <a:pt x="43625" y="142399"/>
                    <a:pt x="44196" y="146114"/>
                  </a:cubicBezTo>
                  <a:cubicBezTo>
                    <a:pt x="44768"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2" y="160782"/>
                  </a:lnTo>
                  <a:cubicBezTo>
                    <a:pt x="84296" y="163735"/>
                    <a:pt x="77915" y="166592"/>
                    <a:pt x="69247" y="169355"/>
                  </a:cubicBezTo>
                  <a:cubicBezTo>
                    <a:pt x="60484" y="172117"/>
                    <a:pt x="52578" y="173546"/>
                    <a:pt x="45339" y="173546"/>
                  </a:cubicBezTo>
                  <a:cubicBezTo>
                    <a:pt x="36005"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5" name="Freeform: Shape 54">
              <a:extLst>
                <a:ext uri="{FF2B5EF4-FFF2-40B4-BE49-F238E27FC236}">
                  <a16:creationId xmlns:a16="http://schemas.microsoft.com/office/drawing/2014/main" id="{FA266A53-9872-3A39-7FDA-EFAAD8E0E1C4}"/>
                </a:ext>
              </a:extLst>
            </p:cNvPr>
            <p:cNvSpPr/>
            <p:nvPr/>
          </p:nvSpPr>
          <p:spPr>
            <a:xfrm>
              <a:off x="11583637" y="6551358"/>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908"/>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5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6" name="Freeform: Shape 55">
              <a:extLst>
                <a:ext uri="{FF2B5EF4-FFF2-40B4-BE49-F238E27FC236}">
                  <a16:creationId xmlns:a16="http://schemas.microsoft.com/office/drawing/2014/main" id="{A8006600-87FA-7505-6026-6035ECF00119}"/>
                </a:ext>
              </a:extLst>
            </p:cNvPr>
            <p:cNvSpPr/>
            <p:nvPr/>
          </p:nvSpPr>
          <p:spPr>
            <a:xfrm>
              <a:off x="11692984"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397"/>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7" name="Freeform: Shape 56">
              <a:extLst>
                <a:ext uri="{FF2B5EF4-FFF2-40B4-BE49-F238E27FC236}">
                  <a16:creationId xmlns:a16="http://schemas.microsoft.com/office/drawing/2014/main" id="{B4F01483-638E-3CE8-555A-F1A19339A18A}"/>
                </a:ext>
              </a:extLst>
            </p:cNvPr>
            <p:cNvSpPr/>
            <p:nvPr/>
          </p:nvSpPr>
          <p:spPr>
            <a:xfrm>
              <a:off x="11847956"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8" name="Freeform: Shape 57">
              <a:extLst>
                <a:ext uri="{FF2B5EF4-FFF2-40B4-BE49-F238E27FC236}">
                  <a16:creationId xmlns:a16="http://schemas.microsoft.com/office/drawing/2014/main" id="{F891EA5A-6D6B-E8E3-1664-98B586B6CFB2}"/>
                </a:ext>
              </a:extLst>
            </p:cNvPr>
            <p:cNvSpPr/>
            <p:nvPr/>
          </p:nvSpPr>
          <p:spPr>
            <a:xfrm>
              <a:off x="11990545" y="6509067"/>
              <a:ext cx="177260" cy="181927"/>
            </a:xfrm>
            <a:custGeom>
              <a:avLst/>
              <a:gdLst>
                <a:gd name="connsiteX0" fmla="*/ 19717 w 177260"/>
                <a:gd name="connsiteY0" fmla="*/ 15145 h 181927"/>
                <a:gd name="connsiteX1" fmla="*/ 95 w 177260"/>
                <a:gd name="connsiteY1" fmla="*/ 12192 h 181927"/>
                <a:gd name="connsiteX2" fmla="*/ 95 w 177260"/>
                <a:gd name="connsiteY2" fmla="*/ 0 h 181927"/>
                <a:gd name="connsiteX3" fmla="*/ 45625 w 177260"/>
                <a:gd name="connsiteY3" fmla="*/ 0 h 181927"/>
                <a:gd name="connsiteX4" fmla="*/ 127159 w 177260"/>
                <a:gd name="connsiteY4" fmla="*/ 119444 h 181927"/>
                <a:gd name="connsiteX5" fmla="*/ 140875 w 177260"/>
                <a:gd name="connsiteY5" fmla="*/ 145351 h 181927"/>
                <a:gd name="connsiteX6" fmla="*/ 140875 w 177260"/>
                <a:gd name="connsiteY6" fmla="*/ 15145 h 181927"/>
                <a:gd name="connsiteX7" fmla="*/ 119539 w 177260"/>
                <a:gd name="connsiteY7" fmla="*/ 12192 h 181927"/>
                <a:gd name="connsiteX8" fmla="*/ 119539 w 177260"/>
                <a:gd name="connsiteY8" fmla="*/ 0 h 181927"/>
                <a:gd name="connsiteX9" fmla="*/ 177260 w 177260"/>
                <a:gd name="connsiteY9" fmla="*/ 0 h 181927"/>
                <a:gd name="connsiteX10" fmla="*/ 177260 w 177260"/>
                <a:gd name="connsiteY10" fmla="*/ 12192 h 181927"/>
                <a:gd name="connsiteX11" fmla="*/ 157639 w 177260"/>
                <a:gd name="connsiteY11" fmla="*/ 15145 h 181927"/>
                <a:gd name="connsiteX12" fmla="*/ 157639 w 177260"/>
                <a:gd name="connsiteY12" fmla="*/ 181832 h 181927"/>
                <a:gd name="connsiteX13" fmla="*/ 138303 w 177260"/>
                <a:gd name="connsiteY13" fmla="*/ 181832 h 181927"/>
                <a:gd name="connsiteX14" fmla="*/ 55054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2 w 177260"/>
                <a:gd name="connsiteY21" fmla="*/ 167259 h 181927"/>
                <a:gd name="connsiteX22" fmla="*/ 19622 w 177260"/>
                <a:gd name="connsiteY22" fmla="*/ 15145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717" y="15145"/>
                  </a:moveTo>
                  <a:lnTo>
                    <a:pt x="95" y="12192"/>
                  </a:lnTo>
                  <a:lnTo>
                    <a:pt x="95" y="0"/>
                  </a:lnTo>
                  <a:lnTo>
                    <a:pt x="45625" y="0"/>
                  </a:lnTo>
                  <a:lnTo>
                    <a:pt x="127159" y="119444"/>
                  </a:lnTo>
                  <a:lnTo>
                    <a:pt x="140875" y="145351"/>
                  </a:lnTo>
                  <a:lnTo>
                    <a:pt x="140875" y="15145"/>
                  </a:lnTo>
                  <a:lnTo>
                    <a:pt x="119539" y="12192"/>
                  </a:lnTo>
                  <a:lnTo>
                    <a:pt x="119539" y="0"/>
                  </a:lnTo>
                  <a:lnTo>
                    <a:pt x="177260" y="0"/>
                  </a:lnTo>
                  <a:lnTo>
                    <a:pt x="177260" y="12192"/>
                  </a:lnTo>
                  <a:lnTo>
                    <a:pt x="157639" y="15145"/>
                  </a:lnTo>
                  <a:lnTo>
                    <a:pt x="157639" y="181832"/>
                  </a:lnTo>
                  <a:lnTo>
                    <a:pt x="138303" y="181832"/>
                  </a:lnTo>
                  <a:lnTo>
                    <a:pt x="55054" y="59722"/>
                  </a:lnTo>
                  <a:lnTo>
                    <a:pt x="36195" y="27432"/>
                  </a:lnTo>
                  <a:lnTo>
                    <a:pt x="36195" y="167450"/>
                  </a:lnTo>
                  <a:lnTo>
                    <a:pt x="59436" y="169926"/>
                  </a:lnTo>
                  <a:lnTo>
                    <a:pt x="59436" y="181928"/>
                  </a:lnTo>
                  <a:lnTo>
                    <a:pt x="0" y="181928"/>
                  </a:lnTo>
                  <a:lnTo>
                    <a:pt x="0" y="169926"/>
                  </a:lnTo>
                  <a:lnTo>
                    <a:pt x="19622" y="167259"/>
                  </a:lnTo>
                  <a:lnTo>
                    <a:pt x="19622" y="1514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9" name="Freeform: Shape 58">
              <a:extLst>
                <a:ext uri="{FF2B5EF4-FFF2-40B4-BE49-F238E27FC236}">
                  <a16:creationId xmlns:a16="http://schemas.microsoft.com/office/drawing/2014/main" id="{2E60DC3C-9CF2-DB74-824E-C220B839B2A4}"/>
                </a:ext>
              </a:extLst>
            </p:cNvPr>
            <p:cNvSpPr/>
            <p:nvPr/>
          </p:nvSpPr>
          <p:spPr>
            <a:xfrm>
              <a:off x="12184855"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1908 h 141446"/>
                <a:gd name="connsiteX5" fmla="*/ 53435 w 120205"/>
                <a:gd name="connsiteY5" fmla="*/ 18860 h 141446"/>
                <a:gd name="connsiteX6" fmla="*/ 31052 w 120205"/>
                <a:gd name="connsiteY6" fmla="*/ 22384 h 141446"/>
                <a:gd name="connsiteX7" fmla="*/ 11335 w 120205"/>
                <a:gd name="connsiteY7" fmla="*/ 31051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778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005"/>
                    <a:pt x="80582" y="36005"/>
                    <a:pt x="78962" y="31623"/>
                  </a:cubicBezTo>
                  <a:cubicBezTo>
                    <a:pt x="77343" y="27242"/>
                    <a:pt x="74486" y="24003"/>
                    <a:pt x="70485" y="21908"/>
                  </a:cubicBezTo>
                  <a:cubicBezTo>
                    <a:pt x="66484" y="19907"/>
                    <a:pt x="60770" y="18860"/>
                    <a:pt x="53435" y="18860"/>
                  </a:cubicBezTo>
                  <a:cubicBezTo>
                    <a:pt x="45148" y="18860"/>
                    <a:pt x="37624" y="20003"/>
                    <a:pt x="31052" y="22384"/>
                  </a:cubicBezTo>
                  <a:cubicBezTo>
                    <a:pt x="24479" y="24765"/>
                    <a:pt x="17907" y="27623"/>
                    <a:pt x="11335" y="31051"/>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7918"/>
                    <a:pt x="29623" y="114491"/>
                    <a:pt x="33909" y="118586"/>
                  </a:cubicBezTo>
                  <a:cubicBezTo>
                    <a:pt x="38195" y="122777"/>
                    <a:pt x="44101" y="124778"/>
                    <a:pt x="51435" y="124778"/>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0" name="Freeform: Shape 59">
              <a:extLst>
                <a:ext uri="{FF2B5EF4-FFF2-40B4-BE49-F238E27FC236}">
                  <a16:creationId xmlns:a16="http://schemas.microsoft.com/office/drawing/2014/main" id="{C753BAF0-2F7F-ED58-DBE0-E7E5BDA531FF}"/>
                </a:ext>
              </a:extLst>
            </p:cNvPr>
            <p:cNvSpPr/>
            <p:nvPr/>
          </p:nvSpPr>
          <p:spPr>
            <a:xfrm>
              <a:off x="12318872" y="6519926"/>
              <a:ext cx="88201" cy="237553"/>
            </a:xfrm>
            <a:custGeom>
              <a:avLst/>
              <a:gdLst>
                <a:gd name="connsiteX0" fmla="*/ 24479 w 88201"/>
                <a:gd name="connsiteY0" fmla="*/ 167069 h 237553"/>
                <a:gd name="connsiteX1" fmla="*/ 17621 w 88201"/>
                <a:gd name="connsiteY1" fmla="*/ 145256 h 237553"/>
                <a:gd name="connsiteX2" fmla="*/ 17621 w 88201"/>
                <a:gd name="connsiteY2" fmla="*/ 51340 h 237553"/>
                <a:gd name="connsiteX3" fmla="*/ 0 w 88201"/>
                <a:gd name="connsiteY3" fmla="*/ 51340 h 237553"/>
                <a:gd name="connsiteX4" fmla="*/ 0 w 88201"/>
                <a:gd name="connsiteY4" fmla="*/ 40291 h 237553"/>
                <a:gd name="connsiteX5" fmla="*/ 6858 w 88201"/>
                <a:gd name="connsiteY5" fmla="*/ 38576 h 237553"/>
                <a:gd name="connsiteX6" fmla="*/ 14478 w 88201"/>
                <a:gd name="connsiteY6" fmla="*/ 35909 h 237553"/>
                <a:gd name="connsiteX7" fmla="*/ 20574 w 88201"/>
                <a:gd name="connsiteY7" fmla="*/ 27146 h 237553"/>
                <a:gd name="connsiteX8" fmla="*/ 25241 w 88201"/>
                <a:gd name="connsiteY8" fmla="*/ 12192 h 237553"/>
                <a:gd name="connsiteX9" fmla="*/ 28384 w 88201"/>
                <a:gd name="connsiteY9" fmla="*/ 0 h 237553"/>
                <a:gd name="connsiteX10" fmla="*/ 42863 w 88201"/>
                <a:gd name="connsiteY10" fmla="*/ 0 h 237553"/>
                <a:gd name="connsiteX11" fmla="*/ 43339 w 88201"/>
                <a:gd name="connsiteY11" fmla="*/ 35243 h 237553"/>
                <a:gd name="connsiteX12" fmla="*/ 84201 w 88201"/>
                <a:gd name="connsiteY12" fmla="*/ 35243 h 237553"/>
                <a:gd name="connsiteX13" fmla="*/ 84201 w 88201"/>
                <a:gd name="connsiteY13" fmla="*/ 51435 h 237553"/>
                <a:gd name="connsiteX14" fmla="*/ 43339 w 88201"/>
                <a:gd name="connsiteY14" fmla="*/ 51435 h 237553"/>
                <a:gd name="connsiteX15" fmla="*/ 43339 w 88201"/>
                <a:gd name="connsiteY15" fmla="*/ 126587 h 237553"/>
                <a:gd name="connsiteX16" fmla="*/ 44196 w 88201"/>
                <a:gd name="connsiteY16" fmla="*/ 146114 h 237553"/>
                <a:gd name="connsiteX17" fmla="*/ 47911 w 88201"/>
                <a:gd name="connsiteY17" fmla="*/ 153448 h 237553"/>
                <a:gd name="connsiteX18" fmla="*/ 57531 w 88201"/>
                <a:gd name="connsiteY18" fmla="*/ 155162 h 237553"/>
                <a:gd name="connsiteX19" fmla="*/ 72104 w 88201"/>
                <a:gd name="connsiteY19" fmla="*/ 153448 h 237553"/>
                <a:gd name="connsiteX20" fmla="*/ 84487 w 88201"/>
                <a:gd name="connsiteY20" fmla="*/ 149733 h 237553"/>
                <a:gd name="connsiteX21" fmla="*/ 88201 w 88201"/>
                <a:gd name="connsiteY21" fmla="*/ 160782 h 237553"/>
                <a:gd name="connsiteX22" fmla="*/ 69247 w 88201"/>
                <a:gd name="connsiteY22" fmla="*/ 169355 h 237553"/>
                <a:gd name="connsiteX23" fmla="*/ 45339 w 88201"/>
                <a:gd name="connsiteY23" fmla="*/ 173546 h 237553"/>
                <a:gd name="connsiteX24" fmla="*/ 24479 w 88201"/>
                <a:gd name="connsiteY24" fmla="*/ 167069 h 237553"/>
                <a:gd name="connsiteX25" fmla="*/ 62103 w 88201"/>
                <a:gd name="connsiteY25" fmla="*/ 220218 h 237553"/>
                <a:gd name="connsiteX26" fmla="*/ 53816 w 88201"/>
                <a:gd name="connsiteY26" fmla="*/ 232220 h 237553"/>
                <a:gd name="connsiteX27" fmla="*/ 46672 w 88201"/>
                <a:gd name="connsiteY27" fmla="*/ 237554 h 237553"/>
                <a:gd name="connsiteX28" fmla="*/ 46387 w 88201"/>
                <a:gd name="connsiteY28" fmla="*/ 237554 h 237553"/>
                <a:gd name="connsiteX29" fmla="*/ 38100 w 88201"/>
                <a:gd name="connsiteY29" fmla="*/ 233172 h 237553"/>
                <a:gd name="connsiteX30" fmla="*/ 37814 w 88201"/>
                <a:gd name="connsiteY30" fmla="*/ 231743 h 237553"/>
                <a:gd name="connsiteX31" fmla="*/ 43434 w 88201"/>
                <a:gd name="connsiteY31" fmla="*/ 225171 h 237553"/>
                <a:gd name="connsiteX32" fmla="*/ 45625 w 88201"/>
                <a:gd name="connsiteY32" fmla="*/ 214884 h 237553"/>
                <a:gd name="connsiteX33" fmla="*/ 44291 w 88201"/>
                <a:gd name="connsiteY33" fmla="*/ 209741 h 237553"/>
                <a:gd name="connsiteX34" fmla="*/ 40481 w 88201"/>
                <a:gd name="connsiteY34" fmla="*/ 206026 h 237553"/>
                <a:gd name="connsiteX35" fmla="*/ 35623 w 88201"/>
                <a:gd name="connsiteY35" fmla="*/ 196215 h 237553"/>
                <a:gd name="connsiteX36" fmla="*/ 39814 w 88201"/>
                <a:gd name="connsiteY36" fmla="*/ 187166 h 237553"/>
                <a:gd name="connsiteX37" fmla="*/ 48577 w 88201"/>
                <a:gd name="connsiteY37" fmla="*/ 184499 h 237553"/>
                <a:gd name="connsiteX38" fmla="*/ 49530 w 88201"/>
                <a:gd name="connsiteY38" fmla="*/ 184499 h 237553"/>
                <a:gd name="connsiteX39" fmla="*/ 61246 w 88201"/>
                <a:gd name="connsiteY39" fmla="*/ 189643 h 237553"/>
                <a:gd name="connsiteX40" fmla="*/ 65627 w 88201"/>
                <a:gd name="connsiteY40" fmla="*/ 204121 h 237553"/>
                <a:gd name="connsiteX41" fmla="*/ 62103 w 88201"/>
                <a:gd name="connsiteY41" fmla="*/ 220218 h 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201" h="237553">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114"/>
                  </a:cubicBezTo>
                  <a:cubicBezTo>
                    <a:pt x="44767"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1" y="160782"/>
                  </a:lnTo>
                  <a:cubicBezTo>
                    <a:pt x="84296" y="163735"/>
                    <a:pt x="77914" y="166592"/>
                    <a:pt x="69247" y="169355"/>
                  </a:cubicBezTo>
                  <a:cubicBezTo>
                    <a:pt x="60484" y="172117"/>
                    <a:pt x="52578" y="173546"/>
                    <a:pt x="45339" y="173546"/>
                  </a:cubicBezTo>
                  <a:cubicBezTo>
                    <a:pt x="35909" y="173450"/>
                    <a:pt x="29051" y="171355"/>
                    <a:pt x="24479" y="167069"/>
                  </a:cubicBezTo>
                  <a:close/>
                  <a:moveTo>
                    <a:pt x="62103" y="220218"/>
                  </a:moveTo>
                  <a:cubicBezTo>
                    <a:pt x="59626" y="225076"/>
                    <a:pt x="56864" y="229076"/>
                    <a:pt x="53816" y="232220"/>
                  </a:cubicBezTo>
                  <a:cubicBezTo>
                    <a:pt x="50673" y="235268"/>
                    <a:pt x="48387" y="237077"/>
                    <a:pt x="46672" y="237554"/>
                  </a:cubicBezTo>
                  <a:lnTo>
                    <a:pt x="46387" y="237554"/>
                  </a:lnTo>
                  <a:lnTo>
                    <a:pt x="38100" y="233172"/>
                  </a:lnTo>
                  <a:lnTo>
                    <a:pt x="37814" y="231743"/>
                  </a:lnTo>
                  <a:cubicBezTo>
                    <a:pt x="40100" y="230600"/>
                    <a:pt x="42005" y="228410"/>
                    <a:pt x="43434" y="225171"/>
                  </a:cubicBezTo>
                  <a:cubicBezTo>
                    <a:pt x="44863" y="221933"/>
                    <a:pt x="45625" y="218504"/>
                    <a:pt x="45625" y="214884"/>
                  </a:cubicBezTo>
                  <a:cubicBezTo>
                    <a:pt x="45625" y="212789"/>
                    <a:pt x="45148" y="211074"/>
                    <a:pt x="44291" y="209741"/>
                  </a:cubicBezTo>
                  <a:cubicBezTo>
                    <a:pt x="43434" y="208407"/>
                    <a:pt x="42100" y="207169"/>
                    <a:pt x="40481" y="206026"/>
                  </a:cubicBezTo>
                  <a:cubicBezTo>
                    <a:pt x="37243" y="203740"/>
                    <a:pt x="35623" y="200501"/>
                    <a:pt x="35623" y="196215"/>
                  </a:cubicBezTo>
                  <a:cubicBezTo>
                    <a:pt x="35623" y="191929"/>
                    <a:pt x="37052" y="188976"/>
                    <a:pt x="39814" y="187166"/>
                  </a:cubicBezTo>
                  <a:cubicBezTo>
                    <a:pt x="42577" y="185357"/>
                    <a:pt x="45529" y="184499"/>
                    <a:pt x="48577" y="184499"/>
                  </a:cubicBezTo>
                  <a:lnTo>
                    <a:pt x="49530" y="184499"/>
                  </a:lnTo>
                  <a:cubicBezTo>
                    <a:pt x="54388" y="184499"/>
                    <a:pt x="58388" y="186214"/>
                    <a:pt x="61246" y="189643"/>
                  </a:cubicBezTo>
                  <a:cubicBezTo>
                    <a:pt x="64198" y="193072"/>
                    <a:pt x="65627" y="197834"/>
                    <a:pt x="65627" y="204121"/>
                  </a:cubicBezTo>
                  <a:cubicBezTo>
                    <a:pt x="65818" y="209931"/>
                    <a:pt x="64579" y="215265"/>
                    <a:pt x="62103" y="22021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1" name="Freeform: Shape 60">
              <a:extLst>
                <a:ext uri="{FF2B5EF4-FFF2-40B4-BE49-F238E27FC236}">
                  <a16:creationId xmlns:a16="http://schemas.microsoft.com/office/drawing/2014/main" id="{A5CA7E7A-2773-4C6C-E051-7FD7C9084479}"/>
                </a:ext>
              </a:extLst>
            </p:cNvPr>
            <p:cNvSpPr/>
            <p:nvPr/>
          </p:nvSpPr>
          <p:spPr>
            <a:xfrm>
              <a:off x="12421170" y="6496875"/>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8 h 194119"/>
                <a:gd name="connsiteX15" fmla="*/ 18669 w 64865"/>
                <a:gd name="connsiteY15" fmla="*/ 5144 h 194119"/>
                <a:gd name="connsiteX16" fmla="*/ 31718 w 64865"/>
                <a:gd name="connsiteY16" fmla="*/ 0 h 194119"/>
                <a:gd name="connsiteX17" fmla="*/ 43910 w 64865"/>
                <a:gd name="connsiteY17" fmla="*/ 4382 h 194119"/>
                <a:gd name="connsiteX18" fmla="*/ 47816 w 64865"/>
                <a:gd name="connsiteY18" fmla="*/ 15621 h 194119"/>
                <a:gd name="connsiteX19" fmla="*/ 43053 w 64865"/>
                <a:gd name="connsiteY19" fmla="*/ 28861 h 194119"/>
                <a:gd name="connsiteX20" fmla="*/ 29718 w 64865"/>
                <a:gd name="connsiteY20" fmla="*/ 33719 h 194119"/>
                <a:gd name="connsiteX21" fmla="*/ 29432 w 64865"/>
                <a:gd name="connsiteY21" fmla="*/ 33719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812" y="29337"/>
                  </a:moveTo>
                  <a:cubicBezTo>
                    <a:pt x="15240" y="26384"/>
                    <a:pt x="13907" y="22670"/>
                    <a:pt x="13907" y="18098"/>
                  </a:cubicBezTo>
                  <a:cubicBezTo>
                    <a:pt x="13907" y="12859"/>
                    <a:pt x="15526" y="8573"/>
                    <a:pt x="18669" y="5144"/>
                  </a:cubicBezTo>
                  <a:cubicBezTo>
                    <a:pt x="21812" y="1715"/>
                    <a:pt x="26194" y="0"/>
                    <a:pt x="31718" y="0"/>
                  </a:cubicBezTo>
                  <a:cubicBezTo>
                    <a:pt x="37243" y="0"/>
                    <a:pt x="41338" y="1429"/>
                    <a:pt x="43910" y="4382"/>
                  </a:cubicBezTo>
                  <a:cubicBezTo>
                    <a:pt x="46482" y="7334"/>
                    <a:pt x="47816" y="11049"/>
                    <a:pt x="47816" y="15621"/>
                  </a:cubicBezTo>
                  <a:cubicBezTo>
                    <a:pt x="47816" y="21146"/>
                    <a:pt x="46196" y="25527"/>
                    <a:pt x="43053" y="28861"/>
                  </a:cubicBezTo>
                  <a:cubicBezTo>
                    <a:pt x="39910" y="32099"/>
                    <a:pt x="35433" y="33719"/>
                    <a:pt x="29718" y="33719"/>
                  </a:cubicBezTo>
                  <a:lnTo>
                    <a:pt x="29432" y="33719"/>
                  </a:lnTo>
                  <a:cubicBezTo>
                    <a:pt x="24384" y="33719"/>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2" name="Freeform: Shape 61">
              <a:extLst>
                <a:ext uri="{FF2B5EF4-FFF2-40B4-BE49-F238E27FC236}">
                  <a16:creationId xmlns:a16="http://schemas.microsoft.com/office/drawing/2014/main" id="{23DD1283-0929-232B-697D-8D4DE2E424AC}"/>
                </a:ext>
              </a:extLst>
            </p:cNvPr>
            <p:cNvSpPr/>
            <p:nvPr/>
          </p:nvSpPr>
          <p:spPr>
            <a:xfrm>
              <a:off x="12503464" y="6551454"/>
              <a:ext cx="126494" cy="142208"/>
            </a:xfrm>
            <a:custGeom>
              <a:avLst/>
              <a:gdLst>
                <a:gd name="connsiteX0" fmla="*/ 8956 w 126494"/>
                <a:gd name="connsiteY0" fmla="*/ 33052 h 142208"/>
                <a:gd name="connsiteX1" fmla="*/ 32863 w 126494"/>
                <a:gd name="connsiteY1" fmla="*/ 8477 h 142208"/>
                <a:gd name="connsiteX2" fmla="*/ 64582 w 126494"/>
                <a:gd name="connsiteY2" fmla="*/ 0 h 142208"/>
                <a:gd name="connsiteX3" fmla="*/ 110969 w 126494"/>
                <a:gd name="connsiteY3" fmla="*/ 19622 h 142208"/>
                <a:gd name="connsiteX4" fmla="*/ 126494 w 126494"/>
                <a:gd name="connsiteY4" fmla="*/ 71056 h 142208"/>
                <a:gd name="connsiteX5" fmla="*/ 117445 w 126494"/>
                <a:gd name="connsiteY5" fmla="*/ 109442 h 142208"/>
                <a:gd name="connsiteX6" fmla="*/ 93633 w 126494"/>
                <a:gd name="connsiteY6" fmla="*/ 133921 h 142208"/>
                <a:gd name="connsiteX7" fmla="*/ 61915 w 126494"/>
                <a:gd name="connsiteY7" fmla="*/ 142208 h 142208"/>
                <a:gd name="connsiteX8" fmla="*/ 15528 w 126494"/>
                <a:gd name="connsiteY8" fmla="*/ 122587 h 142208"/>
                <a:gd name="connsiteX9" fmla="*/ 2 w 126494"/>
                <a:gd name="connsiteY9" fmla="*/ 71247 h 142208"/>
                <a:gd name="connsiteX10" fmla="*/ 8956 w 126494"/>
                <a:gd name="connsiteY10" fmla="*/ 33052 h 142208"/>
                <a:gd name="connsiteX11" fmla="*/ 89252 w 126494"/>
                <a:gd name="connsiteY11" fmla="*/ 114300 h 142208"/>
                <a:gd name="connsiteX12" fmla="*/ 98300 w 126494"/>
                <a:gd name="connsiteY12" fmla="*/ 72962 h 142208"/>
                <a:gd name="connsiteX13" fmla="*/ 90013 w 126494"/>
                <a:gd name="connsiteY13" fmla="*/ 29908 h 142208"/>
                <a:gd name="connsiteX14" fmla="*/ 63344 w 126494"/>
                <a:gd name="connsiteY14" fmla="*/ 14002 h 142208"/>
                <a:gd name="connsiteX15" fmla="*/ 37245 w 126494"/>
                <a:gd name="connsiteY15" fmla="*/ 27908 h 142208"/>
                <a:gd name="connsiteX16" fmla="*/ 28101 w 126494"/>
                <a:gd name="connsiteY16" fmla="*/ 69247 h 142208"/>
                <a:gd name="connsiteX17" fmla="*/ 36673 w 126494"/>
                <a:gd name="connsiteY17" fmla="*/ 112300 h 142208"/>
                <a:gd name="connsiteX18" fmla="*/ 63344 w 126494"/>
                <a:gd name="connsiteY18" fmla="*/ 128207 h 142208"/>
                <a:gd name="connsiteX19" fmla="*/ 89252 w 126494"/>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4" h="142208">
                  <a:moveTo>
                    <a:pt x="8956" y="33052"/>
                  </a:moveTo>
                  <a:cubicBezTo>
                    <a:pt x="14956" y="22288"/>
                    <a:pt x="22957" y="14097"/>
                    <a:pt x="32863" y="8477"/>
                  </a:cubicBezTo>
                  <a:cubicBezTo>
                    <a:pt x="42769" y="2857"/>
                    <a:pt x="53342" y="0"/>
                    <a:pt x="64582" y="0"/>
                  </a:cubicBezTo>
                  <a:cubicBezTo>
                    <a:pt x="85156" y="0"/>
                    <a:pt x="100586" y="6477"/>
                    <a:pt x="110969" y="19622"/>
                  </a:cubicBezTo>
                  <a:cubicBezTo>
                    <a:pt x="121351" y="32671"/>
                    <a:pt x="126494" y="49816"/>
                    <a:pt x="126494" y="71056"/>
                  </a:cubicBezTo>
                  <a:cubicBezTo>
                    <a:pt x="126494" y="85916"/>
                    <a:pt x="123446" y="98679"/>
                    <a:pt x="117445" y="109442"/>
                  </a:cubicBezTo>
                  <a:cubicBezTo>
                    <a:pt x="111445" y="120206"/>
                    <a:pt x="103444" y="128397"/>
                    <a:pt x="93633" y="133921"/>
                  </a:cubicBezTo>
                  <a:cubicBezTo>
                    <a:pt x="83727" y="139446"/>
                    <a:pt x="73154" y="142208"/>
                    <a:pt x="61915" y="142208"/>
                  </a:cubicBezTo>
                  <a:cubicBezTo>
                    <a:pt x="41341" y="142208"/>
                    <a:pt x="25910" y="135636"/>
                    <a:pt x="15528" y="122587"/>
                  </a:cubicBezTo>
                  <a:cubicBezTo>
                    <a:pt x="5146" y="109537"/>
                    <a:pt x="2" y="92393"/>
                    <a:pt x="2" y="71247"/>
                  </a:cubicBezTo>
                  <a:cubicBezTo>
                    <a:pt x="-93" y="56483"/>
                    <a:pt x="2955" y="43815"/>
                    <a:pt x="8956" y="33052"/>
                  </a:cubicBezTo>
                  <a:close/>
                  <a:moveTo>
                    <a:pt x="89252" y="114300"/>
                  </a:moveTo>
                  <a:cubicBezTo>
                    <a:pt x="95252" y="104966"/>
                    <a:pt x="98300" y="91249"/>
                    <a:pt x="98300" y="72962"/>
                  </a:cubicBezTo>
                  <a:cubicBezTo>
                    <a:pt x="98300" y="54864"/>
                    <a:pt x="95538" y="40481"/>
                    <a:pt x="90013" y="29908"/>
                  </a:cubicBezTo>
                  <a:cubicBezTo>
                    <a:pt x="84489" y="19336"/>
                    <a:pt x="75535" y="14002"/>
                    <a:pt x="63344" y="14002"/>
                  </a:cubicBezTo>
                  <a:cubicBezTo>
                    <a:pt x="52104" y="14002"/>
                    <a:pt x="43436" y="18669"/>
                    <a:pt x="37245" y="27908"/>
                  </a:cubicBezTo>
                  <a:cubicBezTo>
                    <a:pt x="31149" y="37243"/>
                    <a:pt x="28101" y="50959"/>
                    <a:pt x="28101" y="69247"/>
                  </a:cubicBezTo>
                  <a:cubicBezTo>
                    <a:pt x="28101" y="87344"/>
                    <a:pt x="30958" y="101727"/>
                    <a:pt x="36673" y="112300"/>
                  </a:cubicBezTo>
                  <a:cubicBezTo>
                    <a:pt x="42388" y="122872"/>
                    <a:pt x="51247" y="128207"/>
                    <a:pt x="63344" y="128207"/>
                  </a:cubicBezTo>
                  <a:cubicBezTo>
                    <a:pt x="74583" y="128207"/>
                    <a:pt x="83251" y="123539"/>
                    <a:pt x="89252"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3" name="Freeform: Shape 62">
              <a:extLst>
                <a:ext uri="{FF2B5EF4-FFF2-40B4-BE49-F238E27FC236}">
                  <a16:creationId xmlns:a16="http://schemas.microsoft.com/office/drawing/2014/main" id="{E8E9024C-2C97-DB7A-92DE-60EE5F951E33}"/>
                </a:ext>
              </a:extLst>
            </p:cNvPr>
            <p:cNvSpPr/>
            <p:nvPr/>
          </p:nvSpPr>
          <p:spPr>
            <a:xfrm>
              <a:off x="12649199" y="6551930"/>
              <a:ext cx="147828" cy="139064"/>
            </a:xfrm>
            <a:custGeom>
              <a:avLst/>
              <a:gdLst>
                <a:gd name="connsiteX0" fmla="*/ 17621 w 147828"/>
                <a:gd name="connsiteY0" fmla="*/ 22003 h 139064"/>
                <a:gd name="connsiteX1" fmla="*/ 0 w 147828"/>
                <a:gd name="connsiteY1" fmla="*/ 17621 h 139064"/>
                <a:gd name="connsiteX2" fmla="*/ 0 w 147828"/>
                <a:gd name="connsiteY2" fmla="*/ 4382 h 139064"/>
                <a:gd name="connsiteX3" fmla="*/ 34957 w 147828"/>
                <a:gd name="connsiteY3" fmla="*/ 0 h 139064"/>
                <a:gd name="connsiteX4" fmla="*/ 35719 w 147828"/>
                <a:gd name="connsiteY4" fmla="*/ 0 h 139064"/>
                <a:gd name="connsiteX5" fmla="*/ 40862 w 147828"/>
                <a:gd name="connsiteY5" fmla="*/ 4382 h 139064"/>
                <a:gd name="connsiteX6" fmla="*/ 40862 w 147828"/>
                <a:gd name="connsiteY6" fmla="*/ 14669 h 139064"/>
                <a:gd name="connsiteX7" fmla="*/ 40576 w 147828"/>
                <a:gd name="connsiteY7" fmla="*/ 20574 h 139064"/>
                <a:gd name="connsiteX8" fmla="*/ 63817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063 h 139064"/>
                <a:gd name="connsiteX14" fmla="*/ 147828 w 147828"/>
                <a:gd name="connsiteY14" fmla="*/ 126778 h 139064"/>
                <a:gd name="connsiteX15" fmla="*/ 147828 w 147828"/>
                <a:gd name="connsiteY15" fmla="*/ 139065 h 139064"/>
                <a:gd name="connsiteX16" fmla="*/ 89821 w 147828"/>
                <a:gd name="connsiteY16" fmla="*/ 139065 h 139064"/>
                <a:gd name="connsiteX17" fmla="*/ 89821 w 147828"/>
                <a:gd name="connsiteY17" fmla="*/ 127064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431 h 139064"/>
                <a:gd name="connsiteX22" fmla="*/ 80010 w 147828"/>
                <a:gd name="connsiteY22" fmla="*/ 17431 h 139064"/>
                <a:gd name="connsiteX23" fmla="*/ 61150 w 147828"/>
                <a:gd name="connsiteY23" fmla="*/ 21812 h 139064"/>
                <a:gd name="connsiteX24" fmla="*/ 43243 w 147828"/>
                <a:gd name="connsiteY24" fmla="*/ 32099 h 139064"/>
                <a:gd name="connsiteX25" fmla="*/ 43243 w 147828"/>
                <a:gd name="connsiteY25" fmla="*/ 124873 h 139064"/>
                <a:gd name="connsiteX26" fmla="*/ 59912 w 147828"/>
                <a:gd name="connsiteY26" fmla="*/ 127064 h 139064"/>
                <a:gd name="connsiteX27" fmla="*/ 59912 w 147828"/>
                <a:gd name="connsiteY27" fmla="*/ 139065 h 139064"/>
                <a:gd name="connsiteX28" fmla="*/ 2191 w 147828"/>
                <a:gd name="connsiteY28" fmla="*/ 139065 h 139064"/>
                <a:gd name="connsiteX29" fmla="*/ 2191 w 147828"/>
                <a:gd name="connsiteY29" fmla="*/ 127064 h 139064"/>
                <a:gd name="connsiteX30" fmla="*/ 17621 w 147828"/>
                <a:gd name="connsiteY30" fmla="*/ 124873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6" y="125063"/>
                  </a:lnTo>
                  <a:lnTo>
                    <a:pt x="104966" y="56293"/>
                  </a:lnTo>
                  <a:cubicBezTo>
                    <a:pt x="104966" y="46673"/>
                    <a:pt x="104299" y="39148"/>
                    <a:pt x="102965" y="33623"/>
                  </a:cubicBezTo>
                  <a:cubicBezTo>
                    <a:pt x="101632" y="28194"/>
                    <a:pt x="99250" y="24098"/>
                    <a:pt x="95631" y="21431"/>
                  </a:cubicBezTo>
                  <a:cubicBezTo>
                    <a:pt x="92012" y="18764"/>
                    <a:pt x="86773" y="17431"/>
                    <a:pt x="80010" y="17431"/>
                  </a:cubicBezTo>
                  <a:cubicBezTo>
                    <a:pt x="74104" y="17431"/>
                    <a:pt x="67818" y="18860"/>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4" name="Freeform: Shape 63">
              <a:extLst>
                <a:ext uri="{FF2B5EF4-FFF2-40B4-BE49-F238E27FC236}">
                  <a16:creationId xmlns:a16="http://schemas.microsoft.com/office/drawing/2014/main" id="{49917F68-7A5B-1B87-8960-DECDDE5C40FC}"/>
                </a:ext>
              </a:extLst>
            </p:cNvPr>
            <p:cNvSpPr/>
            <p:nvPr/>
          </p:nvSpPr>
          <p:spPr>
            <a:xfrm>
              <a:off x="12814553" y="6552025"/>
              <a:ext cx="120205" cy="141446"/>
            </a:xfrm>
            <a:custGeom>
              <a:avLst/>
              <a:gdLst>
                <a:gd name="connsiteX0" fmla="*/ 23146 w 120205"/>
                <a:gd name="connsiteY0" fmla="*/ 68294 h 141446"/>
                <a:gd name="connsiteX1" fmla="*/ 81439 w 120205"/>
                <a:gd name="connsiteY1" fmla="*/ 56674 h 141446"/>
                <a:gd name="connsiteX2" fmla="*/ 81439 w 120205"/>
                <a:gd name="connsiteY2" fmla="*/ 49816 h 141446"/>
                <a:gd name="connsiteX3" fmla="*/ 78962 w 120205"/>
                <a:gd name="connsiteY3" fmla="*/ 31718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39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294 h 141446"/>
                <a:gd name="connsiteX28" fmla="*/ 66199 w 120205"/>
                <a:gd name="connsiteY28" fmla="*/ 121063 h 141446"/>
                <a:gd name="connsiteX29" fmla="*/ 81343 w 120205"/>
                <a:gd name="connsiteY29" fmla="*/ 111728 h 141446"/>
                <a:gd name="connsiteX30" fmla="*/ 81343 w 120205"/>
                <a:gd name="connsiteY30" fmla="*/ 69628 h 141446"/>
                <a:gd name="connsiteX31" fmla="*/ 41053 w 120205"/>
                <a:gd name="connsiteY31" fmla="*/ 77819 h 141446"/>
                <a:gd name="connsiteX32" fmla="*/ 27432 w 120205"/>
                <a:gd name="connsiteY32" fmla="*/ 99250 h 141446"/>
                <a:gd name="connsiteX33" fmla="*/ 33909 w 120205"/>
                <a:gd name="connsiteY33" fmla="*/ 118682 h 141446"/>
                <a:gd name="connsiteX34" fmla="*/ 51435 w 120205"/>
                <a:gd name="connsiteY34" fmla="*/ 124873 h 141446"/>
                <a:gd name="connsiteX35" fmla="*/ 66199 w 120205"/>
                <a:gd name="connsiteY35" fmla="*/ 12106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294"/>
                  </a:moveTo>
                  <a:cubicBezTo>
                    <a:pt x="38481" y="61055"/>
                    <a:pt x="57912" y="57150"/>
                    <a:pt x="81439" y="56674"/>
                  </a:cubicBezTo>
                  <a:lnTo>
                    <a:pt x="81439" y="49816"/>
                  </a:lnTo>
                  <a:cubicBezTo>
                    <a:pt x="81439" y="42101"/>
                    <a:pt x="80582" y="36100"/>
                    <a:pt x="78962" y="31718"/>
                  </a:cubicBezTo>
                  <a:cubicBezTo>
                    <a:pt x="77343" y="27337"/>
                    <a:pt x="74485" y="24098"/>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3"/>
                    <a:pt x="11239" y="14192"/>
                    <a:pt x="16954" y="11239"/>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817" y="139351"/>
                    <a:pt x="49816" y="141446"/>
                    <a:pt x="40862" y="141446"/>
                  </a:cubicBezTo>
                  <a:cubicBezTo>
                    <a:pt x="29146" y="141446"/>
                    <a:pt x="19336" y="138017"/>
                    <a:pt x="11621" y="131255"/>
                  </a:cubicBezTo>
                  <a:cubicBezTo>
                    <a:pt x="3905" y="124492"/>
                    <a:pt x="0" y="114776"/>
                    <a:pt x="0" y="102013"/>
                  </a:cubicBezTo>
                  <a:cubicBezTo>
                    <a:pt x="95" y="86868"/>
                    <a:pt x="7810" y="75533"/>
                    <a:pt x="23146" y="68294"/>
                  </a:cubicBezTo>
                  <a:close/>
                  <a:moveTo>
                    <a:pt x="66199" y="121063"/>
                  </a:moveTo>
                  <a:cubicBezTo>
                    <a:pt x="71723" y="118491"/>
                    <a:pt x="76771" y="115348"/>
                    <a:pt x="81343" y="111728"/>
                  </a:cubicBezTo>
                  <a:lnTo>
                    <a:pt x="81343" y="69628"/>
                  </a:lnTo>
                  <a:cubicBezTo>
                    <a:pt x="63532" y="69628"/>
                    <a:pt x="50101" y="72390"/>
                    <a:pt x="41053" y="77819"/>
                  </a:cubicBezTo>
                  <a:cubicBezTo>
                    <a:pt x="32004" y="83249"/>
                    <a:pt x="27432" y="90392"/>
                    <a:pt x="27432" y="99250"/>
                  </a:cubicBezTo>
                  <a:cubicBezTo>
                    <a:pt x="27432" y="108013"/>
                    <a:pt x="29623" y="114586"/>
                    <a:pt x="33909" y="118682"/>
                  </a:cubicBezTo>
                  <a:cubicBezTo>
                    <a:pt x="38195" y="122873"/>
                    <a:pt x="44101" y="124873"/>
                    <a:pt x="51435" y="124873"/>
                  </a:cubicBezTo>
                  <a:cubicBezTo>
                    <a:pt x="55721" y="124968"/>
                    <a:pt x="60674" y="123635"/>
                    <a:pt x="66199"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5" name="Freeform: Shape 64">
              <a:extLst>
                <a:ext uri="{FF2B5EF4-FFF2-40B4-BE49-F238E27FC236}">
                  <a16:creationId xmlns:a16="http://schemas.microsoft.com/office/drawing/2014/main" id="{25EDDEF7-C33B-E89B-E578-836C7E2B03C4}"/>
                </a:ext>
              </a:extLst>
            </p:cNvPr>
            <p:cNvSpPr/>
            <p:nvPr/>
          </p:nvSpPr>
          <p:spPr>
            <a:xfrm>
              <a:off x="12949999"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6" name="Freeform: Shape 65">
              <a:extLst>
                <a:ext uri="{FF2B5EF4-FFF2-40B4-BE49-F238E27FC236}">
                  <a16:creationId xmlns:a16="http://schemas.microsoft.com/office/drawing/2014/main" id="{FCA3DBB5-1235-3920-37F8-CADBC36D8E80}"/>
                </a:ext>
              </a:extLst>
            </p:cNvPr>
            <p:cNvSpPr/>
            <p:nvPr/>
          </p:nvSpPr>
          <p:spPr>
            <a:xfrm>
              <a:off x="13090778"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477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248 w 133064"/>
                <a:gd name="connsiteY24" fmla="*/ 181451 h 202987"/>
                <a:gd name="connsiteX25" fmla="*/ 93726 w 133064"/>
                <a:gd name="connsiteY25" fmla="*/ 171545 h 202987"/>
                <a:gd name="connsiteX26" fmla="*/ 93726 w 133064"/>
                <a:gd name="connsiteY26" fmla="*/ 82010 h 202987"/>
                <a:gd name="connsiteX27" fmla="*/ 84582 w 133064"/>
                <a:gd name="connsiteY27" fmla="*/ 76772 h 202987"/>
                <a:gd name="connsiteX28" fmla="*/ 69247 w 133064"/>
                <a:gd name="connsiteY28" fmla="*/ 74486 h 202987"/>
                <a:gd name="connsiteX29" fmla="*/ 38767 w 133064"/>
                <a:gd name="connsiteY29" fmla="*/ 89059 h 202987"/>
                <a:gd name="connsiteX30" fmla="*/ 27432 w 133064"/>
                <a:gd name="connsiteY30" fmla="*/ 133922 h 202987"/>
                <a:gd name="connsiteX31" fmla="*/ 37433 w 133064"/>
                <a:gd name="connsiteY31" fmla="*/ 173069 h 202987"/>
                <a:gd name="connsiteX32" fmla="*/ 63341 w 133064"/>
                <a:gd name="connsiteY32" fmla="*/ 185833 h 202987"/>
                <a:gd name="connsiteX33" fmla="*/ 81248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477"/>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633"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248" y="181451"/>
                  </a:moveTo>
                  <a:cubicBezTo>
                    <a:pt x="86773" y="178594"/>
                    <a:pt x="90964" y="175260"/>
                    <a:pt x="93726" y="171545"/>
                  </a:cubicBezTo>
                  <a:lnTo>
                    <a:pt x="93726" y="82010"/>
                  </a:lnTo>
                  <a:cubicBezTo>
                    <a:pt x="92392" y="80010"/>
                    <a:pt x="89345" y="78296"/>
                    <a:pt x="84582" y="76772"/>
                  </a:cubicBezTo>
                  <a:cubicBezTo>
                    <a:pt x="79724" y="75248"/>
                    <a:pt x="74676" y="74486"/>
                    <a:pt x="69247" y="74486"/>
                  </a:cubicBezTo>
                  <a:cubicBezTo>
                    <a:pt x="56483" y="74486"/>
                    <a:pt x="46387" y="79343"/>
                    <a:pt x="38767" y="89059"/>
                  </a:cubicBezTo>
                  <a:cubicBezTo>
                    <a:pt x="31147" y="98774"/>
                    <a:pt x="27432" y="113728"/>
                    <a:pt x="27432" y="133922"/>
                  </a:cubicBezTo>
                  <a:cubicBezTo>
                    <a:pt x="27432" y="151543"/>
                    <a:pt x="30766" y="164592"/>
                    <a:pt x="37433" y="173069"/>
                  </a:cubicBezTo>
                  <a:cubicBezTo>
                    <a:pt x="44101" y="181547"/>
                    <a:pt x="52768" y="185833"/>
                    <a:pt x="63341" y="185833"/>
                  </a:cubicBezTo>
                  <a:cubicBezTo>
                    <a:pt x="69723" y="185738"/>
                    <a:pt x="75629" y="184309"/>
                    <a:pt x="81248" y="181451"/>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7" name="Freeform: Shape 66">
              <a:extLst>
                <a:ext uri="{FF2B5EF4-FFF2-40B4-BE49-F238E27FC236}">
                  <a16:creationId xmlns:a16="http://schemas.microsoft.com/office/drawing/2014/main" id="{296FED3A-2ED5-E15B-801E-5E38B8FD397E}"/>
                </a:ext>
              </a:extLst>
            </p:cNvPr>
            <p:cNvSpPr/>
            <p:nvPr/>
          </p:nvSpPr>
          <p:spPr>
            <a:xfrm>
              <a:off x="13242987"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8" name="Freeform: Shape 67">
              <a:extLst>
                <a:ext uri="{FF2B5EF4-FFF2-40B4-BE49-F238E27FC236}">
                  <a16:creationId xmlns:a16="http://schemas.microsoft.com/office/drawing/2014/main" id="{DEE36F81-44DF-7886-2837-80F1DAA13E67}"/>
                </a:ext>
              </a:extLst>
            </p:cNvPr>
            <p:cNvSpPr/>
            <p:nvPr/>
          </p:nvSpPr>
          <p:spPr>
            <a:xfrm>
              <a:off x="11032235"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1"/>
                  </a:cubicBezTo>
                  <a:lnTo>
                    <a:pt x="2000" y="131159"/>
                  </a:lnTo>
                  <a:lnTo>
                    <a:pt x="17621" y="131159"/>
                  </a:lnTo>
                  <a:lnTo>
                    <a:pt x="21812" y="162973"/>
                  </a:lnTo>
                  <a:cubicBezTo>
                    <a:pt x="24575" y="165545"/>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490"/>
                    <a:pt x="51054" y="102013"/>
                  </a:cubicBezTo>
                  <a:cubicBezTo>
                    <a:pt x="41910" y="97917"/>
                    <a:pt x="34004" y="93726"/>
                    <a:pt x="27146" y="89535"/>
                  </a:cubicBezTo>
                  <a:cubicBezTo>
                    <a:pt x="20288" y="85344"/>
                    <a:pt x="14478" y="79629"/>
                    <a:pt x="9525" y="72485"/>
                  </a:cubicBezTo>
                  <a:cubicBezTo>
                    <a:pt x="4572" y="65342"/>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430"/>
                    <a:pt x="67532" y="12764"/>
                    <a:pt x="61532" y="12764"/>
                  </a:cubicBezTo>
                  <a:cubicBezTo>
                    <a:pt x="50292" y="12764"/>
                    <a:pt x="41720" y="15145"/>
                    <a:pt x="35909" y="19907"/>
                  </a:cubicBezTo>
                  <a:cubicBezTo>
                    <a:pt x="30099" y="24575"/>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6"/>
                    <a:pt x="89726"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95"/>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9" name="Freeform: Shape 68">
              <a:extLst>
                <a:ext uri="{FF2B5EF4-FFF2-40B4-BE49-F238E27FC236}">
                  <a16:creationId xmlns:a16="http://schemas.microsoft.com/office/drawing/2014/main" id="{CB8DEA63-78AA-0A77-EB03-6944DF4BE8B0}"/>
                </a:ext>
              </a:extLst>
            </p:cNvPr>
            <p:cNvSpPr/>
            <p:nvPr/>
          </p:nvSpPr>
          <p:spPr>
            <a:xfrm>
              <a:off x="11170062"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2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862" y="0"/>
                  </a:lnTo>
                  <a:lnTo>
                    <a:pt x="43339" y="35243"/>
                  </a:lnTo>
                  <a:lnTo>
                    <a:pt x="84201" y="35243"/>
                  </a:lnTo>
                  <a:lnTo>
                    <a:pt x="84201" y="51435"/>
                  </a:lnTo>
                  <a:lnTo>
                    <a:pt x="43339" y="51435"/>
                  </a:lnTo>
                  <a:lnTo>
                    <a:pt x="43339" y="126587"/>
                  </a:lnTo>
                  <a:cubicBezTo>
                    <a:pt x="43339" y="135922"/>
                    <a:pt x="43625" y="142399"/>
                    <a:pt x="44196" y="146209"/>
                  </a:cubicBezTo>
                  <a:cubicBezTo>
                    <a:pt x="44768" y="150019"/>
                    <a:pt x="46006" y="152400"/>
                    <a:pt x="47911" y="153543"/>
                  </a:cubicBezTo>
                  <a:cubicBezTo>
                    <a:pt x="49816" y="154686"/>
                    <a:pt x="53054" y="155258"/>
                    <a:pt x="57531" y="155258"/>
                  </a:cubicBezTo>
                  <a:cubicBezTo>
                    <a:pt x="61912"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0" name="Freeform: Shape 69">
              <a:extLst>
                <a:ext uri="{FF2B5EF4-FFF2-40B4-BE49-F238E27FC236}">
                  <a16:creationId xmlns:a16="http://schemas.microsoft.com/office/drawing/2014/main" id="{D8132770-0BD9-E0BE-F185-BFF22999A8BD}"/>
                </a:ext>
              </a:extLst>
            </p:cNvPr>
            <p:cNvSpPr/>
            <p:nvPr/>
          </p:nvSpPr>
          <p:spPr>
            <a:xfrm>
              <a:off x="11272932" y="6829107"/>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1907 h 141446"/>
                <a:gd name="connsiteX5" fmla="*/ 53435 w 120205"/>
                <a:gd name="connsiteY5" fmla="*/ 18859 h 141446"/>
                <a:gd name="connsiteX6" fmla="*/ 31052 w 120205"/>
                <a:gd name="connsiteY6" fmla="*/ 22384 h 141446"/>
                <a:gd name="connsiteX7" fmla="*/ 11335 w 120205"/>
                <a:gd name="connsiteY7" fmla="*/ 31052 h 141446"/>
                <a:gd name="connsiteX8" fmla="*/ 5239 w 120205"/>
                <a:gd name="connsiteY8" fmla="*/ 18288 h 141446"/>
                <a:gd name="connsiteX9" fmla="*/ 16955 w 120205"/>
                <a:gd name="connsiteY9" fmla="*/ 11240 h 141446"/>
                <a:gd name="connsiteX10" fmla="*/ 36767 w 120205"/>
                <a:gd name="connsiteY10" fmla="*/ 3429 h 141446"/>
                <a:gd name="connsiteX11" fmla="*/ 59245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6 w 120205"/>
                <a:gd name="connsiteY16" fmla="*/ 126778 h 141446"/>
                <a:gd name="connsiteX17" fmla="*/ 120206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0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2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1907"/>
                  </a:cubicBezTo>
                  <a:cubicBezTo>
                    <a:pt x="66485" y="19907"/>
                    <a:pt x="60769" y="18859"/>
                    <a:pt x="53435" y="18859"/>
                  </a:cubicBezTo>
                  <a:cubicBezTo>
                    <a:pt x="45148" y="18859"/>
                    <a:pt x="37624" y="20003"/>
                    <a:pt x="31052" y="22384"/>
                  </a:cubicBezTo>
                  <a:cubicBezTo>
                    <a:pt x="24479" y="24765"/>
                    <a:pt x="17907" y="27623"/>
                    <a:pt x="11335" y="31052"/>
                  </a:cubicBezTo>
                  <a:lnTo>
                    <a:pt x="5239" y="18288"/>
                  </a:lnTo>
                  <a:cubicBezTo>
                    <a:pt x="7334" y="16478"/>
                    <a:pt x="11240" y="14097"/>
                    <a:pt x="16955"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541"/>
                  </a:lnTo>
                  <a:cubicBezTo>
                    <a:pt x="116967" y="138398"/>
                    <a:pt x="112776" y="139160"/>
                    <a:pt x="107823" y="140018"/>
                  </a:cubicBezTo>
                  <a:cubicBezTo>
                    <a:pt x="102870" y="140780"/>
                    <a:pt x="98488" y="141256"/>
                    <a:pt x="94774" y="141256"/>
                  </a:cubicBezTo>
                  <a:cubicBezTo>
                    <a:pt x="90202" y="141256"/>
                    <a:pt x="87059" y="140589"/>
                    <a:pt x="85439" y="139160"/>
                  </a:cubicBezTo>
                  <a:cubicBezTo>
                    <a:pt x="83820" y="137731"/>
                    <a:pt x="82963" y="134684"/>
                    <a:pt x="82963" y="130016"/>
                  </a:cubicBezTo>
                  <a:lnTo>
                    <a:pt x="82963" y="121920"/>
                  </a:lnTo>
                  <a:cubicBezTo>
                    <a:pt x="78105" y="126778"/>
                    <a:pt x="72104" y="131350"/>
                    <a:pt x="64961" y="135350"/>
                  </a:cubicBezTo>
                  <a:cubicBezTo>
                    <a:pt x="57817" y="139446"/>
                    <a:pt x="49816" y="141446"/>
                    <a:pt x="40862" y="141446"/>
                  </a:cubicBezTo>
                  <a:cubicBezTo>
                    <a:pt x="29146" y="141446"/>
                    <a:pt x="19336" y="138017"/>
                    <a:pt x="11620" y="131255"/>
                  </a:cubicBezTo>
                  <a:cubicBezTo>
                    <a:pt x="3905" y="124492"/>
                    <a:pt x="0" y="114776"/>
                    <a:pt x="0" y="102013"/>
                  </a:cubicBezTo>
                  <a:cubicBezTo>
                    <a:pt x="191" y="86773"/>
                    <a:pt x="7810" y="75438"/>
                    <a:pt x="23146" y="68199"/>
                  </a:cubicBezTo>
                  <a:close/>
                  <a:moveTo>
                    <a:pt x="66294" y="120968"/>
                  </a:moveTo>
                  <a:cubicBezTo>
                    <a:pt x="71818" y="118396"/>
                    <a:pt x="76867" y="115253"/>
                    <a:pt x="81439" y="111633"/>
                  </a:cubicBezTo>
                  <a:lnTo>
                    <a:pt x="81439" y="69532"/>
                  </a:lnTo>
                  <a:cubicBezTo>
                    <a:pt x="63627" y="69532"/>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1" name="Freeform: Shape 70">
              <a:extLst>
                <a:ext uri="{FF2B5EF4-FFF2-40B4-BE49-F238E27FC236}">
                  <a16:creationId xmlns:a16="http://schemas.microsoft.com/office/drawing/2014/main" id="{A4CD55A6-293C-E775-7864-CAD3E854B33C}"/>
                </a:ext>
              </a:extLst>
            </p:cNvPr>
            <p:cNvSpPr/>
            <p:nvPr/>
          </p:nvSpPr>
          <p:spPr>
            <a:xfrm>
              <a:off x="11406949"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4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7" y="24098"/>
                    <a:pt x="23431" y="19145"/>
                    <a:pt x="25241" y="12287"/>
                  </a:cubicBezTo>
                  <a:cubicBezTo>
                    <a:pt x="27051" y="5429"/>
                    <a:pt x="28099" y="1333"/>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2" name="Freeform: Shape 71">
              <a:extLst>
                <a:ext uri="{FF2B5EF4-FFF2-40B4-BE49-F238E27FC236}">
                  <a16:creationId xmlns:a16="http://schemas.microsoft.com/office/drawing/2014/main" id="{AE68E57F-4348-5A14-3727-0BE2035BEC74}"/>
                </a:ext>
              </a:extLst>
            </p:cNvPr>
            <p:cNvSpPr/>
            <p:nvPr/>
          </p:nvSpPr>
          <p:spPr>
            <a:xfrm>
              <a:off x="11509247"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7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005" y="4381"/>
                  </a:cubicBezTo>
                  <a:cubicBezTo>
                    <a:pt x="46577" y="7334"/>
                    <a:pt x="47911" y="11049"/>
                    <a:pt x="47911" y="15621"/>
                  </a:cubicBezTo>
                  <a:cubicBezTo>
                    <a:pt x="47911" y="21145"/>
                    <a:pt x="46292" y="25527"/>
                    <a:pt x="43148" y="28861"/>
                  </a:cubicBezTo>
                  <a:cubicBezTo>
                    <a:pt x="40005" y="32195"/>
                    <a:pt x="35528" y="33719"/>
                    <a:pt x="29813" y="33719"/>
                  </a:cubicBezTo>
                  <a:lnTo>
                    <a:pt x="29527"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3" name="Freeform: Shape 72">
              <a:extLst>
                <a:ext uri="{FF2B5EF4-FFF2-40B4-BE49-F238E27FC236}">
                  <a16:creationId xmlns:a16="http://schemas.microsoft.com/office/drawing/2014/main" id="{0E502E63-7988-2FE6-D90D-5127CDAF2F66}"/>
                </a:ext>
              </a:extLst>
            </p:cNvPr>
            <p:cNvSpPr/>
            <p:nvPr/>
          </p:nvSpPr>
          <p:spPr>
            <a:xfrm>
              <a:off x="11593829" y="6829107"/>
              <a:ext cx="99155" cy="141446"/>
            </a:xfrm>
            <a:custGeom>
              <a:avLst/>
              <a:gdLst>
                <a:gd name="connsiteX0" fmla="*/ 20479 w 99155"/>
                <a:gd name="connsiteY0" fmla="*/ 119253 h 141446"/>
                <a:gd name="connsiteX1" fmla="*/ 30861 w 99155"/>
                <a:gd name="connsiteY1" fmla="*/ 125825 h 141446"/>
                <a:gd name="connsiteX2" fmla="*/ 47625 w 99155"/>
                <a:gd name="connsiteY2" fmla="*/ 128778 h 141446"/>
                <a:gd name="connsiteX3" fmla="*/ 68199 w 99155"/>
                <a:gd name="connsiteY3" fmla="*/ 123349 h 141446"/>
                <a:gd name="connsiteX4" fmla="*/ 74771 w 99155"/>
                <a:gd name="connsiteY4" fmla="*/ 108395 h 141446"/>
                <a:gd name="connsiteX5" fmla="*/ 70580 w 99155"/>
                <a:gd name="connsiteY5" fmla="*/ 96869 h 141446"/>
                <a:gd name="connsiteX6" fmla="*/ 58960 w 99155"/>
                <a:gd name="connsiteY6" fmla="*/ 88202 h 141446"/>
                <a:gd name="connsiteX7" fmla="*/ 37528 w 99155"/>
                <a:gd name="connsiteY7" fmla="*/ 79057 h 141446"/>
                <a:gd name="connsiteX8" fmla="*/ 10001 w 99155"/>
                <a:gd name="connsiteY8" fmla="*/ 62008 h 141446"/>
                <a:gd name="connsiteX9" fmla="*/ 1333 w 99155"/>
                <a:gd name="connsiteY9" fmla="*/ 35909 h 141446"/>
                <a:gd name="connsiteX10" fmla="*/ 7810 w 99155"/>
                <a:gd name="connsiteY10" fmla="*/ 17050 h 141446"/>
                <a:gd name="connsiteX11" fmla="*/ 25718 w 99155"/>
                <a:gd name="connsiteY11" fmla="*/ 4477 h 141446"/>
                <a:gd name="connsiteX12" fmla="*/ 51054 w 99155"/>
                <a:gd name="connsiteY12" fmla="*/ 0 h 141446"/>
                <a:gd name="connsiteX13" fmla="*/ 70771 w 99155"/>
                <a:gd name="connsiteY13" fmla="*/ 1715 h 141446"/>
                <a:gd name="connsiteX14" fmla="*/ 84391 w 99155"/>
                <a:gd name="connsiteY14" fmla="*/ 5144 h 141446"/>
                <a:gd name="connsiteX15" fmla="*/ 91249 w 99155"/>
                <a:gd name="connsiteY15" fmla="*/ 7334 h 141446"/>
                <a:gd name="connsiteX16" fmla="*/ 91249 w 99155"/>
                <a:gd name="connsiteY16" fmla="*/ 37719 h 141446"/>
                <a:gd name="connsiteX17" fmla="*/ 76200 w 99155"/>
                <a:gd name="connsiteY17" fmla="*/ 37719 h 141446"/>
                <a:gd name="connsiteX18" fmla="*/ 71342 w 99155"/>
                <a:gd name="connsiteY18" fmla="*/ 19622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7 w 99155"/>
                <a:gd name="connsiteY25" fmla="*/ 57245 h 141446"/>
                <a:gd name="connsiteX26" fmla="*/ 56864 w 99155"/>
                <a:gd name="connsiteY26" fmla="*/ 59246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479 w 99155"/>
                <a:gd name="connsiteY36" fmla="*/ 11925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479" y="119253"/>
                  </a:moveTo>
                  <a:cubicBezTo>
                    <a:pt x="22098" y="121730"/>
                    <a:pt x="25622" y="123920"/>
                    <a:pt x="30861" y="125825"/>
                  </a:cubicBezTo>
                  <a:cubicBezTo>
                    <a:pt x="36100" y="127730"/>
                    <a:pt x="41720" y="128778"/>
                    <a:pt x="47625" y="128778"/>
                  </a:cubicBezTo>
                  <a:cubicBezTo>
                    <a:pt x="56959" y="128778"/>
                    <a:pt x="63818" y="126968"/>
                    <a:pt x="68199" y="123349"/>
                  </a:cubicBezTo>
                  <a:cubicBezTo>
                    <a:pt x="72580" y="119729"/>
                    <a:pt x="74771" y="114776"/>
                    <a:pt x="74771" y="108395"/>
                  </a:cubicBezTo>
                  <a:cubicBezTo>
                    <a:pt x="74771" y="104013"/>
                    <a:pt x="73343" y="100203"/>
                    <a:pt x="70580" y="96869"/>
                  </a:cubicBezTo>
                  <a:cubicBezTo>
                    <a:pt x="67818" y="93631"/>
                    <a:pt x="63913" y="90678"/>
                    <a:pt x="58960" y="88202"/>
                  </a:cubicBezTo>
                  <a:cubicBezTo>
                    <a:pt x="54007" y="85630"/>
                    <a:pt x="46863" y="82582"/>
                    <a:pt x="37528" y="79057"/>
                  </a:cubicBezTo>
                  <a:cubicBezTo>
                    <a:pt x="24955" y="74295"/>
                    <a:pt x="15811" y="68675"/>
                    <a:pt x="10001" y="62008"/>
                  </a:cubicBezTo>
                  <a:cubicBezTo>
                    <a:pt x="4191" y="55340"/>
                    <a:pt x="1333" y="46673"/>
                    <a:pt x="1333" y="35909"/>
                  </a:cubicBezTo>
                  <a:cubicBezTo>
                    <a:pt x="1333" y="28766"/>
                    <a:pt x="3524" y="22479"/>
                    <a:pt x="7810" y="17050"/>
                  </a:cubicBezTo>
                  <a:cubicBezTo>
                    <a:pt x="12097" y="11621"/>
                    <a:pt x="18097" y="7430"/>
                    <a:pt x="25718" y="4477"/>
                  </a:cubicBezTo>
                  <a:cubicBezTo>
                    <a:pt x="33338" y="1429"/>
                    <a:pt x="41720" y="0"/>
                    <a:pt x="51054" y="0"/>
                  </a:cubicBezTo>
                  <a:cubicBezTo>
                    <a:pt x="58579" y="0"/>
                    <a:pt x="65151" y="572"/>
                    <a:pt x="70771" y="1715"/>
                  </a:cubicBezTo>
                  <a:cubicBezTo>
                    <a:pt x="76391" y="2857"/>
                    <a:pt x="80962" y="4001"/>
                    <a:pt x="84391" y="5144"/>
                  </a:cubicBezTo>
                  <a:cubicBezTo>
                    <a:pt x="87820" y="6286"/>
                    <a:pt x="90107" y="7049"/>
                    <a:pt x="91249" y="7334"/>
                  </a:cubicBezTo>
                  <a:lnTo>
                    <a:pt x="91249" y="37719"/>
                  </a:lnTo>
                  <a:lnTo>
                    <a:pt x="76200" y="37719"/>
                  </a:lnTo>
                  <a:lnTo>
                    <a:pt x="71342" y="19622"/>
                  </a:lnTo>
                  <a:cubicBezTo>
                    <a:pt x="70390" y="17621"/>
                    <a:pt x="67723" y="16002"/>
                    <a:pt x="63532" y="14573"/>
                  </a:cubicBezTo>
                  <a:cubicBezTo>
                    <a:pt x="59341" y="13145"/>
                    <a:pt x="54578" y="12478"/>
                    <a:pt x="49339" y="12478"/>
                  </a:cubicBezTo>
                  <a:cubicBezTo>
                    <a:pt x="42005" y="12478"/>
                    <a:pt x="36100" y="14097"/>
                    <a:pt x="31623" y="17335"/>
                  </a:cubicBezTo>
                  <a:cubicBezTo>
                    <a:pt x="27146" y="20574"/>
                    <a:pt x="24860" y="24955"/>
                    <a:pt x="24860" y="30575"/>
                  </a:cubicBezTo>
                  <a:cubicBezTo>
                    <a:pt x="24860" y="35433"/>
                    <a:pt x="26003" y="39529"/>
                    <a:pt x="28384" y="42672"/>
                  </a:cubicBezTo>
                  <a:cubicBezTo>
                    <a:pt x="30766" y="45815"/>
                    <a:pt x="33719" y="48387"/>
                    <a:pt x="37338" y="50387"/>
                  </a:cubicBezTo>
                  <a:cubicBezTo>
                    <a:pt x="40957" y="52388"/>
                    <a:pt x="45815" y="54674"/>
                    <a:pt x="52007" y="57245"/>
                  </a:cubicBezTo>
                  <a:lnTo>
                    <a:pt x="56864" y="59246"/>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8" y="137827"/>
                    <a:pt x="62865" y="141446"/>
                    <a:pt x="46482" y="141446"/>
                  </a:cubicBezTo>
                  <a:cubicBezTo>
                    <a:pt x="38481" y="141446"/>
                    <a:pt x="30099" y="140303"/>
                    <a:pt x="21431" y="138113"/>
                  </a:cubicBezTo>
                  <a:cubicBezTo>
                    <a:pt x="12668" y="135922"/>
                    <a:pt x="5524" y="133636"/>
                    <a:pt x="0" y="131350"/>
                  </a:cubicBezTo>
                  <a:lnTo>
                    <a:pt x="0" y="100013"/>
                  </a:lnTo>
                  <a:lnTo>
                    <a:pt x="15907" y="100013"/>
                  </a:lnTo>
                  <a:lnTo>
                    <a:pt x="20479" y="11925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4" name="Freeform: Shape 73">
              <a:extLst>
                <a:ext uri="{FF2B5EF4-FFF2-40B4-BE49-F238E27FC236}">
                  <a16:creationId xmlns:a16="http://schemas.microsoft.com/office/drawing/2014/main" id="{41EF2413-F386-D3EE-7E73-9CEB64228EC1}"/>
                </a:ext>
              </a:extLst>
            </p:cNvPr>
            <p:cNvSpPr/>
            <p:nvPr/>
          </p:nvSpPr>
          <p:spPr>
            <a:xfrm>
              <a:off x="11711653"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8"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5" name="Freeform: Shape 74">
              <a:extLst>
                <a:ext uri="{FF2B5EF4-FFF2-40B4-BE49-F238E27FC236}">
                  <a16:creationId xmlns:a16="http://schemas.microsoft.com/office/drawing/2014/main" id="{8A3E423B-EDA0-69F9-F8D6-E58561336330}"/>
                </a:ext>
              </a:extLst>
            </p:cNvPr>
            <p:cNvSpPr/>
            <p:nvPr/>
          </p:nvSpPr>
          <p:spPr>
            <a:xfrm>
              <a:off x="11813952"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8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8" y="1715"/>
                    <a:pt x="26289" y="0"/>
                    <a:pt x="31814" y="0"/>
                  </a:cubicBezTo>
                  <a:cubicBezTo>
                    <a:pt x="37338" y="0"/>
                    <a:pt x="41434" y="1429"/>
                    <a:pt x="44006" y="4381"/>
                  </a:cubicBezTo>
                  <a:cubicBezTo>
                    <a:pt x="46577" y="7334"/>
                    <a:pt x="47911" y="11049"/>
                    <a:pt x="47911" y="15621"/>
                  </a:cubicBezTo>
                  <a:cubicBezTo>
                    <a:pt x="47911" y="21145"/>
                    <a:pt x="46292" y="25527"/>
                    <a:pt x="43148" y="28861"/>
                  </a:cubicBezTo>
                  <a:cubicBezTo>
                    <a:pt x="40005" y="32195"/>
                    <a:pt x="35528" y="33719"/>
                    <a:pt x="29813" y="33719"/>
                  </a:cubicBezTo>
                  <a:lnTo>
                    <a:pt x="29528"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6" name="Freeform: Shape 75">
              <a:extLst>
                <a:ext uri="{FF2B5EF4-FFF2-40B4-BE49-F238E27FC236}">
                  <a16:creationId xmlns:a16="http://schemas.microsoft.com/office/drawing/2014/main" id="{2876C278-9F31-E15E-8858-BC7FFE8F6BEB}"/>
                </a:ext>
              </a:extLst>
            </p:cNvPr>
            <p:cNvSpPr/>
            <p:nvPr/>
          </p:nvSpPr>
          <p:spPr>
            <a:xfrm>
              <a:off x="11893388" y="6828345"/>
              <a:ext cx="107158" cy="142303"/>
            </a:xfrm>
            <a:custGeom>
              <a:avLst/>
              <a:gdLst>
                <a:gd name="connsiteX0" fmla="*/ 7813 w 107158"/>
                <a:gd name="connsiteY0" fmla="*/ 35814 h 142303"/>
                <a:gd name="connsiteX1" fmla="*/ 31340 w 107158"/>
                <a:gd name="connsiteY1" fmla="*/ 9716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8 h 142303"/>
                <a:gd name="connsiteX6" fmla="*/ 88014 w 107158"/>
                <a:gd name="connsiteY6" fmla="*/ 45148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299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6 h 142303"/>
                <a:gd name="connsiteX16" fmla="*/ 87728 w 107158"/>
                <a:gd name="connsiteY16" fmla="*/ 136779 h 142303"/>
                <a:gd name="connsiteX17" fmla="*/ 61629 w 107158"/>
                <a:gd name="connsiteY17" fmla="*/ 142303 h 142303"/>
                <a:gd name="connsiteX18" fmla="*/ 27720 w 107158"/>
                <a:gd name="connsiteY18" fmla="*/ 133255 h 142303"/>
                <a:gd name="connsiteX19" fmla="*/ 6956 w 107158"/>
                <a:gd name="connsiteY19" fmla="*/ 108394 h 142303"/>
                <a:gd name="connsiteX20" fmla="*/ 3 w 107158"/>
                <a:gd name="connsiteY20" fmla="*/ 72580 h 142303"/>
                <a:gd name="connsiteX21" fmla="*/ 7813 w 107158"/>
                <a:gd name="connsiteY21" fmla="*/ 35814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814"/>
                  </a:moveTo>
                  <a:cubicBezTo>
                    <a:pt x="13147" y="24860"/>
                    <a:pt x="20958" y="16192"/>
                    <a:pt x="31340" y="9716"/>
                  </a:cubicBezTo>
                  <a:cubicBezTo>
                    <a:pt x="41722" y="3239"/>
                    <a:pt x="54105" y="0"/>
                    <a:pt x="68678" y="0"/>
                  </a:cubicBezTo>
                  <a:cubicBezTo>
                    <a:pt x="75726" y="0"/>
                    <a:pt x="81727" y="667"/>
                    <a:pt x="86775" y="2000"/>
                  </a:cubicBezTo>
                  <a:cubicBezTo>
                    <a:pt x="91824" y="3334"/>
                    <a:pt x="97824" y="5143"/>
                    <a:pt x="104873" y="7429"/>
                  </a:cubicBezTo>
                  <a:lnTo>
                    <a:pt x="103920" y="45148"/>
                  </a:lnTo>
                  <a:lnTo>
                    <a:pt x="88014" y="45148"/>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299"/>
                  </a:cubicBezTo>
                  <a:cubicBezTo>
                    <a:pt x="45723" y="120301"/>
                    <a:pt x="55343" y="125349"/>
                    <a:pt x="67249" y="125349"/>
                  </a:cubicBezTo>
                  <a:cubicBezTo>
                    <a:pt x="74107" y="125349"/>
                    <a:pt x="80584" y="124301"/>
                    <a:pt x="86680" y="122206"/>
                  </a:cubicBezTo>
                  <a:cubicBezTo>
                    <a:pt x="92776" y="120110"/>
                    <a:pt x="98015" y="117539"/>
                    <a:pt x="102492" y="114586"/>
                  </a:cubicBezTo>
                  <a:lnTo>
                    <a:pt x="107159" y="124396"/>
                  </a:lnTo>
                  <a:cubicBezTo>
                    <a:pt x="102777" y="128968"/>
                    <a:pt x="96300" y="133064"/>
                    <a:pt x="87728" y="136779"/>
                  </a:cubicBezTo>
                  <a:cubicBezTo>
                    <a:pt x="79155" y="140494"/>
                    <a:pt x="70488" y="142303"/>
                    <a:pt x="61629" y="142303"/>
                  </a:cubicBezTo>
                  <a:cubicBezTo>
                    <a:pt x="48294" y="142303"/>
                    <a:pt x="36960" y="139255"/>
                    <a:pt x="27720" y="133255"/>
                  </a:cubicBezTo>
                  <a:cubicBezTo>
                    <a:pt x="18481" y="127254"/>
                    <a:pt x="11528" y="118967"/>
                    <a:pt x="6956" y="108394"/>
                  </a:cubicBezTo>
                  <a:cubicBezTo>
                    <a:pt x="2384" y="97822"/>
                    <a:pt x="3" y="85916"/>
                    <a:pt x="3" y="72580"/>
                  </a:cubicBezTo>
                  <a:cubicBezTo>
                    <a:pt x="-93" y="58960"/>
                    <a:pt x="2479" y="46768"/>
                    <a:pt x="7813" y="3581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7" name="Freeform: Shape 76">
              <a:extLst>
                <a:ext uri="{FF2B5EF4-FFF2-40B4-BE49-F238E27FC236}">
                  <a16:creationId xmlns:a16="http://schemas.microsoft.com/office/drawing/2014/main" id="{C4F0E7CA-398D-E7F0-6077-B540F0BC693D}"/>
                </a:ext>
              </a:extLst>
            </p:cNvPr>
            <p:cNvSpPr/>
            <p:nvPr/>
          </p:nvSpPr>
          <p:spPr>
            <a:xfrm>
              <a:off x="12021597" y="6759003"/>
              <a:ext cx="120205" cy="211550"/>
            </a:xfrm>
            <a:custGeom>
              <a:avLst/>
              <a:gdLst>
                <a:gd name="connsiteX0" fmla="*/ 23146 w 120205"/>
                <a:gd name="connsiteY0" fmla="*/ 138303 h 211550"/>
                <a:gd name="connsiteX1" fmla="*/ 81439 w 120205"/>
                <a:gd name="connsiteY1" fmla="*/ 126683 h 211550"/>
                <a:gd name="connsiteX2" fmla="*/ 81439 w 120205"/>
                <a:gd name="connsiteY2" fmla="*/ 119825 h 211550"/>
                <a:gd name="connsiteX3" fmla="*/ 78962 w 120205"/>
                <a:gd name="connsiteY3" fmla="*/ 101727 h 211550"/>
                <a:gd name="connsiteX4" fmla="*/ 70485 w 120205"/>
                <a:gd name="connsiteY4" fmla="*/ 92011 h 211550"/>
                <a:gd name="connsiteX5" fmla="*/ 53435 w 120205"/>
                <a:gd name="connsiteY5" fmla="*/ 88963 h 211550"/>
                <a:gd name="connsiteX6" fmla="*/ 31052 w 120205"/>
                <a:gd name="connsiteY6" fmla="*/ 92488 h 211550"/>
                <a:gd name="connsiteX7" fmla="*/ 11335 w 120205"/>
                <a:gd name="connsiteY7" fmla="*/ 101156 h 211550"/>
                <a:gd name="connsiteX8" fmla="*/ 5239 w 120205"/>
                <a:gd name="connsiteY8" fmla="*/ 88392 h 211550"/>
                <a:gd name="connsiteX9" fmla="*/ 16954 w 120205"/>
                <a:gd name="connsiteY9" fmla="*/ 81343 h 211550"/>
                <a:gd name="connsiteX10" fmla="*/ 36767 w 120205"/>
                <a:gd name="connsiteY10" fmla="*/ 73533 h 211550"/>
                <a:gd name="connsiteX11" fmla="*/ 59246 w 120205"/>
                <a:gd name="connsiteY11" fmla="*/ 70104 h 211550"/>
                <a:gd name="connsiteX12" fmla="*/ 86773 w 120205"/>
                <a:gd name="connsiteY12" fmla="*/ 74866 h 211550"/>
                <a:gd name="connsiteX13" fmla="*/ 101346 w 120205"/>
                <a:gd name="connsiteY13" fmla="*/ 90202 h 211550"/>
                <a:gd name="connsiteX14" fmla="*/ 105727 w 120205"/>
                <a:gd name="connsiteY14" fmla="*/ 118301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2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303 h 211550"/>
                <a:gd name="connsiteX28" fmla="*/ 34766 w 120205"/>
                <a:gd name="connsiteY28" fmla="*/ 42196 h 211550"/>
                <a:gd name="connsiteX29" fmla="*/ 20479 w 120205"/>
                <a:gd name="connsiteY29" fmla="*/ 27622 h 211550"/>
                <a:gd name="connsiteX30" fmla="*/ 15621 w 120205"/>
                <a:gd name="connsiteY30" fmla="*/ 7429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1 h 211550"/>
                <a:gd name="connsiteX38" fmla="*/ 83820 w 120205"/>
                <a:gd name="connsiteY38" fmla="*/ 0 h 211550"/>
                <a:gd name="connsiteX39" fmla="*/ 96583 w 120205"/>
                <a:gd name="connsiteY39" fmla="*/ 0 h 211550"/>
                <a:gd name="connsiteX40" fmla="*/ 97060 w 120205"/>
                <a:gd name="connsiteY40" fmla="*/ 7144 h 211550"/>
                <a:gd name="connsiteX41" fmla="*/ 92011 w 120205"/>
                <a:gd name="connsiteY41" fmla="*/ 27241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1072 h 211550"/>
                <a:gd name="connsiteX46" fmla="*/ 81344 w 120205"/>
                <a:gd name="connsiteY46" fmla="*/ 181737 h 211550"/>
                <a:gd name="connsiteX47" fmla="*/ 81344 w 120205"/>
                <a:gd name="connsiteY47" fmla="*/ 139636 h 211550"/>
                <a:gd name="connsiteX48" fmla="*/ 41053 w 120205"/>
                <a:gd name="connsiteY48" fmla="*/ 147828 h 211550"/>
                <a:gd name="connsiteX49" fmla="*/ 27432 w 120205"/>
                <a:gd name="connsiteY49" fmla="*/ 169259 h 211550"/>
                <a:gd name="connsiteX50" fmla="*/ 33909 w 120205"/>
                <a:gd name="connsiteY50" fmla="*/ 188690 h 211550"/>
                <a:gd name="connsiteX51" fmla="*/ 51435 w 120205"/>
                <a:gd name="connsiteY51" fmla="*/ 194977 h 211550"/>
                <a:gd name="connsiteX52" fmla="*/ 66199 w 120205"/>
                <a:gd name="connsiteY52" fmla="*/ 191072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303"/>
                  </a:moveTo>
                  <a:cubicBezTo>
                    <a:pt x="38481" y="131064"/>
                    <a:pt x="57912" y="127159"/>
                    <a:pt x="81439" y="126683"/>
                  </a:cubicBezTo>
                  <a:lnTo>
                    <a:pt x="81439" y="119825"/>
                  </a:lnTo>
                  <a:cubicBezTo>
                    <a:pt x="81439" y="112205"/>
                    <a:pt x="80581" y="106109"/>
                    <a:pt x="78962" y="101727"/>
                  </a:cubicBezTo>
                  <a:cubicBezTo>
                    <a:pt x="77343" y="97345"/>
                    <a:pt x="74486" y="94107"/>
                    <a:pt x="70485" y="92011"/>
                  </a:cubicBezTo>
                  <a:cubicBezTo>
                    <a:pt x="66484" y="90011"/>
                    <a:pt x="60769" y="88963"/>
                    <a:pt x="53435" y="88963"/>
                  </a:cubicBezTo>
                  <a:cubicBezTo>
                    <a:pt x="45148" y="88963"/>
                    <a:pt x="37624" y="90107"/>
                    <a:pt x="31052" y="92488"/>
                  </a:cubicBezTo>
                  <a:cubicBezTo>
                    <a:pt x="24479" y="94869"/>
                    <a:pt x="17907" y="97727"/>
                    <a:pt x="11335" y="101156"/>
                  </a:cubicBezTo>
                  <a:lnTo>
                    <a:pt x="5239" y="88392"/>
                  </a:lnTo>
                  <a:cubicBezTo>
                    <a:pt x="7334" y="86582"/>
                    <a:pt x="11240" y="84201"/>
                    <a:pt x="16954" y="81343"/>
                  </a:cubicBezTo>
                  <a:cubicBezTo>
                    <a:pt x="22669" y="78391"/>
                    <a:pt x="29242" y="75819"/>
                    <a:pt x="36767" y="73533"/>
                  </a:cubicBezTo>
                  <a:cubicBezTo>
                    <a:pt x="44291" y="71247"/>
                    <a:pt x="51816" y="70104"/>
                    <a:pt x="59246" y="70104"/>
                  </a:cubicBezTo>
                  <a:cubicBezTo>
                    <a:pt x="70866" y="70104"/>
                    <a:pt x="80010" y="71723"/>
                    <a:pt x="86773" y="74866"/>
                  </a:cubicBezTo>
                  <a:cubicBezTo>
                    <a:pt x="93536" y="78010"/>
                    <a:pt x="98393" y="83153"/>
                    <a:pt x="101346" y="90202"/>
                  </a:cubicBezTo>
                  <a:cubicBezTo>
                    <a:pt x="104299" y="97250"/>
                    <a:pt x="105727" y="106585"/>
                    <a:pt x="105727" y="118301"/>
                  </a:cubicBezTo>
                  <a:lnTo>
                    <a:pt x="105727" y="196882"/>
                  </a:lnTo>
                  <a:lnTo>
                    <a:pt x="120206" y="196882"/>
                  </a:lnTo>
                  <a:lnTo>
                    <a:pt x="120206" y="207645"/>
                  </a:lnTo>
                  <a:cubicBezTo>
                    <a:pt x="116967" y="208502"/>
                    <a:pt x="112776" y="209264"/>
                    <a:pt x="107823" y="210122"/>
                  </a:cubicBezTo>
                  <a:cubicBezTo>
                    <a:pt x="102870" y="210884"/>
                    <a:pt x="98488" y="211360"/>
                    <a:pt x="94774" y="211360"/>
                  </a:cubicBezTo>
                  <a:cubicBezTo>
                    <a:pt x="90202" y="211360"/>
                    <a:pt x="87058" y="210693"/>
                    <a:pt x="85439" y="209264"/>
                  </a:cubicBezTo>
                  <a:cubicBezTo>
                    <a:pt x="83820" y="207835"/>
                    <a:pt x="82963" y="204787"/>
                    <a:pt x="82963" y="200120"/>
                  </a:cubicBezTo>
                  <a:lnTo>
                    <a:pt x="82963" y="192024"/>
                  </a:lnTo>
                  <a:cubicBezTo>
                    <a:pt x="78105" y="196882"/>
                    <a:pt x="72104" y="201454"/>
                    <a:pt x="64960" y="205454"/>
                  </a:cubicBezTo>
                  <a:cubicBezTo>
                    <a:pt x="57817" y="209550"/>
                    <a:pt x="49816" y="211550"/>
                    <a:pt x="40862" y="211550"/>
                  </a:cubicBezTo>
                  <a:cubicBezTo>
                    <a:pt x="29146" y="211550"/>
                    <a:pt x="19336" y="208121"/>
                    <a:pt x="11621" y="201359"/>
                  </a:cubicBezTo>
                  <a:cubicBezTo>
                    <a:pt x="3905" y="194596"/>
                    <a:pt x="0" y="184880"/>
                    <a:pt x="0" y="172117"/>
                  </a:cubicBezTo>
                  <a:cubicBezTo>
                    <a:pt x="95" y="156877"/>
                    <a:pt x="7810" y="145542"/>
                    <a:pt x="23146" y="138303"/>
                  </a:cubicBezTo>
                  <a:close/>
                  <a:moveTo>
                    <a:pt x="34766" y="42196"/>
                  </a:moveTo>
                  <a:cubicBezTo>
                    <a:pt x="28480" y="38576"/>
                    <a:pt x="23717" y="33718"/>
                    <a:pt x="20479" y="27622"/>
                  </a:cubicBezTo>
                  <a:cubicBezTo>
                    <a:pt x="17240" y="21527"/>
                    <a:pt x="15621" y="14764"/>
                    <a:pt x="15621" y="7429"/>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434" y="25432"/>
                    <a:pt x="48006" y="27718"/>
                    <a:pt x="56769" y="27718"/>
                  </a:cubicBezTo>
                  <a:cubicBezTo>
                    <a:pt x="65532" y="27718"/>
                    <a:pt x="72104" y="25336"/>
                    <a:pt x="76390" y="20574"/>
                  </a:cubicBezTo>
                  <a:cubicBezTo>
                    <a:pt x="80677" y="15811"/>
                    <a:pt x="82963" y="10478"/>
                    <a:pt x="83534" y="4381"/>
                  </a:cubicBezTo>
                  <a:cubicBezTo>
                    <a:pt x="83820" y="2095"/>
                    <a:pt x="83915" y="667"/>
                    <a:pt x="83820" y="0"/>
                  </a:cubicBezTo>
                  <a:lnTo>
                    <a:pt x="96583" y="0"/>
                  </a:lnTo>
                  <a:cubicBezTo>
                    <a:pt x="96869" y="2572"/>
                    <a:pt x="97060" y="4953"/>
                    <a:pt x="97060" y="7144"/>
                  </a:cubicBezTo>
                  <a:cubicBezTo>
                    <a:pt x="97060" y="14288"/>
                    <a:pt x="95345" y="21050"/>
                    <a:pt x="92011" y="27241"/>
                  </a:cubicBezTo>
                  <a:cubicBezTo>
                    <a:pt x="88678" y="33433"/>
                    <a:pt x="83915" y="38386"/>
                    <a:pt x="77819" y="42005"/>
                  </a:cubicBezTo>
                  <a:cubicBezTo>
                    <a:pt x="71723" y="45720"/>
                    <a:pt x="64675" y="47530"/>
                    <a:pt x="56864" y="47530"/>
                  </a:cubicBezTo>
                  <a:cubicBezTo>
                    <a:pt x="48387" y="47625"/>
                    <a:pt x="41053" y="45815"/>
                    <a:pt x="34766" y="42196"/>
                  </a:cubicBezTo>
                  <a:close/>
                  <a:moveTo>
                    <a:pt x="66199" y="191072"/>
                  </a:moveTo>
                  <a:cubicBezTo>
                    <a:pt x="71723" y="188500"/>
                    <a:pt x="76771" y="185357"/>
                    <a:pt x="81344" y="181737"/>
                  </a:cubicBezTo>
                  <a:lnTo>
                    <a:pt x="81344" y="139636"/>
                  </a:lnTo>
                  <a:cubicBezTo>
                    <a:pt x="63532" y="139636"/>
                    <a:pt x="50102" y="142399"/>
                    <a:pt x="41053" y="147828"/>
                  </a:cubicBezTo>
                  <a:cubicBezTo>
                    <a:pt x="32004" y="153257"/>
                    <a:pt x="27432" y="160401"/>
                    <a:pt x="27432" y="169259"/>
                  </a:cubicBezTo>
                  <a:cubicBezTo>
                    <a:pt x="27432" y="178117"/>
                    <a:pt x="29623" y="184594"/>
                    <a:pt x="33909" y="188690"/>
                  </a:cubicBezTo>
                  <a:cubicBezTo>
                    <a:pt x="38195" y="192881"/>
                    <a:pt x="44101" y="194977"/>
                    <a:pt x="51435" y="194977"/>
                  </a:cubicBezTo>
                  <a:cubicBezTo>
                    <a:pt x="55817" y="194977"/>
                    <a:pt x="60674" y="193643"/>
                    <a:pt x="66199" y="19107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8" name="Freeform: Shape 77">
              <a:extLst>
                <a:ext uri="{FF2B5EF4-FFF2-40B4-BE49-F238E27FC236}">
                  <a16:creationId xmlns:a16="http://schemas.microsoft.com/office/drawing/2014/main" id="{1E6CBB8A-2A61-F41A-FE6E-3FBB1F7584E1}"/>
                </a:ext>
              </a:extLst>
            </p:cNvPr>
            <p:cNvSpPr/>
            <p:nvPr/>
          </p:nvSpPr>
          <p:spPr>
            <a:xfrm>
              <a:off x="12202000" y="6757479"/>
              <a:ext cx="88963" cy="210502"/>
            </a:xfrm>
            <a:custGeom>
              <a:avLst/>
              <a:gdLst>
                <a:gd name="connsiteX0" fmla="*/ 54673 w 88963"/>
                <a:gd name="connsiteY0" fmla="*/ 0 h 210502"/>
                <a:gd name="connsiteX1" fmla="*/ 88963 w 88963"/>
                <a:gd name="connsiteY1" fmla="*/ 47720 h 210502"/>
                <a:gd name="connsiteX2" fmla="*/ 79153 w 88963"/>
                <a:gd name="connsiteY2" fmla="*/ 54578 h 210502"/>
                <a:gd name="connsiteX3" fmla="*/ 44863 w 88963"/>
                <a:gd name="connsiteY3" fmla="*/ 19336 h 210502"/>
                <a:gd name="connsiteX4" fmla="*/ 9334 w 88963"/>
                <a:gd name="connsiteY4" fmla="*/ 54578 h 210502"/>
                <a:gd name="connsiteX5" fmla="*/ 0 w 88963"/>
                <a:gd name="connsiteY5" fmla="*/ 48006 h 210502"/>
                <a:gd name="connsiteX6" fmla="*/ 34957 w 88963"/>
                <a:gd name="connsiteY6" fmla="*/ 0 h 210502"/>
                <a:gd name="connsiteX7" fmla="*/ 54673 w 88963"/>
                <a:gd name="connsiteY7" fmla="*/ 0 h 210502"/>
                <a:gd name="connsiteX8" fmla="*/ 34099 w 88963"/>
                <a:gd name="connsiteY8" fmla="*/ 93440 h 210502"/>
                <a:gd name="connsiteX9" fmla="*/ 15526 w 88963"/>
                <a:gd name="connsiteY9" fmla="*/ 89059 h 210502"/>
                <a:gd name="connsiteX10" fmla="*/ 15526 w 88963"/>
                <a:gd name="connsiteY10" fmla="*/ 76105 h 210502"/>
                <a:gd name="connsiteX11" fmla="*/ 53435 w 88963"/>
                <a:gd name="connsiteY11" fmla="*/ 71437 h 210502"/>
                <a:gd name="connsiteX12" fmla="*/ 53912 w 88963"/>
                <a:gd name="connsiteY12" fmla="*/ 71437 h 210502"/>
                <a:gd name="connsiteX13" fmla="*/ 59531 w 88963"/>
                <a:gd name="connsiteY13" fmla="*/ 75819 h 210502"/>
                <a:gd name="connsiteX14" fmla="*/ 59531 w 88963"/>
                <a:gd name="connsiteY14" fmla="*/ 196501 h 210502"/>
                <a:gd name="connsiteX15" fmla="*/ 79153 w 88963"/>
                <a:gd name="connsiteY15" fmla="*/ 198501 h 210502"/>
                <a:gd name="connsiteX16" fmla="*/ 79153 w 88963"/>
                <a:gd name="connsiteY16" fmla="*/ 210503 h 210502"/>
                <a:gd name="connsiteX17" fmla="*/ 14288 w 88963"/>
                <a:gd name="connsiteY17" fmla="*/ 210503 h 210502"/>
                <a:gd name="connsiteX18" fmla="*/ 14288 w 88963"/>
                <a:gd name="connsiteY18" fmla="*/ 198501 h 210502"/>
                <a:gd name="connsiteX19" fmla="*/ 34099 w 88963"/>
                <a:gd name="connsiteY19" fmla="*/ 196310 h 210502"/>
                <a:gd name="connsiteX20" fmla="*/ 34099 w 88963"/>
                <a:gd name="connsiteY20" fmla="*/ 93440 h 21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63" h="210502">
                  <a:moveTo>
                    <a:pt x="54673" y="0"/>
                  </a:moveTo>
                  <a:lnTo>
                    <a:pt x="88963" y="47720"/>
                  </a:lnTo>
                  <a:lnTo>
                    <a:pt x="79153" y="54578"/>
                  </a:lnTo>
                  <a:lnTo>
                    <a:pt x="44863" y="19336"/>
                  </a:lnTo>
                  <a:lnTo>
                    <a:pt x="9334" y="54578"/>
                  </a:lnTo>
                  <a:lnTo>
                    <a:pt x="0" y="48006"/>
                  </a:lnTo>
                  <a:lnTo>
                    <a:pt x="34957" y="0"/>
                  </a:lnTo>
                  <a:lnTo>
                    <a:pt x="54673" y="0"/>
                  </a:lnTo>
                  <a:close/>
                  <a:moveTo>
                    <a:pt x="34099" y="93440"/>
                  </a:moveTo>
                  <a:lnTo>
                    <a:pt x="15526" y="89059"/>
                  </a:lnTo>
                  <a:lnTo>
                    <a:pt x="15526" y="76105"/>
                  </a:lnTo>
                  <a:lnTo>
                    <a:pt x="53435" y="71437"/>
                  </a:lnTo>
                  <a:lnTo>
                    <a:pt x="53912" y="71437"/>
                  </a:lnTo>
                  <a:lnTo>
                    <a:pt x="59531" y="75819"/>
                  </a:lnTo>
                  <a:lnTo>
                    <a:pt x="59531" y="196501"/>
                  </a:lnTo>
                  <a:lnTo>
                    <a:pt x="79153" y="198501"/>
                  </a:lnTo>
                  <a:lnTo>
                    <a:pt x="79153" y="210503"/>
                  </a:lnTo>
                  <a:lnTo>
                    <a:pt x="14288" y="210503"/>
                  </a:lnTo>
                  <a:lnTo>
                    <a:pt x="14288" y="198501"/>
                  </a:lnTo>
                  <a:lnTo>
                    <a:pt x="34099" y="196310"/>
                  </a:lnTo>
                  <a:lnTo>
                    <a:pt x="34099" y="934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9" name="Freeform: Shape 78">
              <a:extLst>
                <a:ext uri="{FF2B5EF4-FFF2-40B4-BE49-F238E27FC236}">
                  <a16:creationId xmlns:a16="http://schemas.microsoft.com/office/drawing/2014/main" id="{D6273249-55DE-1CF5-7D2A-6CF5820350B4}"/>
                </a:ext>
              </a:extLst>
            </p:cNvPr>
            <p:cNvSpPr/>
            <p:nvPr/>
          </p:nvSpPr>
          <p:spPr>
            <a:xfrm>
              <a:off x="12295631" y="6828917"/>
              <a:ext cx="147827" cy="139065"/>
            </a:xfrm>
            <a:custGeom>
              <a:avLst/>
              <a:gdLst>
                <a:gd name="connsiteX0" fmla="*/ 17621 w 147827"/>
                <a:gd name="connsiteY0" fmla="*/ 22003 h 139065"/>
                <a:gd name="connsiteX1" fmla="*/ 0 w 147827"/>
                <a:gd name="connsiteY1" fmla="*/ 17621 h 139065"/>
                <a:gd name="connsiteX2" fmla="*/ 0 w 147827"/>
                <a:gd name="connsiteY2" fmla="*/ 4382 h 139065"/>
                <a:gd name="connsiteX3" fmla="*/ 34957 w 147827"/>
                <a:gd name="connsiteY3" fmla="*/ 0 h 139065"/>
                <a:gd name="connsiteX4" fmla="*/ 35719 w 147827"/>
                <a:gd name="connsiteY4" fmla="*/ 0 h 139065"/>
                <a:gd name="connsiteX5" fmla="*/ 40862 w 147827"/>
                <a:gd name="connsiteY5" fmla="*/ 4382 h 139065"/>
                <a:gd name="connsiteX6" fmla="*/ 40862 w 147827"/>
                <a:gd name="connsiteY6" fmla="*/ 14669 h 139065"/>
                <a:gd name="connsiteX7" fmla="*/ 40576 w 147827"/>
                <a:gd name="connsiteY7" fmla="*/ 20574 h 139065"/>
                <a:gd name="connsiteX8" fmla="*/ 63817 w 147827"/>
                <a:gd name="connsiteY8" fmla="*/ 6382 h 139065"/>
                <a:gd name="connsiteX9" fmla="*/ 91440 w 147827"/>
                <a:gd name="connsiteY9" fmla="*/ 0 h 139065"/>
                <a:gd name="connsiteX10" fmla="*/ 115348 w 147827"/>
                <a:gd name="connsiteY10" fmla="*/ 5906 h 139065"/>
                <a:gd name="connsiteX11" fmla="*/ 127254 w 147827"/>
                <a:gd name="connsiteY11" fmla="*/ 23908 h 139065"/>
                <a:gd name="connsiteX12" fmla="*/ 130683 w 147827"/>
                <a:gd name="connsiteY12" fmla="*/ 56579 h 139065"/>
                <a:gd name="connsiteX13" fmla="*/ 130683 w 147827"/>
                <a:gd name="connsiteY13" fmla="*/ 125063 h 139065"/>
                <a:gd name="connsiteX14" fmla="*/ 147828 w 147827"/>
                <a:gd name="connsiteY14" fmla="*/ 126778 h 139065"/>
                <a:gd name="connsiteX15" fmla="*/ 147828 w 147827"/>
                <a:gd name="connsiteY15" fmla="*/ 139065 h 139065"/>
                <a:gd name="connsiteX16" fmla="*/ 89821 w 147827"/>
                <a:gd name="connsiteY16" fmla="*/ 139065 h 139065"/>
                <a:gd name="connsiteX17" fmla="*/ 89821 w 147827"/>
                <a:gd name="connsiteY17" fmla="*/ 127064 h 139065"/>
                <a:gd name="connsiteX18" fmla="*/ 104965 w 147827"/>
                <a:gd name="connsiteY18" fmla="*/ 125063 h 139065"/>
                <a:gd name="connsiteX19" fmla="*/ 104965 w 147827"/>
                <a:gd name="connsiteY19" fmla="*/ 56293 h 139065"/>
                <a:gd name="connsiteX20" fmla="*/ 102965 w 147827"/>
                <a:gd name="connsiteY20" fmla="*/ 33623 h 139065"/>
                <a:gd name="connsiteX21" fmla="*/ 95631 w 147827"/>
                <a:gd name="connsiteY21" fmla="*/ 21431 h 139065"/>
                <a:gd name="connsiteX22" fmla="*/ 80010 w 147827"/>
                <a:gd name="connsiteY22" fmla="*/ 17431 h 139065"/>
                <a:gd name="connsiteX23" fmla="*/ 61150 w 147827"/>
                <a:gd name="connsiteY23" fmla="*/ 21812 h 139065"/>
                <a:gd name="connsiteX24" fmla="*/ 43243 w 147827"/>
                <a:gd name="connsiteY24" fmla="*/ 32099 h 139065"/>
                <a:gd name="connsiteX25" fmla="*/ 43243 w 147827"/>
                <a:gd name="connsiteY25" fmla="*/ 124873 h 139065"/>
                <a:gd name="connsiteX26" fmla="*/ 59912 w 147827"/>
                <a:gd name="connsiteY26" fmla="*/ 127064 h 139065"/>
                <a:gd name="connsiteX27" fmla="*/ 59912 w 147827"/>
                <a:gd name="connsiteY27" fmla="*/ 139065 h 139065"/>
                <a:gd name="connsiteX28" fmla="*/ 2191 w 147827"/>
                <a:gd name="connsiteY28" fmla="*/ 139065 h 139065"/>
                <a:gd name="connsiteX29" fmla="*/ 2191 w 147827"/>
                <a:gd name="connsiteY29" fmla="*/ 127064 h 139065"/>
                <a:gd name="connsiteX30" fmla="*/ 17621 w 147827"/>
                <a:gd name="connsiteY30" fmla="*/ 124873 h 139065"/>
                <a:gd name="connsiteX31" fmla="*/ 17621 w 147827"/>
                <a:gd name="connsiteY31" fmla="*/ 22003 h 13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5">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0" y="24098"/>
                    <a:pt x="95631" y="21431"/>
                  </a:cubicBezTo>
                  <a:cubicBezTo>
                    <a:pt x="92011" y="18764"/>
                    <a:pt x="86773" y="17431"/>
                    <a:pt x="80010" y="17431"/>
                  </a:cubicBezTo>
                  <a:cubicBezTo>
                    <a:pt x="74104" y="17431"/>
                    <a:pt x="67818" y="18859"/>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0" name="Freeform: Shape 79">
              <a:extLst>
                <a:ext uri="{FF2B5EF4-FFF2-40B4-BE49-F238E27FC236}">
                  <a16:creationId xmlns:a16="http://schemas.microsoft.com/office/drawing/2014/main" id="{33085A1A-5B09-00E2-5625-24AC19825D7E}"/>
                </a:ext>
              </a:extLst>
            </p:cNvPr>
            <p:cNvSpPr/>
            <p:nvPr/>
          </p:nvSpPr>
          <p:spPr>
            <a:xfrm>
              <a:off x="11032235" y="7061041"/>
              <a:ext cx="120872" cy="186594"/>
            </a:xfrm>
            <a:custGeom>
              <a:avLst/>
              <a:gdLst>
                <a:gd name="connsiteX0" fmla="*/ 33052 w 120872"/>
                <a:gd name="connsiteY0" fmla="*/ 184309 h 186594"/>
                <a:gd name="connsiteX1" fmla="*/ 11049 w 120872"/>
                <a:gd name="connsiteY1" fmla="*/ 178403 h 186594"/>
                <a:gd name="connsiteX2" fmla="*/ 0 w 120872"/>
                <a:gd name="connsiteY2" fmla="*/ 175450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1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640"/>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152" y="110300"/>
                    <a:pt x="61151" y="106394"/>
                    <a:pt x="51054" y="102013"/>
                  </a:cubicBezTo>
                  <a:cubicBezTo>
                    <a:pt x="41910" y="97917"/>
                    <a:pt x="34004" y="93821"/>
                    <a:pt x="27146" y="89535"/>
                  </a:cubicBezTo>
                  <a:cubicBezTo>
                    <a:pt x="20288" y="85249"/>
                    <a:pt x="14478" y="79629"/>
                    <a:pt x="9525" y="72485"/>
                  </a:cubicBezTo>
                  <a:cubicBezTo>
                    <a:pt x="4572" y="65437"/>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20" y="15145"/>
                    <a:pt x="35909" y="19907"/>
                  </a:cubicBezTo>
                  <a:cubicBezTo>
                    <a:pt x="30099" y="24574"/>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5"/>
                    <a:pt x="89726" y="90488"/>
                    <a:pt x="96393" y="94583"/>
                  </a:cubicBezTo>
                  <a:cubicBezTo>
                    <a:pt x="103061" y="98679"/>
                    <a:pt x="108871" y="104013"/>
                    <a:pt x="113633" y="110585"/>
                  </a:cubicBezTo>
                  <a:cubicBezTo>
                    <a:pt x="118396"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00"/>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1" name="Freeform: Shape 80">
              <a:extLst>
                <a:ext uri="{FF2B5EF4-FFF2-40B4-BE49-F238E27FC236}">
                  <a16:creationId xmlns:a16="http://schemas.microsoft.com/office/drawing/2014/main" id="{26241E24-2B73-1F19-7C5F-0CBAF49E35DF}"/>
                </a:ext>
              </a:extLst>
            </p:cNvPr>
            <p:cNvSpPr/>
            <p:nvPr/>
          </p:nvSpPr>
          <p:spPr>
            <a:xfrm>
              <a:off x="11173396"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6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7 w 120205"/>
                <a:gd name="connsiteY14" fmla="*/ 118300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2 h 211550"/>
                <a:gd name="connsiteX38" fmla="*/ 83820 w 120205"/>
                <a:gd name="connsiteY38" fmla="*/ 0 h 211550"/>
                <a:gd name="connsiteX39" fmla="*/ 96584 w 120205"/>
                <a:gd name="connsiteY39" fmla="*/ 0 h 211550"/>
                <a:gd name="connsiteX40" fmla="*/ 97060 w 120205"/>
                <a:gd name="connsiteY40" fmla="*/ 7144 h 211550"/>
                <a:gd name="connsiteX41" fmla="*/ 92011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5" y="94012"/>
                    <a:pt x="70485" y="92012"/>
                  </a:cubicBezTo>
                  <a:cubicBezTo>
                    <a:pt x="66485" y="90011"/>
                    <a:pt x="60770" y="88964"/>
                    <a:pt x="53435" y="88964"/>
                  </a:cubicBezTo>
                  <a:cubicBezTo>
                    <a:pt x="45148" y="88964"/>
                    <a:pt x="37624" y="90106"/>
                    <a:pt x="31051" y="92488"/>
                  </a:cubicBezTo>
                  <a:cubicBezTo>
                    <a:pt x="24479" y="94869"/>
                    <a:pt x="17907" y="97727"/>
                    <a:pt x="11335" y="101156"/>
                  </a:cubicBezTo>
                  <a:lnTo>
                    <a:pt x="5239" y="88392"/>
                  </a:lnTo>
                  <a:cubicBezTo>
                    <a:pt x="7334" y="86582"/>
                    <a:pt x="11239" y="84201"/>
                    <a:pt x="16954" y="81248"/>
                  </a:cubicBezTo>
                  <a:cubicBezTo>
                    <a:pt x="22670" y="78296"/>
                    <a:pt x="29242" y="75724"/>
                    <a:pt x="36766" y="73438"/>
                  </a:cubicBezTo>
                  <a:cubicBezTo>
                    <a:pt x="44291" y="71152"/>
                    <a:pt x="51816" y="70009"/>
                    <a:pt x="59246" y="70009"/>
                  </a:cubicBezTo>
                  <a:cubicBezTo>
                    <a:pt x="70866" y="70009"/>
                    <a:pt x="80010" y="71628"/>
                    <a:pt x="86773" y="74771"/>
                  </a:cubicBezTo>
                  <a:cubicBezTo>
                    <a:pt x="93535" y="77915"/>
                    <a:pt x="98393" y="83058"/>
                    <a:pt x="101346" y="90106"/>
                  </a:cubicBezTo>
                  <a:cubicBezTo>
                    <a:pt x="104299" y="97155"/>
                    <a:pt x="105727" y="106490"/>
                    <a:pt x="105727" y="118300"/>
                  </a:cubicBezTo>
                  <a:lnTo>
                    <a:pt x="105727" y="196882"/>
                  </a:lnTo>
                  <a:lnTo>
                    <a:pt x="120206" y="196882"/>
                  </a:lnTo>
                  <a:lnTo>
                    <a:pt x="120206" y="207645"/>
                  </a:lnTo>
                  <a:cubicBezTo>
                    <a:pt x="116967" y="208502"/>
                    <a:pt x="112776" y="209264"/>
                    <a:pt x="107823" y="210121"/>
                  </a:cubicBezTo>
                  <a:cubicBezTo>
                    <a:pt x="102870" y="210979"/>
                    <a:pt x="98488" y="211360"/>
                    <a:pt x="94774" y="211360"/>
                  </a:cubicBezTo>
                  <a:cubicBezTo>
                    <a:pt x="90202" y="211360"/>
                    <a:pt x="87059"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8" y="25432"/>
                    <a:pt x="48006" y="27718"/>
                    <a:pt x="56769" y="27718"/>
                  </a:cubicBezTo>
                  <a:cubicBezTo>
                    <a:pt x="65532" y="27718"/>
                    <a:pt x="72104" y="25336"/>
                    <a:pt x="76390" y="20574"/>
                  </a:cubicBezTo>
                  <a:cubicBezTo>
                    <a:pt x="80677" y="15811"/>
                    <a:pt x="82963" y="10478"/>
                    <a:pt x="83534" y="4382"/>
                  </a:cubicBezTo>
                  <a:cubicBezTo>
                    <a:pt x="83820" y="2096"/>
                    <a:pt x="83915" y="667"/>
                    <a:pt x="83820" y="0"/>
                  </a:cubicBezTo>
                  <a:lnTo>
                    <a:pt x="96584" y="0"/>
                  </a:lnTo>
                  <a:cubicBezTo>
                    <a:pt x="96869" y="2572"/>
                    <a:pt x="97060" y="4953"/>
                    <a:pt x="97060" y="7144"/>
                  </a:cubicBezTo>
                  <a:cubicBezTo>
                    <a:pt x="97060" y="14288"/>
                    <a:pt x="95345" y="21050"/>
                    <a:pt x="92011" y="27242"/>
                  </a:cubicBezTo>
                  <a:cubicBezTo>
                    <a:pt x="88678" y="33433"/>
                    <a:pt x="83915" y="38386"/>
                    <a:pt x="77819" y="42005"/>
                  </a:cubicBezTo>
                  <a:cubicBezTo>
                    <a:pt x="71723" y="45720"/>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2" name="Freeform: Shape 81">
              <a:extLst>
                <a:ext uri="{FF2B5EF4-FFF2-40B4-BE49-F238E27FC236}">
                  <a16:creationId xmlns:a16="http://schemas.microsoft.com/office/drawing/2014/main" id="{D0170CC6-FD1A-C7DE-4BA5-E20846188866}"/>
                </a:ext>
              </a:extLst>
            </p:cNvPr>
            <p:cNvSpPr/>
            <p:nvPr/>
          </p:nvSpPr>
          <p:spPr>
            <a:xfrm>
              <a:off x="11307889" y="7105904"/>
              <a:ext cx="147828" cy="139064"/>
            </a:xfrm>
            <a:custGeom>
              <a:avLst/>
              <a:gdLst>
                <a:gd name="connsiteX0" fmla="*/ 17621 w 147828"/>
                <a:gd name="connsiteY0" fmla="*/ 22003 h 139064"/>
                <a:gd name="connsiteX1" fmla="*/ 0 w 147828"/>
                <a:gd name="connsiteY1" fmla="*/ 17621 h 139064"/>
                <a:gd name="connsiteX2" fmla="*/ 0 w 147828"/>
                <a:gd name="connsiteY2" fmla="*/ 4381 h 139064"/>
                <a:gd name="connsiteX3" fmla="*/ 34957 w 147828"/>
                <a:gd name="connsiteY3" fmla="*/ 0 h 139064"/>
                <a:gd name="connsiteX4" fmla="*/ 35719 w 147828"/>
                <a:gd name="connsiteY4" fmla="*/ 0 h 139064"/>
                <a:gd name="connsiteX5" fmla="*/ 40862 w 147828"/>
                <a:gd name="connsiteY5" fmla="*/ 4381 h 139064"/>
                <a:gd name="connsiteX6" fmla="*/ 40862 w 147828"/>
                <a:gd name="connsiteY6" fmla="*/ 14669 h 139064"/>
                <a:gd name="connsiteX7" fmla="*/ 40576 w 147828"/>
                <a:gd name="connsiteY7" fmla="*/ 20574 h 139064"/>
                <a:gd name="connsiteX8" fmla="*/ 63818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158 h 139064"/>
                <a:gd name="connsiteX14" fmla="*/ 147828 w 147828"/>
                <a:gd name="connsiteY14" fmla="*/ 126873 h 139064"/>
                <a:gd name="connsiteX15" fmla="*/ 147828 w 147828"/>
                <a:gd name="connsiteY15" fmla="*/ 139065 h 139064"/>
                <a:gd name="connsiteX16" fmla="*/ 89821 w 147828"/>
                <a:gd name="connsiteY16" fmla="*/ 139065 h 139064"/>
                <a:gd name="connsiteX17" fmla="*/ 89821 w 147828"/>
                <a:gd name="connsiteY17" fmla="*/ 127063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336 h 139064"/>
                <a:gd name="connsiteX22" fmla="*/ 80010 w 147828"/>
                <a:gd name="connsiteY22" fmla="*/ 17335 h 139064"/>
                <a:gd name="connsiteX23" fmla="*/ 61150 w 147828"/>
                <a:gd name="connsiteY23" fmla="*/ 21717 h 139064"/>
                <a:gd name="connsiteX24" fmla="*/ 43244 w 147828"/>
                <a:gd name="connsiteY24" fmla="*/ 32004 h 139064"/>
                <a:gd name="connsiteX25" fmla="*/ 43244 w 147828"/>
                <a:gd name="connsiteY25" fmla="*/ 124777 h 139064"/>
                <a:gd name="connsiteX26" fmla="*/ 59912 w 147828"/>
                <a:gd name="connsiteY26" fmla="*/ 126968 h 139064"/>
                <a:gd name="connsiteX27" fmla="*/ 59912 w 147828"/>
                <a:gd name="connsiteY27" fmla="*/ 138970 h 139064"/>
                <a:gd name="connsiteX28" fmla="*/ 2191 w 147828"/>
                <a:gd name="connsiteY28" fmla="*/ 138970 h 139064"/>
                <a:gd name="connsiteX29" fmla="*/ 2191 w 147828"/>
                <a:gd name="connsiteY29" fmla="*/ 126968 h 139064"/>
                <a:gd name="connsiteX30" fmla="*/ 17621 w 147828"/>
                <a:gd name="connsiteY30" fmla="*/ 124777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348" y="5906"/>
                  </a:cubicBezTo>
                  <a:cubicBezTo>
                    <a:pt x="120968" y="9811"/>
                    <a:pt x="124968" y="15811"/>
                    <a:pt x="127254" y="23908"/>
                  </a:cubicBezTo>
                  <a:cubicBezTo>
                    <a:pt x="129540" y="32004"/>
                    <a:pt x="130683" y="42863"/>
                    <a:pt x="130683" y="56579"/>
                  </a:cubicBezTo>
                  <a:lnTo>
                    <a:pt x="130683" y="125158"/>
                  </a:lnTo>
                  <a:lnTo>
                    <a:pt x="147828" y="126873"/>
                  </a:lnTo>
                  <a:lnTo>
                    <a:pt x="147828" y="139065"/>
                  </a:lnTo>
                  <a:lnTo>
                    <a:pt x="89821" y="139065"/>
                  </a:lnTo>
                  <a:lnTo>
                    <a:pt x="89821" y="127063"/>
                  </a:lnTo>
                  <a:lnTo>
                    <a:pt x="104966" y="125063"/>
                  </a:lnTo>
                  <a:lnTo>
                    <a:pt x="104966" y="56293"/>
                  </a:lnTo>
                  <a:cubicBezTo>
                    <a:pt x="104966" y="46673"/>
                    <a:pt x="104299" y="39148"/>
                    <a:pt x="102965" y="33623"/>
                  </a:cubicBezTo>
                  <a:cubicBezTo>
                    <a:pt x="101632" y="28099"/>
                    <a:pt x="99250" y="24098"/>
                    <a:pt x="95631" y="21336"/>
                  </a:cubicBezTo>
                  <a:cubicBezTo>
                    <a:pt x="92012" y="18669"/>
                    <a:pt x="86773" y="17335"/>
                    <a:pt x="80010" y="17335"/>
                  </a:cubicBezTo>
                  <a:cubicBezTo>
                    <a:pt x="74104" y="17335"/>
                    <a:pt x="67818" y="18764"/>
                    <a:pt x="61150" y="21717"/>
                  </a:cubicBezTo>
                  <a:cubicBezTo>
                    <a:pt x="54483" y="24670"/>
                    <a:pt x="48482" y="28099"/>
                    <a:pt x="43244" y="32004"/>
                  </a:cubicBezTo>
                  <a:lnTo>
                    <a:pt x="43244" y="124777"/>
                  </a:lnTo>
                  <a:lnTo>
                    <a:pt x="59912" y="126968"/>
                  </a:lnTo>
                  <a:lnTo>
                    <a:pt x="59912" y="138970"/>
                  </a:lnTo>
                  <a:lnTo>
                    <a:pt x="2191" y="138970"/>
                  </a:lnTo>
                  <a:lnTo>
                    <a:pt x="2191" y="126968"/>
                  </a:lnTo>
                  <a:lnTo>
                    <a:pt x="17621" y="124777"/>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3" name="Freeform: Shape 82">
              <a:extLst>
                <a:ext uri="{FF2B5EF4-FFF2-40B4-BE49-F238E27FC236}">
                  <a16:creationId xmlns:a16="http://schemas.microsoft.com/office/drawing/2014/main" id="{638FAB36-1516-DFB4-CADD-715DE6467C2E}"/>
                </a:ext>
              </a:extLst>
            </p:cNvPr>
            <p:cNvSpPr/>
            <p:nvPr/>
          </p:nvSpPr>
          <p:spPr>
            <a:xfrm>
              <a:off x="1147314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2 w 120205"/>
                <a:gd name="connsiteY6" fmla="*/ 92488 h 211550"/>
                <a:gd name="connsiteX7" fmla="*/ 11335 w 120205"/>
                <a:gd name="connsiteY7" fmla="*/ 101156 h 211550"/>
                <a:gd name="connsiteX8" fmla="*/ 5239 w 120205"/>
                <a:gd name="connsiteY8" fmla="*/ 88392 h 211550"/>
                <a:gd name="connsiteX9" fmla="*/ 16955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2" y="92488"/>
                  </a:cubicBezTo>
                  <a:cubicBezTo>
                    <a:pt x="24479" y="94869"/>
                    <a:pt x="17907" y="97727"/>
                    <a:pt x="11335" y="101156"/>
                  </a:cubicBezTo>
                  <a:lnTo>
                    <a:pt x="5239" y="88392"/>
                  </a:lnTo>
                  <a:cubicBezTo>
                    <a:pt x="7334" y="86582"/>
                    <a:pt x="11240" y="84201"/>
                    <a:pt x="16955"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6" y="196882"/>
                  </a:lnTo>
                  <a:lnTo>
                    <a:pt x="120206" y="207645"/>
                  </a:lnTo>
                  <a:cubicBezTo>
                    <a:pt x="116967" y="208502"/>
                    <a:pt x="112776" y="209264"/>
                    <a:pt x="107823" y="210121"/>
                  </a:cubicBezTo>
                  <a:cubicBezTo>
                    <a:pt x="102870" y="210979"/>
                    <a:pt x="98489"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4" name="Freeform: Shape 83">
              <a:extLst>
                <a:ext uri="{FF2B5EF4-FFF2-40B4-BE49-F238E27FC236}">
                  <a16:creationId xmlns:a16="http://schemas.microsoft.com/office/drawing/2014/main" id="{75316773-BA58-02C7-92C5-88441EB888B2}"/>
                </a:ext>
              </a:extLst>
            </p:cNvPr>
            <p:cNvSpPr/>
            <p:nvPr/>
          </p:nvSpPr>
          <p:spPr>
            <a:xfrm>
              <a:off x="11607164"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5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5" y="36862"/>
                    <a:pt x="14478" y="36100"/>
                  </a:cubicBezTo>
                  <a:cubicBezTo>
                    <a:pt x="17050" y="34671"/>
                    <a:pt x="19145" y="31718"/>
                    <a:pt x="20574" y="27242"/>
                  </a:cubicBezTo>
                  <a:cubicBezTo>
                    <a:pt x="21908" y="24193"/>
                    <a:pt x="23432" y="19145"/>
                    <a:pt x="25241" y="12287"/>
                  </a:cubicBezTo>
                  <a:cubicBezTo>
                    <a:pt x="27051" y="5429"/>
                    <a:pt x="28099" y="1333"/>
                    <a:pt x="28385"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8"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5" name="Freeform: Shape 84">
              <a:extLst>
                <a:ext uri="{FF2B5EF4-FFF2-40B4-BE49-F238E27FC236}">
                  <a16:creationId xmlns:a16="http://schemas.microsoft.com/office/drawing/2014/main" id="{EB2B2996-A87A-A713-717C-15DE56E86F46}"/>
                </a:ext>
              </a:extLst>
            </p:cNvPr>
            <p:cNvSpPr/>
            <p:nvPr/>
          </p:nvSpPr>
          <p:spPr>
            <a:xfrm>
              <a:off x="11710034" y="7106094"/>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6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1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4 w 120205"/>
                <a:gd name="connsiteY29" fmla="*/ 111633 h 141541"/>
                <a:gd name="connsiteX30" fmla="*/ 81344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8" y="141351"/>
                    <a:pt x="94774" y="141351"/>
                  </a:cubicBezTo>
                  <a:cubicBezTo>
                    <a:pt x="90202" y="141351"/>
                    <a:pt x="87058" y="140684"/>
                    <a:pt x="85439" y="139256"/>
                  </a:cubicBezTo>
                  <a:cubicBezTo>
                    <a:pt x="83820" y="137922"/>
                    <a:pt x="82963" y="134779"/>
                    <a:pt x="82963" y="130112"/>
                  </a:cubicBezTo>
                  <a:lnTo>
                    <a:pt x="82963" y="122015"/>
                  </a:lnTo>
                  <a:cubicBezTo>
                    <a:pt x="78105" y="126873"/>
                    <a:pt x="72104" y="131350"/>
                    <a:pt x="64960" y="135446"/>
                  </a:cubicBezTo>
                  <a:cubicBezTo>
                    <a:pt x="57817" y="139541"/>
                    <a:pt x="49816" y="141542"/>
                    <a:pt x="40862" y="141542"/>
                  </a:cubicBezTo>
                  <a:cubicBezTo>
                    <a:pt x="29146" y="141542"/>
                    <a:pt x="19336" y="138113"/>
                    <a:pt x="11621" y="131350"/>
                  </a:cubicBezTo>
                  <a:cubicBezTo>
                    <a:pt x="3905" y="124587"/>
                    <a:pt x="0" y="114872"/>
                    <a:pt x="0" y="102108"/>
                  </a:cubicBezTo>
                  <a:cubicBezTo>
                    <a:pt x="190" y="86773"/>
                    <a:pt x="7810" y="75438"/>
                    <a:pt x="23146" y="68199"/>
                  </a:cubicBezTo>
                  <a:close/>
                  <a:moveTo>
                    <a:pt x="66199" y="120968"/>
                  </a:moveTo>
                  <a:cubicBezTo>
                    <a:pt x="71723" y="118396"/>
                    <a:pt x="76771" y="115253"/>
                    <a:pt x="81344" y="111633"/>
                  </a:cubicBezTo>
                  <a:lnTo>
                    <a:pt x="81344"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817"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6" name="Freeform: Shape 85">
              <a:extLst>
                <a:ext uri="{FF2B5EF4-FFF2-40B4-BE49-F238E27FC236}">
                  <a16:creationId xmlns:a16="http://schemas.microsoft.com/office/drawing/2014/main" id="{335BC40F-817A-DB73-87F6-9BBA3318536F}"/>
                </a:ext>
              </a:extLst>
            </p:cNvPr>
            <p:cNvSpPr/>
            <p:nvPr/>
          </p:nvSpPr>
          <p:spPr>
            <a:xfrm>
              <a:off x="11844051"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4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4" y="36862"/>
                    <a:pt x="14478" y="36100"/>
                  </a:cubicBezTo>
                  <a:cubicBezTo>
                    <a:pt x="17050" y="34671"/>
                    <a:pt x="19145" y="31718"/>
                    <a:pt x="20574" y="27242"/>
                  </a:cubicBezTo>
                  <a:cubicBezTo>
                    <a:pt x="21907" y="24193"/>
                    <a:pt x="23431" y="19145"/>
                    <a:pt x="25241" y="12287"/>
                  </a:cubicBezTo>
                  <a:cubicBezTo>
                    <a:pt x="27051" y="5429"/>
                    <a:pt x="28099" y="1333"/>
                    <a:pt x="28384"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7"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7" name="Freeform: Shape 86">
              <a:extLst>
                <a:ext uri="{FF2B5EF4-FFF2-40B4-BE49-F238E27FC236}">
                  <a16:creationId xmlns:a16="http://schemas.microsoft.com/office/drawing/2014/main" id="{7DFC8F75-2B6B-BF99-01E8-3EE7E3341777}"/>
                </a:ext>
              </a:extLst>
            </p:cNvPr>
            <p:cNvSpPr/>
            <p:nvPr/>
          </p:nvSpPr>
          <p:spPr>
            <a:xfrm>
              <a:off x="11946635" y="7105523"/>
              <a:ext cx="112585" cy="142112"/>
            </a:xfrm>
            <a:custGeom>
              <a:avLst/>
              <a:gdLst>
                <a:gd name="connsiteX0" fmla="*/ 15526 w 112585"/>
                <a:gd name="connsiteY0" fmla="*/ 122777 h 142112"/>
                <a:gd name="connsiteX1" fmla="*/ 0 w 112585"/>
                <a:gd name="connsiteY1" fmla="*/ 71152 h 142112"/>
                <a:gd name="connsiteX2" fmla="*/ 8096 w 112585"/>
                <a:gd name="connsiteY2" fmla="*/ 33719 h 142112"/>
                <a:gd name="connsiteX3" fmla="*/ 30766 w 112585"/>
                <a:gd name="connsiteY3" fmla="*/ 8763 h 142112"/>
                <a:gd name="connsiteX4" fmla="*/ 63913 w 112585"/>
                <a:gd name="connsiteY4" fmla="*/ 0 h 142112"/>
                <a:gd name="connsiteX5" fmla="*/ 99251 w 112585"/>
                <a:gd name="connsiteY5" fmla="*/ 12573 h 142112"/>
                <a:gd name="connsiteX6" fmla="*/ 112586 w 112585"/>
                <a:gd name="connsiteY6" fmla="*/ 48673 h 142112"/>
                <a:gd name="connsiteX7" fmla="*/ 110871 w 112585"/>
                <a:gd name="connsiteY7" fmla="*/ 71438 h 142112"/>
                <a:gd name="connsiteX8" fmla="*/ 26670 w 112585"/>
                <a:gd name="connsiteY8" fmla="*/ 71438 h 142112"/>
                <a:gd name="connsiteX9" fmla="*/ 37910 w 112585"/>
                <a:gd name="connsiteY9" fmla="*/ 110490 h 142112"/>
                <a:gd name="connsiteX10" fmla="*/ 68485 w 112585"/>
                <a:gd name="connsiteY10" fmla="*/ 125254 h 142112"/>
                <a:gd name="connsiteX11" fmla="*/ 88964 w 112585"/>
                <a:gd name="connsiteY11" fmla="*/ 121729 h 142112"/>
                <a:gd name="connsiteX12" fmla="*/ 105442 w 112585"/>
                <a:gd name="connsiteY12" fmla="*/ 113252 h 142112"/>
                <a:gd name="connsiteX13" fmla="*/ 110109 w 112585"/>
                <a:gd name="connsiteY13" fmla="*/ 124015 h 142112"/>
                <a:gd name="connsiteX14" fmla="*/ 89059 w 112585"/>
                <a:gd name="connsiteY14" fmla="*/ 136779 h 142112"/>
                <a:gd name="connsiteX15" fmla="*/ 60674 w 112585"/>
                <a:gd name="connsiteY15" fmla="*/ 142113 h 142112"/>
                <a:gd name="connsiteX16" fmla="*/ 15526 w 112585"/>
                <a:gd name="connsiteY16" fmla="*/ 122777 h 142112"/>
                <a:gd name="connsiteX17" fmla="*/ 85630 w 112585"/>
                <a:gd name="connsiteY17" fmla="*/ 58388 h 142112"/>
                <a:gd name="connsiteX18" fmla="*/ 86392 w 112585"/>
                <a:gd name="connsiteY18" fmla="*/ 47911 h 142112"/>
                <a:gd name="connsiteX19" fmla="*/ 79629 w 112585"/>
                <a:gd name="connsiteY19" fmla="*/ 22860 h 142112"/>
                <a:gd name="connsiteX20" fmla="*/ 59150 w 112585"/>
                <a:gd name="connsiteY20" fmla="*/ 13716 h 142112"/>
                <a:gd name="connsiteX21" fmla="*/ 36481 w 112585"/>
                <a:gd name="connsiteY21" fmla="*/ 24003 h 142112"/>
                <a:gd name="connsiteX22" fmla="*/ 26765 w 112585"/>
                <a:gd name="connsiteY22" fmla="*/ 58483 h 142112"/>
                <a:gd name="connsiteX23" fmla="*/ 85630 w 112585"/>
                <a:gd name="connsiteY23" fmla="*/ 58483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112">
                  <a:moveTo>
                    <a:pt x="15526" y="122777"/>
                  </a:moveTo>
                  <a:cubicBezTo>
                    <a:pt x="5144" y="109919"/>
                    <a:pt x="0" y="92678"/>
                    <a:pt x="0" y="71152"/>
                  </a:cubicBezTo>
                  <a:cubicBezTo>
                    <a:pt x="0" y="56960"/>
                    <a:pt x="2667" y="44482"/>
                    <a:pt x="8096" y="33719"/>
                  </a:cubicBezTo>
                  <a:cubicBezTo>
                    <a:pt x="13526" y="22955"/>
                    <a:pt x="21050" y="14669"/>
                    <a:pt x="30766" y="8763"/>
                  </a:cubicBezTo>
                  <a:cubicBezTo>
                    <a:pt x="40481" y="2858"/>
                    <a:pt x="51530" y="0"/>
                    <a:pt x="63913" y="0"/>
                  </a:cubicBezTo>
                  <a:cubicBezTo>
                    <a:pt x="79058" y="0"/>
                    <a:pt x="90869" y="4191"/>
                    <a:pt x="99251"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113"/>
                    <a:pt x="60674" y="142113"/>
                  </a:cubicBezTo>
                  <a:cubicBezTo>
                    <a:pt x="40958" y="142018"/>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1" y="17145"/>
                    <a:pt x="36481" y="24003"/>
                  </a:cubicBezTo>
                  <a:cubicBezTo>
                    <a:pt x="30861" y="30861"/>
                    <a:pt x="27623"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8" name="Freeform: Shape 87">
              <a:extLst>
                <a:ext uri="{FF2B5EF4-FFF2-40B4-BE49-F238E27FC236}">
                  <a16:creationId xmlns:a16="http://schemas.microsoft.com/office/drawing/2014/main" id="{A1B87668-9781-21D6-AEC7-F2AB81AD390E}"/>
                </a:ext>
              </a:extLst>
            </p:cNvPr>
            <p:cNvSpPr/>
            <p:nvPr/>
          </p:nvSpPr>
          <p:spPr>
            <a:xfrm>
              <a:off x="12138945" y="7061327"/>
              <a:ext cx="140969" cy="183546"/>
            </a:xfrm>
            <a:custGeom>
              <a:avLst/>
              <a:gdLst>
                <a:gd name="connsiteX0" fmla="*/ 20288 w 140969"/>
                <a:gd name="connsiteY0" fmla="*/ 16954 h 183546"/>
                <a:gd name="connsiteX1" fmla="*/ 1238 w 140969"/>
                <a:gd name="connsiteY1" fmla="*/ 14002 h 183546"/>
                <a:gd name="connsiteX2" fmla="*/ 1238 w 140969"/>
                <a:gd name="connsiteY2" fmla="*/ 1715 h 183546"/>
                <a:gd name="connsiteX3" fmla="*/ 33814 w 140969"/>
                <a:gd name="connsiteY3" fmla="*/ 1715 h 183546"/>
                <a:gd name="connsiteX4" fmla="*/ 51149 w 140969"/>
                <a:gd name="connsiteY4" fmla="*/ 952 h 183546"/>
                <a:gd name="connsiteX5" fmla="*/ 76105 w 140969"/>
                <a:gd name="connsiteY5" fmla="*/ 0 h 183546"/>
                <a:gd name="connsiteX6" fmla="*/ 126302 w 140969"/>
                <a:gd name="connsiteY6" fmla="*/ 13240 h 183546"/>
                <a:gd name="connsiteX7" fmla="*/ 140970 w 140969"/>
                <a:gd name="connsiteY7" fmla="*/ 52388 h 183546"/>
                <a:gd name="connsiteX8" fmla="*/ 131921 w 140969"/>
                <a:gd name="connsiteY8" fmla="*/ 86392 h 183546"/>
                <a:gd name="connsiteX9" fmla="*/ 106870 w 140969"/>
                <a:gd name="connsiteY9" fmla="*/ 108394 h 183546"/>
                <a:gd name="connsiteX10" fmla="*/ 70009 w 140969"/>
                <a:gd name="connsiteY10" fmla="*/ 116015 h 183546"/>
                <a:gd name="connsiteX11" fmla="*/ 55531 w 140969"/>
                <a:gd name="connsiteY11" fmla="*/ 115633 h 183546"/>
                <a:gd name="connsiteX12" fmla="*/ 46482 w 140969"/>
                <a:gd name="connsiteY12" fmla="*/ 115062 h 183546"/>
                <a:gd name="connsiteX13" fmla="*/ 46482 w 140969"/>
                <a:gd name="connsiteY13" fmla="*/ 168878 h 183546"/>
                <a:gd name="connsiteX14" fmla="*/ 80010 w 140969"/>
                <a:gd name="connsiteY14" fmla="*/ 171545 h 183546"/>
                <a:gd name="connsiteX15" fmla="*/ 80010 w 140969"/>
                <a:gd name="connsiteY15" fmla="*/ 183547 h 183546"/>
                <a:gd name="connsiteX16" fmla="*/ 0 w 140969"/>
                <a:gd name="connsiteY16" fmla="*/ 183547 h 183546"/>
                <a:gd name="connsiteX17" fmla="*/ 0 w 140969"/>
                <a:gd name="connsiteY17" fmla="*/ 171545 h 183546"/>
                <a:gd name="connsiteX18" fmla="*/ 20288 w 140969"/>
                <a:gd name="connsiteY18" fmla="*/ 169069 h 183546"/>
                <a:gd name="connsiteX19" fmla="*/ 20288 w 140969"/>
                <a:gd name="connsiteY19" fmla="*/ 16954 h 183546"/>
                <a:gd name="connsiteX20" fmla="*/ 70009 w 140969"/>
                <a:gd name="connsiteY20" fmla="*/ 102775 h 183546"/>
                <a:gd name="connsiteX21" fmla="*/ 101441 w 140969"/>
                <a:gd name="connsiteY21" fmla="*/ 91059 h 183546"/>
                <a:gd name="connsiteX22" fmla="*/ 113538 w 140969"/>
                <a:gd name="connsiteY22" fmla="*/ 52578 h 183546"/>
                <a:gd name="connsiteX23" fmla="*/ 103061 w 140969"/>
                <a:gd name="connsiteY23" fmla="*/ 22384 h 183546"/>
                <a:gd name="connsiteX24" fmla="*/ 70294 w 140969"/>
                <a:gd name="connsiteY24" fmla="*/ 13240 h 183546"/>
                <a:gd name="connsiteX25" fmla="*/ 53626 w 140969"/>
                <a:gd name="connsiteY25" fmla="*/ 14192 h 183546"/>
                <a:gd name="connsiteX26" fmla="*/ 46482 w 140969"/>
                <a:gd name="connsiteY26" fmla="*/ 14669 h 183546"/>
                <a:gd name="connsiteX27" fmla="*/ 46482 w 140969"/>
                <a:gd name="connsiteY27" fmla="*/ 101536 h 183546"/>
                <a:gd name="connsiteX28" fmla="*/ 70009 w 140969"/>
                <a:gd name="connsiteY28" fmla="*/ 102775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69" h="183546">
                  <a:moveTo>
                    <a:pt x="20288" y="16954"/>
                  </a:moveTo>
                  <a:lnTo>
                    <a:pt x="1238" y="14002"/>
                  </a:lnTo>
                  <a:lnTo>
                    <a:pt x="1238" y="1715"/>
                  </a:lnTo>
                  <a:lnTo>
                    <a:pt x="33814" y="1715"/>
                  </a:lnTo>
                  <a:cubicBezTo>
                    <a:pt x="39719" y="1715"/>
                    <a:pt x="45434" y="1429"/>
                    <a:pt x="51149" y="952"/>
                  </a:cubicBezTo>
                  <a:cubicBezTo>
                    <a:pt x="59912" y="286"/>
                    <a:pt x="68294" y="0"/>
                    <a:pt x="76105" y="0"/>
                  </a:cubicBezTo>
                  <a:cubicBezTo>
                    <a:pt x="99727" y="191"/>
                    <a:pt x="116491" y="4572"/>
                    <a:pt x="126302" y="13240"/>
                  </a:cubicBezTo>
                  <a:cubicBezTo>
                    <a:pt x="136112" y="21907"/>
                    <a:pt x="140970" y="34957"/>
                    <a:pt x="140970" y="52388"/>
                  </a:cubicBezTo>
                  <a:cubicBezTo>
                    <a:pt x="140970" y="65437"/>
                    <a:pt x="137922" y="76771"/>
                    <a:pt x="131921" y="86392"/>
                  </a:cubicBezTo>
                  <a:cubicBezTo>
                    <a:pt x="125920" y="96012"/>
                    <a:pt x="117539" y="103346"/>
                    <a:pt x="106870" y="108394"/>
                  </a:cubicBezTo>
                  <a:cubicBezTo>
                    <a:pt x="96202" y="113443"/>
                    <a:pt x="83915" y="116015"/>
                    <a:pt x="70009" y="116015"/>
                  </a:cubicBezTo>
                  <a:cubicBezTo>
                    <a:pt x="65246" y="116015"/>
                    <a:pt x="60484" y="115919"/>
                    <a:pt x="55531" y="115633"/>
                  </a:cubicBezTo>
                  <a:cubicBezTo>
                    <a:pt x="50578" y="115348"/>
                    <a:pt x="47625" y="115157"/>
                    <a:pt x="46482" y="115062"/>
                  </a:cubicBezTo>
                  <a:lnTo>
                    <a:pt x="46482" y="168878"/>
                  </a:lnTo>
                  <a:lnTo>
                    <a:pt x="80010" y="171545"/>
                  </a:lnTo>
                  <a:lnTo>
                    <a:pt x="80010" y="183547"/>
                  </a:lnTo>
                  <a:lnTo>
                    <a:pt x="0" y="183547"/>
                  </a:lnTo>
                  <a:lnTo>
                    <a:pt x="0" y="171545"/>
                  </a:lnTo>
                  <a:lnTo>
                    <a:pt x="20288" y="169069"/>
                  </a:lnTo>
                  <a:lnTo>
                    <a:pt x="20288" y="16954"/>
                  </a:lnTo>
                  <a:close/>
                  <a:moveTo>
                    <a:pt x="70009" y="102775"/>
                  </a:moveTo>
                  <a:cubicBezTo>
                    <a:pt x="82867" y="102775"/>
                    <a:pt x="93345" y="98869"/>
                    <a:pt x="101441" y="91059"/>
                  </a:cubicBezTo>
                  <a:cubicBezTo>
                    <a:pt x="109537" y="83248"/>
                    <a:pt x="113538" y="70390"/>
                    <a:pt x="113538" y="52578"/>
                  </a:cubicBezTo>
                  <a:cubicBezTo>
                    <a:pt x="113538" y="38576"/>
                    <a:pt x="110014" y="28480"/>
                    <a:pt x="103061" y="22384"/>
                  </a:cubicBezTo>
                  <a:cubicBezTo>
                    <a:pt x="96012" y="16288"/>
                    <a:pt x="85154" y="13240"/>
                    <a:pt x="70294" y="13240"/>
                  </a:cubicBezTo>
                  <a:cubicBezTo>
                    <a:pt x="65056" y="13240"/>
                    <a:pt x="59531" y="13621"/>
                    <a:pt x="53626" y="14192"/>
                  </a:cubicBezTo>
                  <a:cubicBezTo>
                    <a:pt x="50006" y="14573"/>
                    <a:pt x="47625" y="14669"/>
                    <a:pt x="46482" y="14669"/>
                  </a:cubicBezTo>
                  <a:lnTo>
                    <a:pt x="46482" y="101536"/>
                  </a:lnTo>
                  <a:cubicBezTo>
                    <a:pt x="51054" y="102394"/>
                    <a:pt x="58960" y="102775"/>
                    <a:pt x="70009" y="102775"/>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9" name="Freeform: Shape 88">
              <a:extLst>
                <a:ext uri="{FF2B5EF4-FFF2-40B4-BE49-F238E27FC236}">
                  <a16:creationId xmlns:a16="http://schemas.microsoft.com/office/drawing/2014/main" id="{CB083D1E-F337-EF8D-D80B-5C096A55DBA9}"/>
                </a:ext>
              </a:extLst>
            </p:cNvPr>
            <p:cNvSpPr/>
            <p:nvPr/>
          </p:nvSpPr>
          <p:spPr>
            <a:xfrm>
              <a:off x="12294774"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9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679" y="126492"/>
                    <a:pt x="88011" y="131159"/>
                    <a:pt x="79915" y="135255"/>
                  </a:cubicBezTo>
                  <a:cubicBezTo>
                    <a:pt x="71819"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9" y="118300"/>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728"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0" name="Freeform: Shape 89">
              <a:extLst>
                <a:ext uri="{FF2B5EF4-FFF2-40B4-BE49-F238E27FC236}">
                  <a16:creationId xmlns:a16="http://schemas.microsoft.com/office/drawing/2014/main" id="{AA480734-66D6-E60F-7775-4BA1D94DF0A0}"/>
                </a:ext>
              </a:extLst>
            </p:cNvPr>
            <p:cNvSpPr/>
            <p:nvPr/>
          </p:nvSpPr>
          <p:spPr>
            <a:xfrm>
              <a:off x="12440220"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4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97 h 203168"/>
                <a:gd name="connsiteX20" fmla="*/ 45244 w 138779"/>
                <a:gd name="connsiteY20" fmla="*/ 182404 h 203168"/>
                <a:gd name="connsiteX21" fmla="*/ 53721 w 138779"/>
                <a:gd name="connsiteY21" fmla="*/ 187928 h 203168"/>
                <a:gd name="connsiteX22" fmla="*/ 69533 w 138779"/>
                <a:gd name="connsiteY22" fmla="*/ 190024 h 203168"/>
                <a:gd name="connsiteX23" fmla="*/ 99917 w 138779"/>
                <a:gd name="connsiteY23" fmla="*/ 174879 h 203168"/>
                <a:gd name="connsiteX24" fmla="*/ 111442 w 138779"/>
                <a:gd name="connsiteY24" fmla="*/ 130588 h 203168"/>
                <a:gd name="connsiteX25" fmla="*/ 101441 w 138779"/>
                <a:gd name="connsiteY25" fmla="*/ 91440 h 203168"/>
                <a:gd name="connsiteX26" fmla="*/ 75533 w 138779"/>
                <a:gd name="connsiteY26" fmla="*/ 78486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204" y="63341"/>
                    <a:pt x="112204"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97"/>
                  </a:cubicBezTo>
                  <a:lnTo>
                    <a:pt x="45244" y="182404"/>
                  </a:lnTo>
                  <a:cubicBezTo>
                    <a:pt x="46196" y="184690"/>
                    <a:pt x="49054" y="186499"/>
                    <a:pt x="53721" y="187928"/>
                  </a:cubicBezTo>
                  <a:cubicBezTo>
                    <a:pt x="58388" y="189357"/>
                    <a:pt x="63627" y="190024"/>
                    <a:pt x="69533" y="190024"/>
                  </a:cubicBezTo>
                  <a:cubicBezTo>
                    <a:pt x="82105" y="190024"/>
                    <a:pt x="92202" y="184976"/>
                    <a:pt x="99917" y="174879"/>
                  </a:cubicBezTo>
                  <a:cubicBezTo>
                    <a:pt x="107633" y="164783"/>
                    <a:pt x="111442" y="150019"/>
                    <a:pt x="111442" y="130588"/>
                  </a:cubicBezTo>
                  <a:cubicBezTo>
                    <a:pt x="111442" y="113157"/>
                    <a:pt x="108109" y="100108"/>
                    <a:pt x="101441" y="91440"/>
                  </a:cubicBezTo>
                  <a:cubicBezTo>
                    <a:pt x="94774" y="82772"/>
                    <a:pt x="86106" y="78486"/>
                    <a:pt x="75533" y="78486"/>
                  </a:cubicBezTo>
                  <a:cubicBezTo>
                    <a:pt x="69152" y="78295"/>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1" name="Freeform: Shape 90">
              <a:extLst>
                <a:ext uri="{FF2B5EF4-FFF2-40B4-BE49-F238E27FC236}">
                  <a16:creationId xmlns:a16="http://schemas.microsoft.com/office/drawing/2014/main" id="{6989D11C-518F-DC67-A8A1-BF48F7FC010B}"/>
                </a:ext>
              </a:extLst>
            </p:cNvPr>
            <p:cNvSpPr/>
            <p:nvPr/>
          </p:nvSpPr>
          <p:spPr>
            <a:xfrm>
              <a:off x="12598336" y="7044372"/>
              <a:ext cx="66103" cy="200501"/>
            </a:xfrm>
            <a:custGeom>
              <a:avLst/>
              <a:gdLst>
                <a:gd name="connsiteX0" fmla="*/ 19812 w 66103"/>
                <a:gd name="connsiteY0" fmla="*/ 17907 h 200501"/>
                <a:gd name="connsiteX1" fmla="*/ 0 w 66103"/>
                <a:gd name="connsiteY1" fmla="*/ 15240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907"/>
                  </a:moveTo>
                  <a:lnTo>
                    <a:pt x="0" y="15240"/>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2" name="Freeform: Shape 91">
              <a:extLst>
                <a:ext uri="{FF2B5EF4-FFF2-40B4-BE49-F238E27FC236}">
                  <a16:creationId xmlns:a16="http://schemas.microsoft.com/office/drawing/2014/main" id="{50A3CB17-2D1B-E5B2-51B6-9195BE173056}"/>
                </a:ext>
              </a:extLst>
            </p:cNvPr>
            <p:cNvSpPr/>
            <p:nvPr/>
          </p:nvSpPr>
          <p:spPr>
            <a:xfrm>
              <a:off x="12681012"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813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8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8" y="1714"/>
                    <a:pt x="26289" y="0"/>
                    <a:pt x="31813" y="0"/>
                  </a:cubicBezTo>
                  <a:cubicBezTo>
                    <a:pt x="37338" y="0"/>
                    <a:pt x="41434" y="1429"/>
                    <a:pt x="44006" y="4381"/>
                  </a:cubicBezTo>
                  <a:cubicBezTo>
                    <a:pt x="46577" y="7334"/>
                    <a:pt x="47911" y="11049"/>
                    <a:pt x="47911" y="15621"/>
                  </a:cubicBezTo>
                  <a:cubicBezTo>
                    <a:pt x="47911" y="21145"/>
                    <a:pt x="46292" y="25527"/>
                    <a:pt x="43148" y="28861"/>
                  </a:cubicBezTo>
                  <a:cubicBezTo>
                    <a:pt x="40005" y="32194"/>
                    <a:pt x="35528" y="33718"/>
                    <a:pt x="29813" y="33718"/>
                  </a:cubicBezTo>
                  <a:lnTo>
                    <a:pt x="29528" y="33718"/>
                  </a:lnTo>
                  <a:cubicBezTo>
                    <a:pt x="24384" y="33718"/>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3" name="Freeform: Shape 92">
              <a:extLst>
                <a:ext uri="{FF2B5EF4-FFF2-40B4-BE49-F238E27FC236}">
                  <a16:creationId xmlns:a16="http://schemas.microsoft.com/office/drawing/2014/main" id="{520DE85C-E567-D7DB-AABD-6E544F2AA208}"/>
                </a:ext>
              </a:extLst>
            </p:cNvPr>
            <p:cNvSpPr/>
            <p:nvPr/>
          </p:nvSpPr>
          <p:spPr>
            <a:xfrm>
              <a:off x="12760448" y="7105427"/>
              <a:ext cx="107158" cy="142303"/>
            </a:xfrm>
            <a:custGeom>
              <a:avLst/>
              <a:gdLst>
                <a:gd name="connsiteX0" fmla="*/ 7813 w 107158"/>
                <a:gd name="connsiteY0" fmla="*/ 35719 h 142303"/>
                <a:gd name="connsiteX1" fmla="*/ 31340 w 107158"/>
                <a:gd name="connsiteY1" fmla="*/ 9620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9 h 142303"/>
                <a:gd name="connsiteX6" fmla="*/ 88014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813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719"/>
                  </a:moveTo>
                  <a:cubicBezTo>
                    <a:pt x="13147" y="24765"/>
                    <a:pt x="20958" y="16097"/>
                    <a:pt x="31340" y="9620"/>
                  </a:cubicBezTo>
                  <a:cubicBezTo>
                    <a:pt x="41722" y="3143"/>
                    <a:pt x="54105" y="0"/>
                    <a:pt x="68678" y="0"/>
                  </a:cubicBezTo>
                  <a:cubicBezTo>
                    <a:pt x="75726" y="0"/>
                    <a:pt x="81727" y="667"/>
                    <a:pt x="86775" y="2000"/>
                  </a:cubicBezTo>
                  <a:cubicBezTo>
                    <a:pt x="91824" y="3334"/>
                    <a:pt x="97824" y="5144"/>
                    <a:pt x="104873" y="7429"/>
                  </a:cubicBezTo>
                  <a:lnTo>
                    <a:pt x="103920" y="45149"/>
                  </a:lnTo>
                  <a:lnTo>
                    <a:pt x="88014"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289" y="97917"/>
                    <a:pt x="2" y="85916"/>
                    <a:pt x="2" y="72581"/>
                  </a:cubicBezTo>
                  <a:cubicBezTo>
                    <a:pt x="-93" y="58865"/>
                    <a:pt x="2574" y="46673"/>
                    <a:pt x="7813"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4" name="Freeform: Shape 93">
              <a:extLst>
                <a:ext uri="{FF2B5EF4-FFF2-40B4-BE49-F238E27FC236}">
                  <a16:creationId xmlns:a16="http://schemas.microsoft.com/office/drawing/2014/main" id="{5A77D8C8-3686-12D5-AAC5-F8D654C16131}"/>
                </a:ext>
              </a:extLst>
            </p:cNvPr>
            <p:cNvSpPr/>
            <p:nvPr/>
          </p:nvSpPr>
          <p:spPr>
            <a:xfrm>
              <a:off x="1288865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5 w 120205"/>
                <a:gd name="connsiteY16" fmla="*/ 196882 h 211550"/>
                <a:gd name="connsiteX17" fmla="*/ 120205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1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294 w 120205"/>
                <a:gd name="connsiteY45" fmla="*/ 190976 h 211550"/>
                <a:gd name="connsiteX46" fmla="*/ 81439 w 120205"/>
                <a:gd name="connsiteY46" fmla="*/ 181642 h 211550"/>
                <a:gd name="connsiteX47" fmla="*/ 81439 w 120205"/>
                <a:gd name="connsiteY47" fmla="*/ 139541 h 211550"/>
                <a:gd name="connsiteX48" fmla="*/ 41148 w 120205"/>
                <a:gd name="connsiteY48" fmla="*/ 147733 h 211550"/>
                <a:gd name="connsiteX49" fmla="*/ 27527 w 120205"/>
                <a:gd name="connsiteY49" fmla="*/ 169164 h 211550"/>
                <a:gd name="connsiteX50" fmla="*/ 34004 w 120205"/>
                <a:gd name="connsiteY50" fmla="*/ 188595 h 211550"/>
                <a:gd name="connsiteX51" fmla="*/ 51530 w 120205"/>
                <a:gd name="connsiteY51" fmla="*/ 194881 h 211550"/>
                <a:gd name="connsiteX52" fmla="*/ 66294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1" y="92488"/>
                  </a:cubicBezTo>
                  <a:cubicBezTo>
                    <a:pt x="24479" y="94869"/>
                    <a:pt x="17907" y="97727"/>
                    <a:pt x="11335" y="101156"/>
                  </a:cubicBezTo>
                  <a:lnTo>
                    <a:pt x="5239" y="88392"/>
                  </a:lnTo>
                  <a:cubicBezTo>
                    <a:pt x="7334" y="86582"/>
                    <a:pt x="11240" y="84201"/>
                    <a:pt x="16954"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5" y="196882"/>
                  </a:lnTo>
                  <a:lnTo>
                    <a:pt x="120205" y="207645"/>
                  </a:lnTo>
                  <a:cubicBezTo>
                    <a:pt x="116967" y="208502"/>
                    <a:pt x="112776" y="209264"/>
                    <a:pt x="107823" y="210121"/>
                  </a:cubicBezTo>
                  <a:cubicBezTo>
                    <a:pt x="102870" y="210979"/>
                    <a:pt x="98488"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1" y="205454"/>
                  </a:cubicBezTo>
                  <a:cubicBezTo>
                    <a:pt x="57817" y="209550"/>
                    <a:pt x="49816" y="211550"/>
                    <a:pt x="40862" y="211550"/>
                  </a:cubicBezTo>
                  <a:cubicBezTo>
                    <a:pt x="29146" y="211550"/>
                    <a:pt x="19336" y="208121"/>
                    <a:pt x="11621" y="201359"/>
                  </a:cubicBezTo>
                  <a:cubicBezTo>
                    <a:pt x="3905" y="194596"/>
                    <a:pt x="0" y="184880"/>
                    <a:pt x="0" y="172117"/>
                  </a:cubicBezTo>
                  <a:cubicBezTo>
                    <a:pt x="191"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6" y="3334"/>
                    <a:pt x="29337" y="4477"/>
                  </a:cubicBezTo>
                  <a:cubicBezTo>
                    <a:pt x="30004" y="10668"/>
                    <a:pt x="32480" y="16097"/>
                    <a:pt x="36957" y="20765"/>
                  </a:cubicBezTo>
                  <a:cubicBezTo>
                    <a:pt x="41338"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294" y="190976"/>
                  </a:moveTo>
                  <a:cubicBezTo>
                    <a:pt x="71818" y="188404"/>
                    <a:pt x="76867" y="185261"/>
                    <a:pt x="81439" y="181642"/>
                  </a:cubicBezTo>
                  <a:lnTo>
                    <a:pt x="81439" y="139541"/>
                  </a:lnTo>
                  <a:cubicBezTo>
                    <a:pt x="63627" y="139541"/>
                    <a:pt x="50197" y="142304"/>
                    <a:pt x="41148" y="147733"/>
                  </a:cubicBezTo>
                  <a:cubicBezTo>
                    <a:pt x="32099" y="153162"/>
                    <a:pt x="27527" y="160306"/>
                    <a:pt x="27527" y="169164"/>
                  </a:cubicBezTo>
                  <a:cubicBezTo>
                    <a:pt x="27527" y="178022"/>
                    <a:pt x="29718" y="184499"/>
                    <a:pt x="34004" y="188595"/>
                  </a:cubicBezTo>
                  <a:cubicBezTo>
                    <a:pt x="38291" y="192786"/>
                    <a:pt x="44196" y="194881"/>
                    <a:pt x="51530" y="194881"/>
                  </a:cubicBezTo>
                  <a:cubicBezTo>
                    <a:pt x="55817" y="194881"/>
                    <a:pt x="60674" y="193548"/>
                    <a:pt x="66294"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95" name="Graphic 4">
            <a:extLst>
              <a:ext uri="{FF2B5EF4-FFF2-40B4-BE49-F238E27FC236}">
                <a16:creationId xmlns:a16="http://schemas.microsoft.com/office/drawing/2014/main" id="{6851E2CD-B396-A9A3-5481-E9A99318E1C5}"/>
              </a:ext>
            </a:extLst>
          </p:cNvPr>
          <p:cNvGrpSpPr>
            <a:grpSpLocks noChangeAspect="1"/>
          </p:cNvGrpSpPr>
          <p:nvPr/>
        </p:nvGrpSpPr>
        <p:grpSpPr bwMode="auto">
          <a:xfrm>
            <a:off x="1680666" y="4526550"/>
            <a:ext cx="1476872" cy="1816169"/>
            <a:chOff x="10829925" y="5504656"/>
            <a:chExt cx="2727503" cy="2727674"/>
          </a:xfrm>
        </p:grpSpPr>
        <p:sp>
          <p:nvSpPr>
            <p:cNvPr id="96" name="Freeform: Shape 100">
              <a:extLst>
                <a:ext uri="{FF2B5EF4-FFF2-40B4-BE49-F238E27FC236}">
                  <a16:creationId xmlns:a16="http://schemas.microsoft.com/office/drawing/2014/main" id="{FFC6ADE5-4C1E-E025-8639-B6C9FB7F1EE4}"/>
                </a:ext>
              </a:extLst>
            </p:cNvPr>
            <p:cNvSpPr>
              <a:spLocks/>
            </p:cNvSpPr>
            <p:nvPr/>
          </p:nvSpPr>
          <p:spPr bwMode="auto">
            <a:xfrm>
              <a:off x="10829925" y="5504751"/>
              <a:ext cx="2397251" cy="2727578"/>
            </a:xfrm>
            <a:custGeom>
              <a:avLst/>
              <a:gdLst>
                <a:gd name="T0" fmla="*/ 1363980 w 2397251"/>
                <a:gd name="T1" fmla="*/ 2727579 h 2727578"/>
                <a:gd name="T2" fmla="*/ 2397252 w 2397251"/>
                <a:gd name="T3" fmla="*/ 2253329 h 2727578"/>
                <a:gd name="T4" fmla="*/ 1363980 w 2397251"/>
                <a:gd name="T5" fmla="*/ 1364647 h 2727578"/>
                <a:gd name="T6" fmla="*/ 1363980 w 2397251"/>
                <a:gd name="T7" fmla="*/ 0 h 2727578"/>
                <a:gd name="T8" fmla="*/ 0 w 2397251"/>
                <a:gd name="T9" fmla="*/ 1364075 h 2727578"/>
                <a:gd name="T10" fmla="*/ 1363980 w 2397251"/>
                <a:gd name="T11" fmla="*/ 2727579 h 27275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7251" h="2727578">
                  <a:moveTo>
                    <a:pt x="1363980" y="2727579"/>
                  </a:moveTo>
                  <a:cubicBezTo>
                    <a:pt x="1746980" y="2727389"/>
                    <a:pt x="2127695" y="2566321"/>
                    <a:pt x="2397252" y="2253329"/>
                  </a:cubicBezTo>
                  <a:lnTo>
                    <a:pt x="1363980" y="1364647"/>
                  </a:lnTo>
                  <a:lnTo>
                    <a:pt x="1363980" y="0"/>
                  </a:lnTo>
                  <a:cubicBezTo>
                    <a:pt x="610648" y="0"/>
                    <a:pt x="0" y="610743"/>
                    <a:pt x="0" y="1364075"/>
                  </a:cubicBezTo>
                  <a:cubicBezTo>
                    <a:pt x="0" y="2117312"/>
                    <a:pt x="610648" y="2727579"/>
                    <a:pt x="1363980" y="2727579"/>
                  </a:cubicBezTo>
                  <a:close/>
                </a:path>
              </a:pathLst>
            </a:custGeom>
            <a:solidFill>
              <a:schemeClr val="bg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sp>
          <p:nvSpPr>
            <p:cNvPr id="97" name="Freeform: Shape 101">
              <a:extLst>
                <a:ext uri="{FF2B5EF4-FFF2-40B4-BE49-F238E27FC236}">
                  <a16:creationId xmlns:a16="http://schemas.microsoft.com/office/drawing/2014/main" id="{F4C2F444-B3EE-88F9-AAE1-A18736476110}"/>
                </a:ext>
              </a:extLst>
            </p:cNvPr>
            <p:cNvSpPr>
              <a:spLocks/>
            </p:cNvSpPr>
            <p:nvPr/>
          </p:nvSpPr>
          <p:spPr bwMode="auto">
            <a:xfrm>
              <a:off x="12192762" y="5504656"/>
              <a:ext cx="1364666" cy="2253710"/>
            </a:xfrm>
            <a:custGeom>
              <a:avLst/>
              <a:gdLst>
                <a:gd name="T0" fmla="*/ 890016 w 1364666"/>
                <a:gd name="T1" fmla="*/ 329756 h 2253710"/>
                <a:gd name="T2" fmla="*/ 1143 w 1364666"/>
                <a:gd name="T3" fmla="*/ 0 h 2253710"/>
                <a:gd name="T4" fmla="*/ 0 w 1364666"/>
                <a:gd name="T5" fmla="*/ 1363789 h 2253710"/>
                <a:gd name="T6" fmla="*/ 1034701 w 1364666"/>
                <a:gd name="T7" fmla="*/ 2253710 h 2253710"/>
                <a:gd name="T8" fmla="*/ 890016 w 1364666"/>
                <a:gd name="T9" fmla="*/ 329756 h 22537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4666" h="2253710">
                  <a:moveTo>
                    <a:pt x="890016" y="329756"/>
                  </a:moveTo>
                  <a:cubicBezTo>
                    <a:pt x="632651" y="108395"/>
                    <a:pt x="316325" y="191"/>
                    <a:pt x="1143" y="0"/>
                  </a:cubicBezTo>
                  <a:lnTo>
                    <a:pt x="0" y="1363789"/>
                  </a:lnTo>
                  <a:lnTo>
                    <a:pt x="1034701" y="2253710"/>
                  </a:lnTo>
                  <a:cubicBezTo>
                    <a:pt x="1526000" y="1682496"/>
                    <a:pt x="1461230" y="820960"/>
                    <a:pt x="890016" y="329756"/>
                  </a:cubicBez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grpSp>
    </p:spTree>
    <p:extLst>
      <p:ext uri="{BB962C8B-B14F-4D97-AF65-F5344CB8AC3E}">
        <p14:creationId xmlns:p14="http://schemas.microsoft.com/office/powerpoint/2010/main" val="914755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SBN Titlu">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950BF2-043F-63E5-F134-502858F788AA}"/>
              </a:ext>
            </a:extLst>
          </p:cNvPr>
          <p:cNvSpPr/>
          <p:nvPr/>
        </p:nvSpPr>
        <p:spPr>
          <a:xfrm>
            <a:off x="0" y="0"/>
            <a:ext cx="241910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sp>
        <p:nvSpPr>
          <p:cNvPr id="5" name="TextBox 7">
            <a:extLst>
              <a:ext uri="{FF2B5EF4-FFF2-40B4-BE49-F238E27FC236}">
                <a16:creationId xmlns:a16="http://schemas.microsoft.com/office/drawing/2014/main" id="{8E79A5D0-84A4-6CE0-8727-886B1EF3369F}"/>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bg1"/>
                </a:solidFill>
              </a:rPr>
              <a:t>insp.gov.ro</a:t>
            </a:r>
          </a:p>
        </p:txBody>
      </p:sp>
      <p:grpSp>
        <p:nvGrpSpPr>
          <p:cNvPr id="6" name="Graphic 4">
            <a:extLst>
              <a:ext uri="{FF2B5EF4-FFF2-40B4-BE49-F238E27FC236}">
                <a16:creationId xmlns:a16="http://schemas.microsoft.com/office/drawing/2014/main" id="{C3F4B8A8-CAB9-FC1F-CAA3-5C323899B31B}"/>
              </a:ext>
            </a:extLst>
          </p:cNvPr>
          <p:cNvGrpSpPr/>
          <p:nvPr/>
        </p:nvGrpSpPr>
        <p:grpSpPr>
          <a:xfrm>
            <a:off x="448988" y="580662"/>
            <a:ext cx="1520124" cy="767495"/>
            <a:chOff x="1105200" y="1162800"/>
            <a:chExt cx="3741842" cy="1536944"/>
          </a:xfrm>
          <a:solidFill>
            <a:srgbClr val="FFFFFF"/>
          </a:solidFill>
        </p:grpSpPr>
        <p:grpSp>
          <p:nvGrpSpPr>
            <p:cNvPr id="7" name="Graphic 4">
              <a:extLst>
                <a:ext uri="{FF2B5EF4-FFF2-40B4-BE49-F238E27FC236}">
                  <a16:creationId xmlns:a16="http://schemas.microsoft.com/office/drawing/2014/main" id="{6FF9E36F-23BA-9640-629F-A8D09EAD1CA1}"/>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82D2F32F-F3FB-ADA6-B7A6-8350F972403A}"/>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6" name="Freeform: Shape 15">
                <a:extLst>
                  <a:ext uri="{FF2B5EF4-FFF2-40B4-BE49-F238E27FC236}">
                    <a16:creationId xmlns:a16="http://schemas.microsoft.com/office/drawing/2014/main" id="{5F33188F-E7E4-53FE-0765-FFB0C1251231}"/>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7" name="Freeform: Shape 16">
                <a:extLst>
                  <a:ext uri="{FF2B5EF4-FFF2-40B4-BE49-F238E27FC236}">
                    <a16:creationId xmlns:a16="http://schemas.microsoft.com/office/drawing/2014/main" id="{A421ADFC-8182-05B0-D184-561BE2EEBD54}"/>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8" name="Freeform: Shape 17">
                <a:extLst>
                  <a:ext uri="{FF2B5EF4-FFF2-40B4-BE49-F238E27FC236}">
                    <a16:creationId xmlns:a16="http://schemas.microsoft.com/office/drawing/2014/main" id="{59F1C784-A678-4EA9-285F-FC9E814616C0}"/>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F116ACFE-1CB5-B754-0D07-3BEF76B0A9A4}"/>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6D85C564-4CE0-8CE7-CD59-7E7A1103701F}"/>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A23EDC20-476E-5371-4E31-A402B9D8C986}"/>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F2371202-40C6-13FF-9ABB-897988D81EA8}"/>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30336309-0AC3-941B-39F1-354398178E26}"/>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299E0DF4-32FE-E1E6-0975-C394B08DC6D7}"/>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4D64EB9F-5DC8-825A-5F40-E18EFD9A5798}"/>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4119C4CD-53DE-9773-6FE0-E9C9FFC6FBD9}"/>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707CCFCE-656A-4FA6-816C-446CBEB9E6E6}"/>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20EF2016-2F69-451A-DC29-276CCBB88D83}"/>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3CE7FFB2-424B-6925-F616-53D581702A13}"/>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0AB5344D-671F-70B0-3782-8A53B769F450}"/>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25B5CB79-5224-9F2E-387B-9514AB3B83FD}"/>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FA1163BB-6977-2B23-CC7B-161DB806E115}"/>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3FEEB512-30DF-3FB9-050A-B866449FF71F}"/>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E509EA0E-3D14-1D46-411B-81AD1B50375F}"/>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CC77E15F-0366-B7EE-D306-C63B0AAE656F}"/>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4A77052E-DA82-0BD0-CA50-5DF64FC3E10B}"/>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68762668-0450-5CCF-4A4B-BB824D5BF681}"/>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25A15C7C-8E38-DEC6-E06C-53D362FC94DA}"/>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DF19670F-B5BC-ABF4-16BC-ED1344D41612}"/>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F40CD1B2-9726-2729-43A4-7B3B5D4BC4BC}"/>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DCBF3A4B-61FE-E2E6-B3E4-6D9A685F7C91}"/>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5B470C0E-7FA3-742F-0FE6-8B688CE86BDD}"/>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40ACCEA3-5D7A-6897-5607-6F75B85BE209}"/>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E5C79B1E-A3CB-DDA0-1E71-5043EA37614E}"/>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5D126187-E793-6AD7-A12D-E1BFBBB89B7B}"/>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93A1B740-9BBC-859F-2074-1424B6CD5466}"/>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08AD1B47-0989-3744-E75B-490097F98126}"/>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ACFF3589-50C1-F6F1-F8F5-2AB28112EF61}"/>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C83C8099-2AE8-4C4F-9993-7FA9BBD23292}"/>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 name="Graphic 4">
              <a:extLst>
                <a:ext uri="{FF2B5EF4-FFF2-40B4-BE49-F238E27FC236}">
                  <a16:creationId xmlns:a16="http://schemas.microsoft.com/office/drawing/2014/main" id="{1250EACA-EA7A-AD84-2A69-1B8686087509}"/>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8264C226-6359-991B-4BC1-0D7FF07F6BBA}"/>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D9C88738-CA20-5074-1CF8-86BEB665DF14}"/>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2" name="Freeform: Shape 11">
                  <a:extLst>
                    <a:ext uri="{FF2B5EF4-FFF2-40B4-BE49-F238E27FC236}">
                      <a16:creationId xmlns:a16="http://schemas.microsoft.com/office/drawing/2014/main" id="{13FC3D71-6945-6300-A12D-6F13CEDCD012}"/>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3" name="Freeform: Shape 12">
                  <a:extLst>
                    <a:ext uri="{FF2B5EF4-FFF2-40B4-BE49-F238E27FC236}">
                      <a16:creationId xmlns:a16="http://schemas.microsoft.com/office/drawing/2014/main" id="{B35D1372-8AF6-9DE8-21EB-1BB5DF62843D}"/>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4" name="Freeform: Shape 13">
                  <a:extLst>
                    <a:ext uri="{FF2B5EF4-FFF2-40B4-BE49-F238E27FC236}">
                      <a16:creationId xmlns:a16="http://schemas.microsoft.com/office/drawing/2014/main" id="{DEE053D5-2275-2CF4-FFFD-11522A3F3643}"/>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sp>
            <p:nvSpPr>
              <p:cNvPr id="10" name="Freeform: Shape 9">
                <a:extLst>
                  <a:ext uri="{FF2B5EF4-FFF2-40B4-BE49-F238E27FC236}">
                    <a16:creationId xmlns:a16="http://schemas.microsoft.com/office/drawing/2014/main" id="{63A4F179-C495-9324-81F3-13BD55D8B693}"/>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grpSp>
        <p:nvGrpSpPr>
          <p:cNvPr id="50" name="Graphic 168">
            <a:extLst>
              <a:ext uri="{FF2B5EF4-FFF2-40B4-BE49-F238E27FC236}">
                <a16:creationId xmlns:a16="http://schemas.microsoft.com/office/drawing/2014/main" id="{7F5C0067-F7F8-7611-DEF5-FBF8ADE4031C}"/>
              </a:ext>
            </a:extLst>
          </p:cNvPr>
          <p:cNvGrpSpPr>
            <a:grpSpLocks noChangeAspect="1"/>
          </p:cNvGrpSpPr>
          <p:nvPr/>
        </p:nvGrpSpPr>
        <p:grpSpPr bwMode="auto">
          <a:xfrm>
            <a:off x="1669703" y="4341842"/>
            <a:ext cx="1498798" cy="1842329"/>
            <a:chOff x="10806112" y="5480844"/>
            <a:chExt cx="2769679" cy="2769584"/>
          </a:xfrm>
        </p:grpSpPr>
        <p:sp>
          <p:nvSpPr>
            <p:cNvPr id="51" name="Freeform: Shape 53">
              <a:extLst>
                <a:ext uri="{FF2B5EF4-FFF2-40B4-BE49-F238E27FC236}">
                  <a16:creationId xmlns:a16="http://schemas.microsoft.com/office/drawing/2014/main" id="{E276235D-56B9-9214-4BE4-E866779F26FF}"/>
                </a:ext>
              </a:extLst>
            </p:cNvPr>
            <p:cNvSpPr>
              <a:spLocks/>
            </p:cNvSpPr>
            <p:nvPr/>
          </p:nvSpPr>
          <p:spPr bwMode="auto">
            <a:xfrm>
              <a:off x="10806112" y="5480844"/>
              <a:ext cx="1384839" cy="2769584"/>
            </a:xfrm>
            <a:custGeom>
              <a:avLst/>
              <a:gdLst>
                <a:gd name="T0" fmla="*/ 1384840 w 1384839"/>
                <a:gd name="T1" fmla="*/ 2769584 h 2769584"/>
                <a:gd name="T2" fmla="*/ 0 w 1384839"/>
                <a:gd name="T3" fmla="*/ 1384840 h 2769584"/>
                <a:gd name="T4" fmla="*/ 1384840 w 1384839"/>
                <a:gd name="T5" fmla="*/ 0 h 2769584"/>
                <a:gd name="T6" fmla="*/ 138484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1384840" y="2769584"/>
                  </a:moveTo>
                  <a:cubicBezTo>
                    <a:pt x="619982" y="2769584"/>
                    <a:pt x="0" y="2149602"/>
                    <a:pt x="0" y="1384840"/>
                  </a:cubicBezTo>
                  <a:cubicBezTo>
                    <a:pt x="0" y="619982"/>
                    <a:pt x="619982" y="0"/>
                    <a:pt x="1384840" y="0"/>
                  </a:cubicBezTo>
                  <a:lnTo>
                    <a:pt x="1384840" y="2769584"/>
                  </a:lnTo>
                  <a:close/>
                </a:path>
              </a:pathLst>
            </a:custGeom>
            <a:solidFill>
              <a:schemeClr val="accent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sp>
          <p:nvSpPr>
            <p:cNvPr id="52" name="Freeform: Shape 54">
              <a:extLst>
                <a:ext uri="{FF2B5EF4-FFF2-40B4-BE49-F238E27FC236}">
                  <a16:creationId xmlns:a16="http://schemas.microsoft.com/office/drawing/2014/main" id="{5096B497-2E55-6065-67D4-9B3E0FFCCCA2}"/>
                </a:ext>
              </a:extLst>
            </p:cNvPr>
            <p:cNvSpPr>
              <a:spLocks/>
            </p:cNvSpPr>
            <p:nvPr/>
          </p:nvSpPr>
          <p:spPr bwMode="auto">
            <a:xfrm>
              <a:off x="12190951" y="5480844"/>
              <a:ext cx="1384839" cy="2769584"/>
            </a:xfrm>
            <a:custGeom>
              <a:avLst/>
              <a:gdLst>
                <a:gd name="T0" fmla="*/ 0 w 1384839"/>
                <a:gd name="T1" fmla="*/ 2769584 h 2769584"/>
                <a:gd name="T2" fmla="*/ 1384840 w 1384839"/>
                <a:gd name="T3" fmla="*/ 1384745 h 2769584"/>
                <a:gd name="T4" fmla="*/ 0 w 1384839"/>
                <a:gd name="T5" fmla="*/ 0 h 2769584"/>
                <a:gd name="T6" fmla="*/ 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0" y="2769584"/>
                  </a:moveTo>
                  <a:cubicBezTo>
                    <a:pt x="764762" y="2769584"/>
                    <a:pt x="1384840" y="2149602"/>
                    <a:pt x="1384840" y="1384745"/>
                  </a:cubicBezTo>
                  <a:cubicBezTo>
                    <a:pt x="1384840" y="619887"/>
                    <a:pt x="764762" y="0"/>
                    <a:pt x="0" y="0"/>
                  </a:cubicBezTo>
                  <a:lnTo>
                    <a:pt x="0" y="2769584"/>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grpSp>
      <p:grpSp>
        <p:nvGrpSpPr>
          <p:cNvPr id="53" name="Graphic 100">
            <a:extLst>
              <a:ext uri="{FF2B5EF4-FFF2-40B4-BE49-F238E27FC236}">
                <a16:creationId xmlns:a16="http://schemas.microsoft.com/office/drawing/2014/main" id="{C9FDAF9F-5FB7-2229-DB18-94541FCFC2FB}"/>
              </a:ext>
            </a:extLst>
          </p:cNvPr>
          <p:cNvGrpSpPr>
            <a:grpSpLocks noChangeAspect="1"/>
          </p:cNvGrpSpPr>
          <p:nvPr/>
        </p:nvGrpSpPr>
        <p:grpSpPr>
          <a:xfrm>
            <a:off x="7815600" y="695715"/>
            <a:ext cx="1516613" cy="504119"/>
            <a:chOff x="10791825" y="6490494"/>
            <a:chExt cx="2800254" cy="757237"/>
          </a:xfrm>
          <a:solidFill>
            <a:srgbClr val="FFFFFF"/>
          </a:solidFill>
        </p:grpSpPr>
        <p:sp>
          <p:nvSpPr>
            <p:cNvPr id="54" name="Freeform: Shape 53">
              <a:extLst>
                <a:ext uri="{FF2B5EF4-FFF2-40B4-BE49-F238E27FC236}">
                  <a16:creationId xmlns:a16="http://schemas.microsoft.com/office/drawing/2014/main" id="{D736EB34-8C21-E804-605C-9821C62EDFD1}"/>
                </a:ext>
              </a:extLst>
            </p:cNvPr>
            <p:cNvSpPr/>
            <p:nvPr/>
          </p:nvSpPr>
          <p:spPr>
            <a:xfrm>
              <a:off x="10791825"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774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774"/>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204" y="16669"/>
                    <a:pt x="104584" y="15240"/>
                  </a:cubicBezTo>
                  <a:cubicBezTo>
                    <a:pt x="98965" y="13811"/>
                    <a:pt x="92012"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a:defRPr/>
              </a:pPr>
              <a:endParaRPr lang="ro-RO" sz="730"/>
            </a:p>
          </p:txBody>
        </p:sp>
        <p:sp>
          <p:nvSpPr>
            <p:cNvPr id="55" name="Freeform: Shape 54">
              <a:extLst>
                <a:ext uri="{FF2B5EF4-FFF2-40B4-BE49-F238E27FC236}">
                  <a16:creationId xmlns:a16="http://schemas.microsoft.com/office/drawing/2014/main" id="{FE7BD701-1765-1243-DC00-C831CB868440}"/>
                </a:ext>
              </a:extLst>
            </p:cNvPr>
            <p:cNvSpPr/>
            <p:nvPr/>
          </p:nvSpPr>
          <p:spPr>
            <a:xfrm>
              <a:off x="10954131"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30"/>
                  </a:cubicBezTo>
                  <a:cubicBezTo>
                    <a:pt x="96012"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0" y="13716"/>
                    <a:pt x="42100" y="17145"/>
                    <a:pt x="36481" y="24003"/>
                  </a:cubicBezTo>
                  <a:cubicBezTo>
                    <a:pt x="30861" y="30861"/>
                    <a:pt x="27622" y="42386"/>
                    <a:pt x="26860" y="58484"/>
                  </a:cubicBezTo>
                  <a:lnTo>
                    <a:pt x="85630" y="58484"/>
                  </a:lnTo>
                  <a:close/>
                </a:path>
              </a:pathLst>
            </a:custGeom>
            <a:solidFill>
              <a:srgbClr val="FFFFFF"/>
            </a:solidFill>
            <a:ln w="9525" cap="flat">
              <a:noFill/>
              <a:prstDash val="solid"/>
              <a:miter/>
            </a:ln>
          </p:spPr>
          <p:txBody>
            <a:bodyPr anchor="ctr"/>
            <a:lstStyle/>
            <a:p>
              <a:pPr>
                <a:defRPr/>
              </a:pPr>
              <a:endParaRPr lang="ro-RO" sz="730"/>
            </a:p>
          </p:txBody>
        </p:sp>
        <p:sp>
          <p:nvSpPr>
            <p:cNvPr id="56" name="Freeform: Shape 55">
              <a:extLst>
                <a:ext uri="{FF2B5EF4-FFF2-40B4-BE49-F238E27FC236}">
                  <a16:creationId xmlns:a16="http://schemas.microsoft.com/office/drawing/2014/main" id="{BEAE6422-4238-174B-31D8-EE8B8D23ABFB}"/>
                </a:ext>
              </a:extLst>
            </p:cNvPr>
            <p:cNvSpPr/>
            <p:nvPr/>
          </p:nvSpPr>
          <p:spPr>
            <a:xfrm>
              <a:off x="11084814"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7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6 w 147732"/>
                <a:gd name="connsiteY16" fmla="*/ 138970 h 138969"/>
                <a:gd name="connsiteX17" fmla="*/ 89726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5 w 147732"/>
                <a:gd name="connsiteY28" fmla="*/ 138970 h 138969"/>
                <a:gd name="connsiteX29" fmla="*/ 2095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6" y="138970"/>
                  </a:lnTo>
                  <a:lnTo>
                    <a:pt x="89726" y="126968"/>
                  </a:lnTo>
                  <a:lnTo>
                    <a:pt x="104870" y="124968"/>
                  </a:lnTo>
                  <a:lnTo>
                    <a:pt x="104870" y="56198"/>
                  </a:lnTo>
                  <a:cubicBezTo>
                    <a:pt x="104870" y="46577"/>
                    <a:pt x="104204" y="39053"/>
                    <a:pt x="102870" y="33528"/>
                  </a:cubicBezTo>
                  <a:cubicBezTo>
                    <a:pt x="101536"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sz="730"/>
            </a:p>
          </p:txBody>
        </p:sp>
        <p:sp>
          <p:nvSpPr>
            <p:cNvPr id="57" name="Freeform: Shape 56">
              <a:extLst>
                <a:ext uri="{FF2B5EF4-FFF2-40B4-BE49-F238E27FC236}">
                  <a16:creationId xmlns:a16="http://schemas.microsoft.com/office/drawing/2014/main" id="{DCC12935-230F-BB07-EC84-A5CAD273127A}"/>
                </a:ext>
              </a:extLst>
            </p:cNvPr>
            <p:cNvSpPr/>
            <p:nvPr/>
          </p:nvSpPr>
          <p:spPr>
            <a:xfrm>
              <a:off x="11246738" y="6519830"/>
              <a:ext cx="88106" cy="173640"/>
            </a:xfrm>
            <a:custGeom>
              <a:avLst/>
              <a:gdLst>
                <a:gd name="connsiteX0" fmla="*/ 24479 w 88106"/>
                <a:gd name="connsiteY0" fmla="*/ 167164 h 173640"/>
                <a:gd name="connsiteX1" fmla="*/ 17621 w 88106"/>
                <a:gd name="connsiteY1" fmla="*/ 145352 h 173640"/>
                <a:gd name="connsiteX2" fmla="*/ 17621 w 88106"/>
                <a:gd name="connsiteY2" fmla="*/ 51435 h 173640"/>
                <a:gd name="connsiteX3" fmla="*/ 0 w 88106"/>
                <a:gd name="connsiteY3" fmla="*/ 51435 h 173640"/>
                <a:gd name="connsiteX4" fmla="*/ 0 w 88106"/>
                <a:gd name="connsiteY4" fmla="*/ 40386 h 173640"/>
                <a:gd name="connsiteX5" fmla="*/ 6858 w 88106"/>
                <a:gd name="connsiteY5" fmla="*/ 38672 h 173640"/>
                <a:gd name="connsiteX6" fmla="*/ 14478 w 88106"/>
                <a:gd name="connsiteY6" fmla="*/ 36005 h 173640"/>
                <a:gd name="connsiteX7" fmla="*/ 20574 w 88106"/>
                <a:gd name="connsiteY7" fmla="*/ 27242 h 173640"/>
                <a:gd name="connsiteX8" fmla="*/ 25241 w 88106"/>
                <a:gd name="connsiteY8" fmla="*/ 12287 h 173640"/>
                <a:gd name="connsiteX9" fmla="*/ 28385 w 88106"/>
                <a:gd name="connsiteY9" fmla="*/ 0 h 173640"/>
                <a:gd name="connsiteX10" fmla="*/ 42863 w 88106"/>
                <a:gd name="connsiteY10" fmla="*/ 0 h 173640"/>
                <a:gd name="connsiteX11" fmla="*/ 43339 w 88106"/>
                <a:gd name="connsiteY11" fmla="*/ 35243 h 173640"/>
                <a:gd name="connsiteX12" fmla="*/ 84201 w 88106"/>
                <a:gd name="connsiteY12" fmla="*/ 35243 h 173640"/>
                <a:gd name="connsiteX13" fmla="*/ 84201 w 88106"/>
                <a:gd name="connsiteY13" fmla="*/ 51435 h 173640"/>
                <a:gd name="connsiteX14" fmla="*/ 43339 w 88106"/>
                <a:gd name="connsiteY14" fmla="*/ 51435 h 173640"/>
                <a:gd name="connsiteX15" fmla="*/ 43339 w 88106"/>
                <a:gd name="connsiteY15" fmla="*/ 126587 h 173640"/>
                <a:gd name="connsiteX16" fmla="*/ 44196 w 88106"/>
                <a:gd name="connsiteY16" fmla="*/ 146209 h 173640"/>
                <a:gd name="connsiteX17" fmla="*/ 47816 w 88106"/>
                <a:gd name="connsiteY17" fmla="*/ 153543 h 173640"/>
                <a:gd name="connsiteX18" fmla="*/ 57531 w 88106"/>
                <a:gd name="connsiteY18" fmla="*/ 155258 h 173640"/>
                <a:gd name="connsiteX19" fmla="*/ 72104 w 88106"/>
                <a:gd name="connsiteY19" fmla="*/ 153543 h 173640"/>
                <a:gd name="connsiteX20" fmla="*/ 84487 w 88106"/>
                <a:gd name="connsiteY20" fmla="*/ 149828 h 173640"/>
                <a:gd name="connsiteX21" fmla="*/ 88106 w 88106"/>
                <a:gd name="connsiteY21" fmla="*/ 160877 h 173640"/>
                <a:gd name="connsiteX22" fmla="*/ 69152 w 88106"/>
                <a:gd name="connsiteY22" fmla="*/ 169450 h 173640"/>
                <a:gd name="connsiteX23" fmla="*/ 45244 w 88106"/>
                <a:gd name="connsiteY23" fmla="*/ 173641 h 173640"/>
                <a:gd name="connsiteX24" fmla="*/ 24479 w 88106"/>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640">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5" y="36767"/>
                    <a:pt x="14478" y="36005"/>
                  </a:cubicBezTo>
                  <a:cubicBezTo>
                    <a:pt x="17050" y="34576"/>
                    <a:pt x="19145" y="31623"/>
                    <a:pt x="20574" y="27242"/>
                  </a:cubicBezTo>
                  <a:cubicBezTo>
                    <a:pt x="21908" y="24098"/>
                    <a:pt x="23432" y="19145"/>
                    <a:pt x="25241" y="12287"/>
                  </a:cubicBezTo>
                  <a:cubicBezTo>
                    <a:pt x="27051" y="5429"/>
                    <a:pt x="28099" y="1334"/>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625" y="154686"/>
                    <a:pt x="52959" y="155258"/>
                    <a:pt x="57531" y="155258"/>
                  </a:cubicBezTo>
                  <a:cubicBezTo>
                    <a:pt x="61913" y="155258"/>
                    <a:pt x="66770" y="154686"/>
                    <a:pt x="72104" y="153543"/>
                  </a:cubicBezTo>
                  <a:cubicBezTo>
                    <a:pt x="77438" y="152400"/>
                    <a:pt x="81534" y="151162"/>
                    <a:pt x="84487" y="149828"/>
                  </a:cubicBezTo>
                  <a:lnTo>
                    <a:pt x="88106" y="160877"/>
                  </a:lnTo>
                  <a:cubicBezTo>
                    <a:pt x="84201" y="163830"/>
                    <a:pt x="77915" y="166688"/>
                    <a:pt x="69152" y="169450"/>
                  </a:cubicBezTo>
                  <a:cubicBezTo>
                    <a:pt x="60389" y="172212"/>
                    <a:pt x="52483" y="173641"/>
                    <a:pt x="45244" y="173641"/>
                  </a:cubicBezTo>
                  <a:cubicBezTo>
                    <a:pt x="36005" y="173546"/>
                    <a:pt x="29051" y="171450"/>
                    <a:pt x="24479" y="167164"/>
                  </a:cubicBezTo>
                  <a:close/>
                </a:path>
              </a:pathLst>
            </a:custGeom>
            <a:solidFill>
              <a:srgbClr val="FFFFFF"/>
            </a:solidFill>
            <a:ln w="9525" cap="flat">
              <a:noFill/>
              <a:prstDash val="solid"/>
              <a:miter/>
            </a:ln>
          </p:spPr>
          <p:txBody>
            <a:bodyPr anchor="ctr"/>
            <a:lstStyle/>
            <a:p>
              <a:pPr>
                <a:defRPr/>
              </a:pPr>
              <a:endParaRPr lang="ro-RO" sz="730"/>
            </a:p>
          </p:txBody>
        </p:sp>
        <p:sp>
          <p:nvSpPr>
            <p:cNvPr id="58" name="Freeform: Shape 57">
              <a:extLst>
                <a:ext uri="{FF2B5EF4-FFF2-40B4-BE49-F238E27FC236}">
                  <a16:creationId xmlns:a16="http://schemas.microsoft.com/office/drawing/2014/main" id="{8A30AA62-0ADE-459F-1208-E9E0436CB98C}"/>
                </a:ext>
              </a:extLst>
            </p:cNvPr>
            <p:cNvSpPr/>
            <p:nvPr/>
          </p:nvSpPr>
          <p:spPr>
            <a:xfrm>
              <a:off x="11350180" y="6551454"/>
              <a:ext cx="95535" cy="139446"/>
            </a:xfrm>
            <a:custGeom>
              <a:avLst/>
              <a:gdLst>
                <a:gd name="connsiteX0" fmla="*/ 95 w 95535"/>
                <a:gd name="connsiteY0" fmla="*/ 127445 h 139446"/>
                <a:gd name="connsiteX1" fmla="*/ 18479 w 95535"/>
                <a:gd name="connsiteY1" fmla="*/ 126016 h 139446"/>
                <a:gd name="connsiteX2" fmla="*/ 18479 w 95535"/>
                <a:gd name="connsiteY2" fmla="*/ 22479 h 139446"/>
                <a:gd name="connsiteX3" fmla="*/ 857 w 95535"/>
                <a:gd name="connsiteY3" fmla="*/ 18098 h 139446"/>
                <a:gd name="connsiteX4" fmla="*/ 857 w 95535"/>
                <a:gd name="connsiteY4" fmla="*/ 4858 h 139446"/>
                <a:gd name="connsiteX5" fmla="*/ 34671 w 95535"/>
                <a:gd name="connsiteY5" fmla="*/ 476 h 139446"/>
                <a:gd name="connsiteX6" fmla="*/ 35147 w 95535"/>
                <a:gd name="connsiteY6" fmla="*/ 476 h 139446"/>
                <a:gd name="connsiteX7" fmla="*/ 40577 w 95535"/>
                <a:gd name="connsiteY7" fmla="*/ 4858 h 139446"/>
                <a:gd name="connsiteX8" fmla="*/ 40577 w 95535"/>
                <a:gd name="connsiteY8" fmla="*/ 9239 h 139446"/>
                <a:gd name="connsiteX9" fmla="*/ 39815 w 95535"/>
                <a:gd name="connsiteY9" fmla="*/ 28289 h 139446"/>
                <a:gd name="connsiteX10" fmla="*/ 40577 w 95535"/>
                <a:gd name="connsiteY10" fmla="*/ 28289 h 139446"/>
                <a:gd name="connsiteX11" fmla="*/ 49340 w 95535"/>
                <a:gd name="connsiteY11" fmla="*/ 17526 h 139446"/>
                <a:gd name="connsiteX12" fmla="*/ 65722 w 95535"/>
                <a:gd name="connsiteY12" fmla="*/ 5429 h 139446"/>
                <a:gd name="connsiteX13" fmla="*/ 87440 w 95535"/>
                <a:gd name="connsiteY13" fmla="*/ 0 h 139446"/>
                <a:gd name="connsiteX14" fmla="*/ 95536 w 95535"/>
                <a:gd name="connsiteY14" fmla="*/ 1238 h 139446"/>
                <a:gd name="connsiteX15" fmla="*/ 95536 w 95535"/>
                <a:gd name="connsiteY15" fmla="*/ 28575 h 139446"/>
                <a:gd name="connsiteX16" fmla="*/ 90011 w 95535"/>
                <a:gd name="connsiteY16" fmla="*/ 26289 h 139446"/>
                <a:gd name="connsiteX17" fmla="*/ 81534 w 95535"/>
                <a:gd name="connsiteY17" fmla="*/ 25146 h 139446"/>
                <a:gd name="connsiteX18" fmla="*/ 43815 w 95535"/>
                <a:gd name="connsiteY18" fmla="*/ 37624 h 139446"/>
                <a:gd name="connsiteX19" fmla="*/ 43815 w 95535"/>
                <a:gd name="connsiteY19" fmla="*/ 125730 h 139446"/>
                <a:gd name="connsiteX20" fmla="*/ 74867 w 95535"/>
                <a:gd name="connsiteY20" fmla="*/ 127730 h 139446"/>
                <a:gd name="connsiteX21" fmla="*/ 74867 w 95535"/>
                <a:gd name="connsiteY21" fmla="*/ 139446 h 139446"/>
                <a:gd name="connsiteX22" fmla="*/ 0 w 95535"/>
                <a:gd name="connsiteY22" fmla="*/ 139446 h 139446"/>
                <a:gd name="connsiteX23" fmla="*/ 0 w 95535"/>
                <a:gd name="connsiteY23" fmla="*/ 127445 h 13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446">
                  <a:moveTo>
                    <a:pt x="95" y="127445"/>
                  </a:moveTo>
                  <a:lnTo>
                    <a:pt x="18479" y="126016"/>
                  </a:lnTo>
                  <a:lnTo>
                    <a:pt x="18479" y="22479"/>
                  </a:lnTo>
                  <a:lnTo>
                    <a:pt x="857" y="18098"/>
                  </a:lnTo>
                  <a:lnTo>
                    <a:pt x="857" y="4858"/>
                  </a:lnTo>
                  <a:lnTo>
                    <a:pt x="34671" y="476"/>
                  </a:lnTo>
                  <a:lnTo>
                    <a:pt x="35147" y="476"/>
                  </a:lnTo>
                  <a:lnTo>
                    <a:pt x="40577" y="4858"/>
                  </a:lnTo>
                  <a:lnTo>
                    <a:pt x="40577" y="9239"/>
                  </a:lnTo>
                  <a:lnTo>
                    <a:pt x="39815" y="28289"/>
                  </a:lnTo>
                  <a:lnTo>
                    <a:pt x="40577" y="28289"/>
                  </a:lnTo>
                  <a:cubicBezTo>
                    <a:pt x="42196" y="25527"/>
                    <a:pt x="45149" y="21907"/>
                    <a:pt x="49340" y="17526"/>
                  </a:cubicBezTo>
                  <a:cubicBezTo>
                    <a:pt x="53626" y="13145"/>
                    <a:pt x="59055" y="9049"/>
                    <a:pt x="65722" y="5429"/>
                  </a:cubicBezTo>
                  <a:cubicBezTo>
                    <a:pt x="72390" y="1810"/>
                    <a:pt x="79629" y="0"/>
                    <a:pt x="87440" y="0"/>
                  </a:cubicBezTo>
                  <a:cubicBezTo>
                    <a:pt x="90678" y="0"/>
                    <a:pt x="93345" y="381"/>
                    <a:pt x="95536" y="1238"/>
                  </a:cubicBezTo>
                  <a:lnTo>
                    <a:pt x="95536" y="28575"/>
                  </a:lnTo>
                  <a:cubicBezTo>
                    <a:pt x="94393" y="27813"/>
                    <a:pt x="92583" y="26956"/>
                    <a:pt x="90011" y="26289"/>
                  </a:cubicBezTo>
                  <a:cubicBezTo>
                    <a:pt x="87440" y="25527"/>
                    <a:pt x="84677" y="25146"/>
                    <a:pt x="81534" y="25146"/>
                  </a:cubicBezTo>
                  <a:cubicBezTo>
                    <a:pt x="68009" y="25146"/>
                    <a:pt x="55436" y="29337"/>
                    <a:pt x="43815" y="37624"/>
                  </a:cubicBezTo>
                  <a:lnTo>
                    <a:pt x="43815" y="125730"/>
                  </a:lnTo>
                  <a:lnTo>
                    <a:pt x="74867" y="127730"/>
                  </a:lnTo>
                  <a:lnTo>
                    <a:pt x="74867" y="139446"/>
                  </a:lnTo>
                  <a:lnTo>
                    <a:pt x="0" y="139446"/>
                  </a:lnTo>
                  <a:lnTo>
                    <a:pt x="0" y="127445"/>
                  </a:lnTo>
                  <a:close/>
                </a:path>
              </a:pathLst>
            </a:custGeom>
            <a:solidFill>
              <a:srgbClr val="FFFFFF"/>
            </a:solidFill>
            <a:ln w="9525" cap="flat">
              <a:noFill/>
              <a:prstDash val="solid"/>
              <a:miter/>
            </a:ln>
          </p:spPr>
          <p:txBody>
            <a:bodyPr anchor="ctr"/>
            <a:lstStyle/>
            <a:p>
              <a:pPr>
                <a:defRPr/>
              </a:pPr>
              <a:endParaRPr lang="ro-RO" sz="730"/>
            </a:p>
          </p:txBody>
        </p:sp>
        <p:sp>
          <p:nvSpPr>
            <p:cNvPr id="59" name="Freeform: Shape 58">
              <a:extLst>
                <a:ext uri="{FF2B5EF4-FFF2-40B4-BE49-F238E27FC236}">
                  <a16:creationId xmlns:a16="http://schemas.microsoft.com/office/drawing/2014/main" id="{3FC3D01F-A86D-4876-2E78-B86473EC6049}"/>
                </a:ext>
              </a:extLst>
            </p:cNvPr>
            <p:cNvSpPr/>
            <p:nvPr/>
          </p:nvSpPr>
          <p:spPr>
            <a:xfrm>
              <a:off x="11459622"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492"/>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778"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a:defRPr/>
              </a:pPr>
              <a:endParaRPr lang="ro-RO" sz="730"/>
            </a:p>
          </p:txBody>
        </p:sp>
        <p:sp>
          <p:nvSpPr>
            <p:cNvPr id="60" name="Freeform: Shape 59">
              <a:extLst>
                <a:ext uri="{FF2B5EF4-FFF2-40B4-BE49-F238E27FC236}">
                  <a16:creationId xmlns:a16="http://schemas.microsoft.com/office/drawing/2014/main" id="{C02125E1-E805-94F6-B52F-28CAFCDBB2DD}"/>
                </a:ext>
              </a:extLst>
            </p:cNvPr>
            <p:cNvSpPr/>
            <p:nvPr/>
          </p:nvSpPr>
          <p:spPr>
            <a:xfrm>
              <a:off x="11614499" y="6490494"/>
              <a:ext cx="66103" cy="200406"/>
            </a:xfrm>
            <a:custGeom>
              <a:avLst/>
              <a:gdLst>
                <a:gd name="connsiteX0" fmla="*/ 19907 w 66103"/>
                <a:gd name="connsiteY0" fmla="*/ 17907 h 200406"/>
                <a:gd name="connsiteX1" fmla="*/ 95 w 66103"/>
                <a:gd name="connsiteY1" fmla="*/ 15240 h 200406"/>
                <a:gd name="connsiteX2" fmla="*/ 95 w 66103"/>
                <a:gd name="connsiteY2" fmla="*/ 4763 h 200406"/>
                <a:gd name="connsiteX3" fmla="*/ 39529 w 66103"/>
                <a:gd name="connsiteY3" fmla="*/ 0 h 200406"/>
                <a:gd name="connsiteX4" fmla="*/ 40005 w 66103"/>
                <a:gd name="connsiteY4" fmla="*/ 0 h 200406"/>
                <a:gd name="connsiteX5" fmla="*/ 45339 w 66103"/>
                <a:gd name="connsiteY5" fmla="*/ 3620 h 200406"/>
                <a:gd name="connsiteX6" fmla="*/ 45339 w 66103"/>
                <a:gd name="connsiteY6" fmla="*/ 186404 h 200406"/>
                <a:gd name="connsiteX7" fmla="*/ 66103 w 66103"/>
                <a:gd name="connsiteY7" fmla="*/ 188405 h 200406"/>
                <a:gd name="connsiteX8" fmla="*/ 66103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907" y="17907"/>
                  </a:moveTo>
                  <a:lnTo>
                    <a:pt x="95" y="15240"/>
                  </a:lnTo>
                  <a:lnTo>
                    <a:pt x="95" y="4763"/>
                  </a:lnTo>
                  <a:lnTo>
                    <a:pt x="39529" y="0"/>
                  </a:lnTo>
                  <a:lnTo>
                    <a:pt x="40005" y="0"/>
                  </a:lnTo>
                  <a:lnTo>
                    <a:pt x="45339" y="3620"/>
                  </a:lnTo>
                  <a:lnTo>
                    <a:pt x="45339" y="186404"/>
                  </a:lnTo>
                  <a:lnTo>
                    <a:pt x="66103" y="188405"/>
                  </a:lnTo>
                  <a:lnTo>
                    <a:pt x="66103"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sz="730"/>
            </a:p>
          </p:txBody>
        </p:sp>
        <p:sp>
          <p:nvSpPr>
            <p:cNvPr id="61" name="Freeform: Shape 60">
              <a:extLst>
                <a:ext uri="{FF2B5EF4-FFF2-40B4-BE49-F238E27FC236}">
                  <a16:creationId xmlns:a16="http://schemas.microsoft.com/office/drawing/2014/main" id="{844D98A0-D760-4F0F-0817-136025AFCAFE}"/>
                </a:ext>
              </a:extLst>
            </p:cNvPr>
            <p:cNvSpPr/>
            <p:nvPr/>
          </p:nvSpPr>
          <p:spPr>
            <a:xfrm>
              <a:off x="11757279" y="6509067"/>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1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8 h 182022"/>
                <a:gd name="connsiteX13" fmla="*/ 138303 w 177260"/>
                <a:gd name="connsiteY13" fmla="*/ 181928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1"/>
                  </a:lnTo>
                  <a:lnTo>
                    <a:pt x="140779" y="15240"/>
                  </a:lnTo>
                  <a:lnTo>
                    <a:pt x="119539" y="12287"/>
                  </a:lnTo>
                  <a:lnTo>
                    <a:pt x="119539" y="0"/>
                  </a:lnTo>
                  <a:lnTo>
                    <a:pt x="177260" y="0"/>
                  </a:lnTo>
                  <a:lnTo>
                    <a:pt x="177260" y="12287"/>
                  </a:lnTo>
                  <a:lnTo>
                    <a:pt x="157639" y="15240"/>
                  </a:lnTo>
                  <a:lnTo>
                    <a:pt x="157639" y="181928"/>
                  </a:lnTo>
                  <a:lnTo>
                    <a:pt x="138303" y="181928"/>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sz="730"/>
            </a:p>
          </p:txBody>
        </p:sp>
        <p:sp>
          <p:nvSpPr>
            <p:cNvPr id="62" name="Freeform: Shape 61">
              <a:extLst>
                <a:ext uri="{FF2B5EF4-FFF2-40B4-BE49-F238E27FC236}">
                  <a16:creationId xmlns:a16="http://schemas.microsoft.com/office/drawing/2014/main" id="{DB78C389-7FB4-66BA-FD9C-19CA6208DDF6}"/>
                </a:ext>
              </a:extLst>
            </p:cNvPr>
            <p:cNvSpPr/>
            <p:nvPr/>
          </p:nvSpPr>
          <p:spPr>
            <a:xfrm>
              <a:off x="11951493"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2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sz="730"/>
            </a:p>
          </p:txBody>
        </p:sp>
        <p:sp>
          <p:nvSpPr>
            <p:cNvPr id="63" name="Freeform: Shape 62">
              <a:extLst>
                <a:ext uri="{FF2B5EF4-FFF2-40B4-BE49-F238E27FC236}">
                  <a16:creationId xmlns:a16="http://schemas.microsoft.com/office/drawing/2014/main" id="{36E7FC63-D219-D32C-7970-2F0DB4F79E1D}"/>
                </a:ext>
              </a:extLst>
            </p:cNvPr>
            <p:cNvSpPr/>
            <p:nvPr/>
          </p:nvSpPr>
          <p:spPr>
            <a:xfrm>
              <a:off x="12085510" y="6519830"/>
              <a:ext cx="88106" cy="237744"/>
            </a:xfrm>
            <a:custGeom>
              <a:avLst/>
              <a:gdLst>
                <a:gd name="connsiteX0" fmla="*/ 24479 w 88106"/>
                <a:gd name="connsiteY0" fmla="*/ 167164 h 237744"/>
                <a:gd name="connsiteX1" fmla="*/ 17621 w 88106"/>
                <a:gd name="connsiteY1" fmla="*/ 145352 h 237744"/>
                <a:gd name="connsiteX2" fmla="*/ 17621 w 88106"/>
                <a:gd name="connsiteY2" fmla="*/ 51435 h 237744"/>
                <a:gd name="connsiteX3" fmla="*/ 0 w 88106"/>
                <a:gd name="connsiteY3" fmla="*/ 51435 h 237744"/>
                <a:gd name="connsiteX4" fmla="*/ 0 w 88106"/>
                <a:gd name="connsiteY4" fmla="*/ 40386 h 237744"/>
                <a:gd name="connsiteX5" fmla="*/ 6858 w 88106"/>
                <a:gd name="connsiteY5" fmla="*/ 38672 h 237744"/>
                <a:gd name="connsiteX6" fmla="*/ 14478 w 88106"/>
                <a:gd name="connsiteY6" fmla="*/ 36005 h 237744"/>
                <a:gd name="connsiteX7" fmla="*/ 20574 w 88106"/>
                <a:gd name="connsiteY7" fmla="*/ 27242 h 237744"/>
                <a:gd name="connsiteX8" fmla="*/ 25241 w 88106"/>
                <a:gd name="connsiteY8" fmla="*/ 12287 h 237744"/>
                <a:gd name="connsiteX9" fmla="*/ 28384 w 88106"/>
                <a:gd name="connsiteY9" fmla="*/ 0 h 237744"/>
                <a:gd name="connsiteX10" fmla="*/ 42863 w 88106"/>
                <a:gd name="connsiteY10" fmla="*/ 0 h 237744"/>
                <a:gd name="connsiteX11" fmla="*/ 43339 w 88106"/>
                <a:gd name="connsiteY11" fmla="*/ 35243 h 237744"/>
                <a:gd name="connsiteX12" fmla="*/ 84201 w 88106"/>
                <a:gd name="connsiteY12" fmla="*/ 35243 h 237744"/>
                <a:gd name="connsiteX13" fmla="*/ 84201 w 88106"/>
                <a:gd name="connsiteY13" fmla="*/ 51435 h 237744"/>
                <a:gd name="connsiteX14" fmla="*/ 43339 w 88106"/>
                <a:gd name="connsiteY14" fmla="*/ 51435 h 237744"/>
                <a:gd name="connsiteX15" fmla="*/ 43339 w 88106"/>
                <a:gd name="connsiteY15" fmla="*/ 126587 h 237744"/>
                <a:gd name="connsiteX16" fmla="*/ 44196 w 88106"/>
                <a:gd name="connsiteY16" fmla="*/ 146209 h 237744"/>
                <a:gd name="connsiteX17" fmla="*/ 47911 w 88106"/>
                <a:gd name="connsiteY17" fmla="*/ 153543 h 237744"/>
                <a:gd name="connsiteX18" fmla="*/ 57531 w 88106"/>
                <a:gd name="connsiteY18" fmla="*/ 155258 h 237744"/>
                <a:gd name="connsiteX19" fmla="*/ 72104 w 88106"/>
                <a:gd name="connsiteY19" fmla="*/ 153543 h 237744"/>
                <a:gd name="connsiteX20" fmla="*/ 84487 w 88106"/>
                <a:gd name="connsiteY20" fmla="*/ 149828 h 237744"/>
                <a:gd name="connsiteX21" fmla="*/ 88106 w 88106"/>
                <a:gd name="connsiteY21" fmla="*/ 160877 h 237744"/>
                <a:gd name="connsiteX22" fmla="*/ 69151 w 88106"/>
                <a:gd name="connsiteY22" fmla="*/ 169450 h 237744"/>
                <a:gd name="connsiteX23" fmla="*/ 45339 w 88106"/>
                <a:gd name="connsiteY23" fmla="*/ 173641 h 237744"/>
                <a:gd name="connsiteX24" fmla="*/ 24479 w 88106"/>
                <a:gd name="connsiteY24" fmla="*/ 167164 h 237744"/>
                <a:gd name="connsiteX25" fmla="*/ 62103 w 88106"/>
                <a:gd name="connsiteY25" fmla="*/ 220313 h 237744"/>
                <a:gd name="connsiteX26" fmla="*/ 53816 w 88106"/>
                <a:gd name="connsiteY26" fmla="*/ 232315 h 237744"/>
                <a:gd name="connsiteX27" fmla="*/ 46768 w 88106"/>
                <a:gd name="connsiteY27" fmla="*/ 237744 h 237744"/>
                <a:gd name="connsiteX28" fmla="*/ 46482 w 88106"/>
                <a:gd name="connsiteY28" fmla="*/ 237744 h 237744"/>
                <a:gd name="connsiteX29" fmla="*/ 38195 w 88106"/>
                <a:gd name="connsiteY29" fmla="*/ 233363 h 237744"/>
                <a:gd name="connsiteX30" fmla="*/ 37909 w 88106"/>
                <a:gd name="connsiteY30" fmla="*/ 231934 h 237744"/>
                <a:gd name="connsiteX31" fmla="*/ 43529 w 88106"/>
                <a:gd name="connsiteY31" fmla="*/ 225362 h 237744"/>
                <a:gd name="connsiteX32" fmla="*/ 45720 w 88106"/>
                <a:gd name="connsiteY32" fmla="*/ 215075 h 237744"/>
                <a:gd name="connsiteX33" fmla="*/ 44386 w 88106"/>
                <a:gd name="connsiteY33" fmla="*/ 209931 h 237744"/>
                <a:gd name="connsiteX34" fmla="*/ 40576 w 88106"/>
                <a:gd name="connsiteY34" fmla="*/ 206312 h 237744"/>
                <a:gd name="connsiteX35" fmla="*/ 35719 w 88106"/>
                <a:gd name="connsiteY35" fmla="*/ 196501 h 237744"/>
                <a:gd name="connsiteX36" fmla="*/ 39910 w 88106"/>
                <a:gd name="connsiteY36" fmla="*/ 187452 h 237744"/>
                <a:gd name="connsiteX37" fmla="*/ 48673 w 88106"/>
                <a:gd name="connsiteY37" fmla="*/ 184785 h 237744"/>
                <a:gd name="connsiteX38" fmla="*/ 49625 w 88106"/>
                <a:gd name="connsiteY38" fmla="*/ 184785 h 237744"/>
                <a:gd name="connsiteX39" fmla="*/ 61341 w 88106"/>
                <a:gd name="connsiteY39" fmla="*/ 189929 h 237744"/>
                <a:gd name="connsiteX40" fmla="*/ 65722 w 88106"/>
                <a:gd name="connsiteY40" fmla="*/ 204407 h 237744"/>
                <a:gd name="connsiteX41" fmla="*/ 62103 w 88106"/>
                <a:gd name="connsiteY41" fmla="*/ 220313 h 23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106" h="237744">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4" y="36767"/>
                    <a:pt x="14478" y="36005"/>
                  </a:cubicBezTo>
                  <a:cubicBezTo>
                    <a:pt x="17050" y="34576"/>
                    <a:pt x="19145" y="31623"/>
                    <a:pt x="20574" y="27242"/>
                  </a:cubicBezTo>
                  <a:cubicBezTo>
                    <a:pt x="21907" y="24098"/>
                    <a:pt x="23431" y="19145"/>
                    <a:pt x="25241" y="12287"/>
                  </a:cubicBezTo>
                  <a:cubicBezTo>
                    <a:pt x="27051" y="5429"/>
                    <a:pt x="28099" y="1334"/>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106" y="160877"/>
                  </a:lnTo>
                  <a:cubicBezTo>
                    <a:pt x="84201" y="163830"/>
                    <a:pt x="77819" y="166688"/>
                    <a:pt x="69151" y="169450"/>
                  </a:cubicBezTo>
                  <a:cubicBezTo>
                    <a:pt x="60388" y="172212"/>
                    <a:pt x="52483" y="173641"/>
                    <a:pt x="45339" y="173641"/>
                  </a:cubicBezTo>
                  <a:cubicBezTo>
                    <a:pt x="35909" y="173546"/>
                    <a:pt x="29051" y="171450"/>
                    <a:pt x="24479" y="167164"/>
                  </a:cubicBezTo>
                  <a:close/>
                  <a:moveTo>
                    <a:pt x="62103" y="220313"/>
                  </a:moveTo>
                  <a:cubicBezTo>
                    <a:pt x="59626" y="225171"/>
                    <a:pt x="56864" y="229172"/>
                    <a:pt x="53816" y="232315"/>
                  </a:cubicBezTo>
                  <a:cubicBezTo>
                    <a:pt x="50673" y="235458"/>
                    <a:pt x="48387" y="237173"/>
                    <a:pt x="46768" y="237744"/>
                  </a:cubicBezTo>
                  <a:lnTo>
                    <a:pt x="46482" y="237744"/>
                  </a:lnTo>
                  <a:lnTo>
                    <a:pt x="38195" y="233363"/>
                  </a:lnTo>
                  <a:lnTo>
                    <a:pt x="37909" y="231934"/>
                  </a:lnTo>
                  <a:cubicBezTo>
                    <a:pt x="40195" y="230791"/>
                    <a:pt x="42100" y="228600"/>
                    <a:pt x="43529" y="225362"/>
                  </a:cubicBezTo>
                  <a:cubicBezTo>
                    <a:pt x="44958" y="222123"/>
                    <a:pt x="45720" y="218694"/>
                    <a:pt x="45720" y="215075"/>
                  </a:cubicBezTo>
                  <a:cubicBezTo>
                    <a:pt x="45720" y="212979"/>
                    <a:pt x="45244" y="211265"/>
                    <a:pt x="44386" y="209931"/>
                  </a:cubicBezTo>
                  <a:cubicBezTo>
                    <a:pt x="43529" y="208598"/>
                    <a:pt x="42196" y="207359"/>
                    <a:pt x="40576"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9"/>
                  </a:cubicBezTo>
                  <a:cubicBezTo>
                    <a:pt x="64294" y="193358"/>
                    <a:pt x="65722" y="198120"/>
                    <a:pt x="65722" y="204407"/>
                  </a:cubicBezTo>
                  <a:cubicBezTo>
                    <a:pt x="65818" y="210026"/>
                    <a:pt x="64579" y="215360"/>
                    <a:pt x="62103" y="220313"/>
                  </a:cubicBezTo>
                  <a:close/>
                </a:path>
              </a:pathLst>
            </a:custGeom>
            <a:solidFill>
              <a:srgbClr val="FFFFFF"/>
            </a:solidFill>
            <a:ln w="9525" cap="flat">
              <a:noFill/>
              <a:prstDash val="solid"/>
              <a:miter/>
            </a:ln>
          </p:spPr>
          <p:txBody>
            <a:bodyPr anchor="ctr"/>
            <a:lstStyle/>
            <a:p>
              <a:pPr>
                <a:defRPr/>
              </a:pPr>
              <a:endParaRPr lang="ro-RO" sz="730"/>
            </a:p>
          </p:txBody>
        </p:sp>
        <p:sp>
          <p:nvSpPr>
            <p:cNvPr id="64" name="Freeform: Shape 63">
              <a:extLst>
                <a:ext uri="{FF2B5EF4-FFF2-40B4-BE49-F238E27FC236}">
                  <a16:creationId xmlns:a16="http://schemas.microsoft.com/office/drawing/2014/main" id="{EC8297F5-AAD2-D0B6-077C-44EDC77826D0}"/>
                </a:ext>
              </a:extLst>
            </p:cNvPr>
            <p:cNvSpPr/>
            <p:nvPr/>
          </p:nvSpPr>
          <p:spPr>
            <a:xfrm>
              <a:off x="12187713" y="6496875"/>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8 h 194119"/>
                <a:gd name="connsiteX15" fmla="*/ 18764 w 64865"/>
                <a:gd name="connsiteY15" fmla="*/ 5144 h 194119"/>
                <a:gd name="connsiteX16" fmla="*/ 31813 w 64865"/>
                <a:gd name="connsiteY16" fmla="*/ 0 h 194119"/>
                <a:gd name="connsiteX17" fmla="*/ 44101 w 64865"/>
                <a:gd name="connsiteY17" fmla="*/ 4382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8"/>
                  </a:cubicBezTo>
                  <a:cubicBezTo>
                    <a:pt x="14002" y="12859"/>
                    <a:pt x="15621" y="8573"/>
                    <a:pt x="18764" y="5144"/>
                  </a:cubicBezTo>
                  <a:cubicBezTo>
                    <a:pt x="21908" y="1715"/>
                    <a:pt x="26289" y="0"/>
                    <a:pt x="31813" y="0"/>
                  </a:cubicBezTo>
                  <a:cubicBezTo>
                    <a:pt x="37338" y="0"/>
                    <a:pt x="41434" y="1429"/>
                    <a:pt x="44101" y="4382"/>
                  </a:cubicBezTo>
                  <a:cubicBezTo>
                    <a:pt x="46672" y="7334"/>
                    <a:pt x="48006" y="11049"/>
                    <a:pt x="48006" y="15621"/>
                  </a:cubicBezTo>
                  <a:cubicBezTo>
                    <a:pt x="48006" y="21146"/>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a:defRPr/>
              </a:pPr>
              <a:endParaRPr lang="ro-RO" sz="730"/>
            </a:p>
          </p:txBody>
        </p:sp>
        <p:sp>
          <p:nvSpPr>
            <p:cNvPr id="65" name="Freeform: Shape 64">
              <a:extLst>
                <a:ext uri="{FF2B5EF4-FFF2-40B4-BE49-F238E27FC236}">
                  <a16:creationId xmlns:a16="http://schemas.microsoft.com/office/drawing/2014/main" id="{EA602974-7175-EF67-D779-8BDF1C0519ED}"/>
                </a:ext>
              </a:extLst>
            </p:cNvPr>
            <p:cNvSpPr/>
            <p:nvPr/>
          </p:nvSpPr>
          <p:spPr>
            <a:xfrm>
              <a:off x="12270009" y="6551454"/>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8 w 126587"/>
                <a:gd name="connsiteY5" fmla="*/ 109442 h 142208"/>
                <a:gd name="connsiteX6" fmla="*/ 93631 w 126587"/>
                <a:gd name="connsiteY6" fmla="*/ 133921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7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50" y="22288"/>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8" y="109442"/>
                  </a:cubicBezTo>
                  <a:cubicBezTo>
                    <a:pt x="111538" y="120206"/>
                    <a:pt x="103537" y="128397"/>
                    <a:pt x="93631" y="133921"/>
                  </a:cubicBezTo>
                  <a:cubicBezTo>
                    <a:pt x="83725" y="139446"/>
                    <a:pt x="73247" y="142208"/>
                    <a:pt x="61913" y="142208"/>
                  </a:cubicBezTo>
                  <a:cubicBezTo>
                    <a:pt x="41338" y="142208"/>
                    <a:pt x="25908" y="135636"/>
                    <a:pt x="15526" y="122587"/>
                  </a:cubicBezTo>
                  <a:cubicBezTo>
                    <a:pt x="5143" y="109537"/>
                    <a:pt x="0" y="92393"/>
                    <a:pt x="0" y="71152"/>
                  </a:cubicBezTo>
                  <a:cubicBezTo>
                    <a:pt x="0" y="56483"/>
                    <a:pt x="3048" y="43815"/>
                    <a:pt x="9049" y="33052"/>
                  </a:cubicBezTo>
                  <a:close/>
                  <a:moveTo>
                    <a:pt x="89345" y="114300"/>
                  </a:moveTo>
                  <a:cubicBezTo>
                    <a:pt x="95345" y="104966"/>
                    <a:pt x="98393" y="91249"/>
                    <a:pt x="98393" y="72962"/>
                  </a:cubicBezTo>
                  <a:cubicBezTo>
                    <a:pt x="98393" y="54864"/>
                    <a:pt x="95631" y="40481"/>
                    <a:pt x="90106"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2"/>
                    <a:pt x="51340" y="128207"/>
                    <a:pt x="63437" y="128207"/>
                  </a:cubicBezTo>
                  <a:cubicBezTo>
                    <a:pt x="74676" y="128207"/>
                    <a:pt x="83248" y="123539"/>
                    <a:pt x="89345" y="114300"/>
                  </a:cubicBezTo>
                  <a:close/>
                </a:path>
              </a:pathLst>
            </a:custGeom>
            <a:solidFill>
              <a:srgbClr val="FFFFFF"/>
            </a:solidFill>
            <a:ln w="9525" cap="flat">
              <a:noFill/>
              <a:prstDash val="solid"/>
              <a:miter/>
            </a:ln>
          </p:spPr>
          <p:txBody>
            <a:bodyPr anchor="ctr"/>
            <a:lstStyle/>
            <a:p>
              <a:pPr>
                <a:defRPr/>
              </a:pPr>
              <a:endParaRPr lang="ro-RO" sz="730"/>
            </a:p>
          </p:txBody>
        </p:sp>
        <p:sp>
          <p:nvSpPr>
            <p:cNvPr id="66" name="Freeform: Shape 65">
              <a:extLst>
                <a:ext uri="{FF2B5EF4-FFF2-40B4-BE49-F238E27FC236}">
                  <a16:creationId xmlns:a16="http://schemas.microsoft.com/office/drawing/2014/main" id="{BD153160-2541-7A23-5DD5-187723AC3A7B}"/>
                </a:ext>
              </a:extLst>
            </p:cNvPr>
            <p:cNvSpPr/>
            <p:nvPr/>
          </p:nvSpPr>
          <p:spPr>
            <a:xfrm>
              <a:off x="12415837"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3"/>
                    <a:pt x="102870" y="33528"/>
                  </a:cubicBezTo>
                  <a:cubicBezTo>
                    <a:pt x="101537"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sz="730"/>
            </a:p>
          </p:txBody>
        </p:sp>
        <p:sp>
          <p:nvSpPr>
            <p:cNvPr id="67" name="Freeform: Shape 66">
              <a:extLst>
                <a:ext uri="{FF2B5EF4-FFF2-40B4-BE49-F238E27FC236}">
                  <a16:creationId xmlns:a16="http://schemas.microsoft.com/office/drawing/2014/main" id="{92E40AA5-B146-3A14-6C50-CB3BA74E91C3}"/>
                </a:ext>
              </a:extLst>
            </p:cNvPr>
            <p:cNvSpPr/>
            <p:nvPr/>
          </p:nvSpPr>
          <p:spPr>
            <a:xfrm>
              <a:off x="12581191"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5" y="24003"/>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4"/>
                    <a:pt x="11239" y="14192"/>
                    <a:pt x="16954" y="11240"/>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912" y="139446"/>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sz="730"/>
            </a:p>
          </p:txBody>
        </p:sp>
        <p:sp>
          <p:nvSpPr>
            <p:cNvPr id="68" name="Freeform: Shape 67">
              <a:extLst>
                <a:ext uri="{FF2B5EF4-FFF2-40B4-BE49-F238E27FC236}">
                  <a16:creationId xmlns:a16="http://schemas.microsoft.com/office/drawing/2014/main" id="{A402543C-479A-6DED-628C-4390C2447B2C}"/>
                </a:ext>
              </a:extLst>
            </p:cNvPr>
            <p:cNvSpPr/>
            <p:nvPr/>
          </p:nvSpPr>
          <p:spPr>
            <a:xfrm>
              <a:off x="12716637"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sz="730"/>
            </a:p>
          </p:txBody>
        </p:sp>
        <p:sp>
          <p:nvSpPr>
            <p:cNvPr id="69" name="Freeform: Shape 68">
              <a:extLst>
                <a:ext uri="{FF2B5EF4-FFF2-40B4-BE49-F238E27FC236}">
                  <a16:creationId xmlns:a16="http://schemas.microsoft.com/office/drawing/2014/main" id="{9A8AEB1F-D466-6C6C-FC0A-E0F3524E9FBB}"/>
                </a:ext>
              </a:extLst>
            </p:cNvPr>
            <p:cNvSpPr/>
            <p:nvPr/>
          </p:nvSpPr>
          <p:spPr>
            <a:xfrm>
              <a:off x="12857416"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382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153 w 133064"/>
                <a:gd name="connsiteY24" fmla="*/ 181451 h 202987"/>
                <a:gd name="connsiteX25" fmla="*/ 93631 w 133064"/>
                <a:gd name="connsiteY25" fmla="*/ 171545 h 202987"/>
                <a:gd name="connsiteX26" fmla="*/ 93631 w 133064"/>
                <a:gd name="connsiteY26" fmla="*/ 82010 h 202987"/>
                <a:gd name="connsiteX27" fmla="*/ 84487 w 133064"/>
                <a:gd name="connsiteY27" fmla="*/ 76772 h 202987"/>
                <a:gd name="connsiteX28" fmla="*/ 69151 w 133064"/>
                <a:gd name="connsiteY28" fmla="*/ 74486 h 202987"/>
                <a:gd name="connsiteX29" fmla="*/ 38671 w 133064"/>
                <a:gd name="connsiteY29" fmla="*/ 89059 h 202987"/>
                <a:gd name="connsiteX30" fmla="*/ 27242 w 133064"/>
                <a:gd name="connsiteY30" fmla="*/ 133922 h 202987"/>
                <a:gd name="connsiteX31" fmla="*/ 37243 w 133064"/>
                <a:gd name="connsiteY31" fmla="*/ 173069 h 202987"/>
                <a:gd name="connsiteX32" fmla="*/ 63151 w 133064"/>
                <a:gd name="connsiteY32" fmla="*/ 185833 h 202987"/>
                <a:gd name="connsiteX33" fmla="*/ 81153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382"/>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538"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153" y="181451"/>
                  </a:moveTo>
                  <a:cubicBezTo>
                    <a:pt x="86678" y="178594"/>
                    <a:pt x="90868" y="175260"/>
                    <a:pt x="93631" y="171545"/>
                  </a:cubicBezTo>
                  <a:lnTo>
                    <a:pt x="93631" y="82010"/>
                  </a:lnTo>
                  <a:cubicBezTo>
                    <a:pt x="92297" y="80010"/>
                    <a:pt x="89249" y="78296"/>
                    <a:pt x="84487" y="76772"/>
                  </a:cubicBezTo>
                  <a:cubicBezTo>
                    <a:pt x="79629" y="75248"/>
                    <a:pt x="74581" y="74486"/>
                    <a:pt x="69151" y="74486"/>
                  </a:cubicBezTo>
                  <a:cubicBezTo>
                    <a:pt x="56388" y="74486"/>
                    <a:pt x="46292" y="79343"/>
                    <a:pt x="38671" y="89059"/>
                  </a:cubicBezTo>
                  <a:cubicBezTo>
                    <a:pt x="31051" y="98774"/>
                    <a:pt x="27242" y="113728"/>
                    <a:pt x="27242" y="133922"/>
                  </a:cubicBezTo>
                  <a:cubicBezTo>
                    <a:pt x="27242" y="151543"/>
                    <a:pt x="30575" y="164592"/>
                    <a:pt x="37243" y="173069"/>
                  </a:cubicBezTo>
                  <a:cubicBezTo>
                    <a:pt x="43910" y="181547"/>
                    <a:pt x="52578" y="185833"/>
                    <a:pt x="63151" y="185833"/>
                  </a:cubicBezTo>
                  <a:cubicBezTo>
                    <a:pt x="69723" y="185738"/>
                    <a:pt x="75629" y="184309"/>
                    <a:pt x="81153" y="181451"/>
                  </a:cubicBezTo>
                  <a:close/>
                </a:path>
              </a:pathLst>
            </a:custGeom>
            <a:solidFill>
              <a:srgbClr val="FFFFFF"/>
            </a:solidFill>
            <a:ln w="9525" cap="flat">
              <a:noFill/>
              <a:prstDash val="solid"/>
              <a:miter/>
            </a:ln>
          </p:spPr>
          <p:txBody>
            <a:bodyPr anchor="ctr"/>
            <a:lstStyle/>
            <a:p>
              <a:pPr>
                <a:defRPr/>
              </a:pPr>
              <a:endParaRPr lang="ro-RO" sz="730"/>
            </a:p>
          </p:txBody>
        </p:sp>
        <p:sp>
          <p:nvSpPr>
            <p:cNvPr id="70" name="Freeform: Shape 69">
              <a:extLst>
                <a:ext uri="{FF2B5EF4-FFF2-40B4-BE49-F238E27FC236}">
                  <a16:creationId xmlns:a16="http://schemas.microsoft.com/office/drawing/2014/main" id="{432D5D46-9ACF-A22E-36F9-AF2834E1F435}"/>
                </a:ext>
              </a:extLst>
            </p:cNvPr>
            <p:cNvSpPr/>
            <p:nvPr/>
          </p:nvSpPr>
          <p:spPr>
            <a:xfrm>
              <a:off x="13009625"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a:defRPr/>
              </a:pPr>
              <a:endParaRPr lang="ro-RO" sz="730"/>
            </a:p>
          </p:txBody>
        </p:sp>
        <p:sp>
          <p:nvSpPr>
            <p:cNvPr id="71" name="Freeform: Shape 70">
              <a:extLst>
                <a:ext uri="{FF2B5EF4-FFF2-40B4-BE49-F238E27FC236}">
                  <a16:creationId xmlns:a16="http://schemas.microsoft.com/office/drawing/2014/main" id="{F0411C63-04F0-79E7-C7E9-4D42A6B64381}"/>
                </a:ext>
              </a:extLst>
            </p:cNvPr>
            <p:cNvSpPr/>
            <p:nvPr/>
          </p:nvSpPr>
          <p:spPr>
            <a:xfrm>
              <a:off x="10794015" y="6767576"/>
              <a:ext cx="133159" cy="202980"/>
            </a:xfrm>
            <a:custGeom>
              <a:avLst/>
              <a:gdLst>
                <a:gd name="connsiteX0" fmla="*/ 26670 w 133159"/>
                <a:gd name="connsiteY0" fmla="*/ 195644 h 202980"/>
                <a:gd name="connsiteX1" fmla="*/ 7239 w 133159"/>
                <a:gd name="connsiteY1" fmla="*/ 173165 h 202980"/>
                <a:gd name="connsiteX2" fmla="*/ 0 w 133159"/>
                <a:gd name="connsiteY2" fmla="*/ 135731 h 202980"/>
                <a:gd name="connsiteX3" fmla="*/ 8573 w 133159"/>
                <a:gd name="connsiteY3" fmla="*/ 97822 h 202980"/>
                <a:gd name="connsiteX4" fmla="*/ 33147 w 133159"/>
                <a:gd name="connsiteY4" fmla="*/ 70771 h 202980"/>
                <a:gd name="connsiteX5" fmla="*/ 70961 w 133159"/>
                <a:gd name="connsiteY5" fmla="*/ 60865 h 202980"/>
                <a:gd name="connsiteX6" fmla="*/ 93726 w 133159"/>
                <a:gd name="connsiteY6" fmla="*/ 63532 h 202980"/>
                <a:gd name="connsiteX7" fmla="*/ 93726 w 133159"/>
                <a:gd name="connsiteY7" fmla="*/ 17812 h 202980"/>
                <a:gd name="connsiteX8" fmla="*/ 68771 w 133159"/>
                <a:gd name="connsiteY8" fmla="*/ 14859 h 202980"/>
                <a:gd name="connsiteX9" fmla="*/ 68771 w 133159"/>
                <a:gd name="connsiteY9" fmla="*/ 4381 h 202980"/>
                <a:gd name="connsiteX10" fmla="*/ 112776 w 133159"/>
                <a:gd name="connsiteY10" fmla="*/ 0 h 202980"/>
                <a:gd name="connsiteX11" fmla="*/ 113538 w 133159"/>
                <a:gd name="connsiteY11" fmla="*/ 0 h 202980"/>
                <a:gd name="connsiteX12" fmla="*/ 118967 w 133159"/>
                <a:gd name="connsiteY12" fmla="*/ 3905 h 202980"/>
                <a:gd name="connsiteX13" fmla="*/ 118967 w 133159"/>
                <a:gd name="connsiteY13" fmla="*/ 187928 h 202980"/>
                <a:gd name="connsiteX14" fmla="*/ 133160 w 133159"/>
                <a:gd name="connsiteY14" fmla="*/ 187928 h 202980"/>
                <a:gd name="connsiteX15" fmla="*/ 133160 w 133159"/>
                <a:gd name="connsiteY15" fmla="*/ 199168 h 202980"/>
                <a:gd name="connsiteX16" fmla="*/ 119539 w 133159"/>
                <a:gd name="connsiteY16" fmla="*/ 201835 h 202980"/>
                <a:gd name="connsiteX17" fmla="*/ 107442 w 133159"/>
                <a:gd name="connsiteY17" fmla="*/ 202787 h 202980"/>
                <a:gd name="connsiteX18" fmla="*/ 98393 w 133159"/>
                <a:gd name="connsiteY18" fmla="*/ 200597 h 202980"/>
                <a:gd name="connsiteX19" fmla="*/ 95726 w 133159"/>
                <a:gd name="connsiteY19" fmla="*/ 191262 h 202980"/>
                <a:gd name="connsiteX20" fmla="*/ 95726 w 133159"/>
                <a:gd name="connsiteY20" fmla="*/ 183451 h 202980"/>
                <a:gd name="connsiteX21" fmla="*/ 77724 w 133159"/>
                <a:gd name="connsiteY21" fmla="*/ 197358 h 202980"/>
                <a:gd name="connsiteX22" fmla="*/ 53626 w 133159"/>
                <a:gd name="connsiteY22" fmla="*/ 202978 h 202980"/>
                <a:gd name="connsiteX23" fmla="*/ 26670 w 133159"/>
                <a:gd name="connsiteY23" fmla="*/ 195644 h 202980"/>
                <a:gd name="connsiteX24" fmla="*/ 81248 w 133159"/>
                <a:gd name="connsiteY24" fmla="*/ 181356 h 202980"/>
                <a:gd name="connsiteX25" fmla="*/ 93726 w 133159"/>
                <a:gd name="connsiteY25" fmla="*/ 171450 h 202980"/>
                <a:gd name="connsiteX26" fmla="*/ 93726 w 133159"/>
                <a:gd name="connsiteY26" fmla="*/ 81915 h 202980"/>
                <a:gd name="connsiteX27" fmla="*/ 84582 w 133159"/>
                <a:gd name="connsiteY27" fmla="*/ 76676 h 202980"/>
                <a:gd name="connsiteX28" fmla="*/ 69247 w 133159"/>
                <a:gd name="connsiteY28" fmla="*/ 74390 h 202980"/>
                <a:gd name="connsiteX29" fmla="*/ 38767 w 133159"/>
                <a:gd name="connsiteY29" fmla="*/ 88964 h 202980"/>
                <a:gd name="connsiteX30" fmla="*/ 27432 w 133159"/>
                <a:gd name="connsiteY30" fmla="*/ 133826 h 202980"/>
                <a:gd name="connsiteX31" fmla="*/ 37433 w 133159"/>
                <a:gd name="connsiteY31" fmla="*/ 172974 h 202980"/>
                <a:gd name="connsiteX32" fmla="*/ 63341 w 133159"/>
                <a:gd name="connsiteY32" fmla="*/ 185738 h 202980"/>
                <a:gd name="connsiteX33" fmla="*/ 81248 w 133159"/>
                <a:gd name="connsiteY33" fmla="*/ 181356 h 20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159" h="202980">
                  <a:moveTo>
                    <a:pt x="26670" y="195644"/>
                  </a:moveTo>
                  <a:cubicBezTo>
                    <a:pt x="18479" y="190786"/>
                    <a:pt x="12002" y="183261"/>
                    <a:pt x="7239" y="173165"/>
                  </a:cubicBezTo>
                  <a:cubicBezTo>
                    <a:pt x="2381" y="163068"/>
                    <a:pt x="0" y="150590"/>
                    <a:pt x="0" y="135731"/>
                  </a:cubicBezTo>
                  <a:cubicBezTo>
                    <a:pt x="0" y="121825"/>
                    <a:pt x="2857" y="109252"/>
                    <a:pt x="8573" y="97822"/>
                  </a:cubicBezTo>
                  <a:cubicBezTo>
                    <a:pt x="14288" y="86392"/>
                    <a:pt x="22479" y="77343"/>
                    <a:pt x="33147" y="70771"/>
                  </a:cubicBezTo>
                  <a:cubicBezTo>
                    <a:pt x="43815" y="64199"/>
                    <a:pt x="56483" y="60865"/>
                    <a:pt x="70961" y="60865"/>
                  </a:cubicBezTo>
                  <a:cubicBezTo>
                    <a:pt x="79248" y="60865"/>
                    <a:pt x="86868" y="61722"/>
                    <a:pt x="93726" y="63532"/>
                  </a:cubicBezTo>
                  <a:lnTo>
                    <a:pt x="93726" y="17812"/>
                  </a:lnTo>
                  <a:lnTo>
                    <a:pt x="68771" y="14859"/>
                  </a:lnTo>
                  <a:lnTo>
                    <a:pt x="68771" y="4381"/>
                  </a:lnTo>
                  <a:lnTo>
                    <a:pt x="112776" y="0"/>
                  </a:lnTo>
                  <a:lnTo>
                    <a:pt x="113538" y="0"/>
                  </a:lnTo>
                  <a:lnTo>
                    <a:pt x="118967" y="3905"/>
                  </a:lnTo>
                  <a:lnTo>
                    <a:pt x="118967" y="187928"/>
                  </a:lnTo>
                  <a:lnTo>
                    <a:pt x="133160" y="187928"/>
                  </a:lnTo>
                  <a:lnTo>
                    <a:pt x="133160" y="199168"/>
                  </a:lnTo>
                  <a:cubicBezTo>
                    <a:pt x="127921" y="200311"/>
                    <a:pt x="123444" y="201168"/>
                    <a:pt x="119539" y="201835"/>
                  </a:cubicBezTo>
                  <a:cubicBezTo>
                    <a:pt x="115729" y="202501"/>
                    <a:pt x="111633" y="202787"/>
                    <a:pt x="107442" y="202787"/>
                  </a:cubicBezTo>
                  <a:cubicBezTo>
                    <a:pt x="103251" y="202787"/>
                    <a:pt x="100203" y="202025"/>
                    <a:pt x="98393" y="200597"/>
                  </a:cubicBezTo>
                  <a:cubicBezTo>
                    <a:pt x="96584" y="199168"/>
                    <a:pt x="95726" y="196024"/>
                    <a:pt x="95726" y="191262"/>
                  </a:cubicBezTo>
                  <a:lnTo>
                    <a:pt x="95726" y="183451"/>
                  </a:lnTo>
                  <a:cubicBezTo>
                    <a:pt x="91154" y="188976"/>
                    <a:pt x="85154" y="193643"/>
                    <a:pt x="77724" y="197358"/>
                  </a:cubicBezTo>
                  <a:cubicBezTo>
                    <a:pt x="70295" y="201073"/>
                    <a:pt x="62294" y="202978"/>
                    <a:pt x="53626" y="202978"/>
                  </a:cubicBezTo>
                  <a:cubicBezTo>
                    <a:pt x="43815" y="203073"/>
                    <a:pt x="34862" y="200597"/>
                    <a:pt x="26670" y="195644"/>
                  </a:cubicBezTo>
                  <a:close/>
                  <a:moveTo>
                    <a:pt x="81248" y="181356"/>
                  </a:moveTo>
                  <a:cubicBezTo>
                    <a:pt x="86773" y="178499"/>
                    <a:pt x="90964" y="175165"/>
                    <a:pt x="93726" y="171450"/>
                  </a:cubicBezTo>
                  <a:lnTo>
                    <a:pt x="93726" y="81915"/>
                  </a:lnTo>
                  <a:cubicBezTo>
                    <a:pt x="92393" y="79915"/>
                    <a:pt x="89345" y="78200"/>
                    <a:pt x="84582" y="76676"/>
                  </a:cubicBezTo>
                  <a:cubicBezTo>
                    <a:pt x="79820" y="75152"/>
                    <a:pt x="74676" y="74390"/>
                    <a:pt x="69247" y="74390"/>
                  </a:cubicBezTo>
                  <a:cubicBezTo>
                    <a:pt x="56483" y="74390"/>
                    <a:pt x="46387" y="79248"/>
                    <a:pt x="38767" y="88964"/>
                  </a:cubicBezTo>
                  <a:cubicBezTo>
                    <a:pt x="31147" y="98679"/>
                    <a:pt x="27432" y="113633"/>
                    <a:pt x="27432" y="133826"/>
                  </a:cubicBezTo>
                  <a:cubicBezTo>
                    <a:pt x="27432" y="151448"/>
                    <a:pt x="30766" y="164497"/>
                    <a:pt x="37433" y="172974"/>
                  </a:cubicBezTo>
                  <a:cubicBezTo>
                    <a:pt x="44101" y="181451"/>
                    <a:pt x="52769" y="185738"/>
                    <a:pt x="63341" y="185738"/>
                  </a:cubicBezTo>
                  <a:cubicBezTo>
                    <a:pt x="69723" y="185642"/>
                    <a:pt x="75724" y="184214"/>
                    <a:pt x="81248" y="181356"/>
                  </a:cubicBezTo>
                  <a:close/>
                </a:path>
              </a:pathLst>
            </a:custGeom>
            <a:solidFill>
              <a:srgbClr val="FFFFFF"/>
            </a:solidFill>
            <a:ln w="9525" cap="flat">
              <a:noFill/>
              <a:prstDash val="solid"/>
              <a:miter/>
            </a:ln>
          </p:spPr>
          <p:txBody>
            <a:bodyPr anchor="ctr"/>
            <a:lstStyle/>
            <a:p>
              <a:pPr>
                <a:defRPr/>
              </a:pPr>
              <a:endParaRPr lang="ro-RO" sz="730"/>
            </a:p>
          </p:txBody>
        </p:sp>
        <p:sp>
          <p:nvSpPr>
            <p:cNvPr id="72" name="Freeform: Shape 71">
              <a:extLst>
                <a:ext uri="{FF2B5EF4-FFF2-40B4-BE49-F238E27FC236}">
                  <a16:creationId xmlns:a16="http://schemas.microsoft.com/office/drawing/2014/main" id="{A9BF5677-7EC4-D522-6B1F-34EC052AE70F}"/>
                </a:ext>
              </a:extLst>
            </p:cNvPr>
            <p:cNvSpPr/>
            <p:nvPr/>
          </p:nvSpPr>
          <p:spPr>
            <a:xfrm>
              <a:off x="10946225"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1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725 w 112585"/>
                <a:gd name="connsiteY17" fmla="*/ 58388 h 142208"/>
                <a:gd name="connsiteX18" fmla="*/ 86487 w 112585"/>
                <a:gd name="connsiteY18" fmla="*/ 47911 h 142208"/>
                <a:gd name="connsiteX19" fmla="*/ 79724 w 112585"/>
                <a:gd name="connsiteY19" fmla="*/ 22860 h 142208"/>
                <a:gd name="connsiteX20" fmla="*/ 59246 w 112585"/>
                <a:gd name="connsiteY20" fmla="*/ 13716 h 142208"/>
                <a:gd name="connsiteX21" fmla="*/ 36576 w 112585"/>
                <a:gd name="connsiteY21" fmla="*/ 24003 h 142208"/>
                <a:gd name="connsiteX22" fmla="*/ 26956 w 112585"/>
                <a:gd name="connsiteY22" fmla="*/ 58483 h 142208"/>
                <a:gd name="connsiteX23" fmla="*/ 85725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6" y="22955"/>
                    <a:pt x="21050" y="14668"/>
                    <a:pt x="30766" y="8763"/>
                  </a:cubicBezTo>
                  <a:cubicBezTo>
                    <a:pt x="40481" y="2857"/>
                    <a:pt x="51530" y="0"/>
                    <a:pt x="63913" y="0"/>
                  </a:cubicBezTo>
                  <a:cubicBezTo>
                    <a:pt x="79058" y="0"/>
                    <a:pt x="90869" y="4191"/>
                    <a:pt x="99251" y="12573"/>
                  </a:cubicBezTo>
                  <a:cubicBezTo>
                    <a:pt x="107633" y="20955"/>
                    <a:pt x="112109" y="33052"/>
                    <a:pt x="112586" y="48673"/>
                  </a:cubicBezTo>
                  <a:cubicBezTo>
                    <a:pt x="112586" y="58674"/>
                    <a:pt x="112014" y="66199"/>
                    <a:pt x="110871" y="71438"/>
                  </a:cubicBezTo>
                  <a:lnTo>
                    <a:pt x="26670" y="71438"/>
                  </a:lnTo>
                  <a:cubicBezTo>
                    <a:pt x="27051"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725" y="58388"/>
                  </a:moveTo>
                  <a:cubicBezTo>
                    <a:pt x="86201" y="54959"/>
                    <a:pt x="86487" y="51435"/>
                    <a:pt x="86487" y="47911"/>
                  </a:cubicBezTo>
                  <a:cubicBezTo>
                    <a:pt x="86297" y="37338"/>
                    <a:pt x="84106" y="28956"/>
                    <a:pt x="79724" y="22860"/>
                  </a:cubicBezTo>
                  <a:cubicBezTo>
                    <a:pt x="75438" y="16764"/>
                    <a:pt x="68580" y="13716"/>
                    <a:pt x="59246" y="13716"/>
                  </a:cubicBezTo>
                  <a:cubicBezTo>
                    <a:pt x="49816" y="13716"/>
                    <a:pt x="42196" y="17145"/>
                    <a:pt x="36576" y="24003"/>
                  </a:cubicBezTo>
                  <a:cubicBezTo>
                    <a:pt x="30956" y="30861"/>
                    <a:pt x="27718" y="42386"/>
                    <a:pt x="26956" y="58483"/>
                  </a:cubicBezTo>
                  <a:lnTo>
                    <a:pt x="85725" y="58483"/>
                  </a:lnTo>
                  <a:close/>
                </a:path>
              </a:pathLst>
            </a:custGeom>
            <a:solidFill>
              <a:srgbClr val="FFFFFF"/>
            </a:solidFill>
            <a:ln w="9525" cap="flat">
              <a:noFill/>
              <a:prstDash val="solid"/>
              <a:miter/>
            </a:ln>
          </p:spPr>
          <p:txBody>
            <a:bodyPr anchor="ctr"/>
            <a:lstStyle/>
            <a:p>
              <a:pPr>
                <a:defRPr/>
              </a:pPr>
              <a:endParaRPr lang="ro-RO" sz="730"/>
            </a:p>
          </p:txBody>
        </p:sp>
        <p:sp>
          <p:nvSpPr>
            <p:cNvPr id="73" name="Freeform: Shape 72">
              <a:extLst>
                <a:ext uri="{FF2B5EF4-FFF2-40B4-BE49-F238E27FC236}">
                  <a16:creationId xmlns:a16="http://schemas.microsoft.com/office/drawing/2014/main" id="{F414153A-2C3F-C41D-035B-3ECF1140C896}"/>
                </a:ext>
              </a:extLst>
            </p:cNvPr>
            <p:cNvSpPr/>
            <p:nvPr/>
          </p:nvSpPr>
          <p:spPr>
            <a:xfrm>
              <a:off x="11142059"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6 w 120872"/>
                <a:gd name="connsiteY15" fmla="*/ 46958 h 186594"/>
                <a:gd name="connsiteX16" fmla="*/ 9334 w 120872"/>
                <a:gd name="connsiteY16" fmla="*/ 22860 h 186594"/>
                <a:gd name="connsiteX17" fmla="*/ 30099 w 120872"/>
                <a:gd name="connsiteY17" fmla="*/ 6096 h 186594"/>
                <a:gd name="connsiteX18" fmla="*/ 61817 w 120872"/>
                <a:gd name="connsiteY18" fmla="*/ 0 h 186594"/>
                <a:gd name="connsiteX19" fmla="*/ 81724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1 w 120872"/>
                <a:gd name="connsiteY26" fmla="*/ 12764 h 186594"/>
                <a:gd name="connsiteX27" fmla="*/ 35909 w 120872"/>
                <a:gd name="connsiteY27" fmla="*/ 19907 h 186594"/>
                <a:gd name="connsiteX28" fmla="*/ 27242 w 120872"/>
                <a:gd name="connsiteY28" fmla="*/ 40481 h 186594"/>
                <a:gd name="connsiteX29" fmla="*/ 32480 w 120872"/>
                <a:gd name="connsiteY29" fmla="*/ 56864 h 186594"/>
                <a:gd name="connsiteX30" fmla="*/ 45529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0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6" y="175641"/>
                    <a:pt x="0" y="175451"/>
                  </a:cubicBezTo>
                  <a:lnTo>
                    <a:pt x="2000" y="131159"/>
                  </a:lnTo>
                  <a:lnTo>
                    <a:pt x="17621" y="131159"/>
                  </a:lnTo>
                  <a:lnTo>
                    <a:pt x="21812" y="162973"/>
                  </a:lnTo>
                  <a:cubicBezTo>
                    <a:pt x="24574" y="165545"/>
                    <a:pt x="29147" y="167926"/>
                    <a:pt x="35433" y="169926"/>
                  </a:cubicBezTo>
                  <a:cubicBezTo>
                    <a:pt x="41720" y="171926"/>
                    <a:pt x="48577"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1" y="116777"/>
                    <a:pt x="74867" y="113538"/>
                  </a:cubicBezTo>
                  <a:cubicBezTo>
                    <a:pt x="69151" y="110300"/>
                    <a:pt x="61150" y="106394"/>
                    <a:pt x="51054" y="102013"/>
                  </a:cubicBezTo>
                  <a:cubicBezTo>
                    <a:pt x="41910" y="97917"/>
                    <a:pt x="34004" y="93726"/>
                    <a:pt x="27146" y="89535"/>
                  </a:cubicBezTo>
                  <a:cubicBezTo>
                    <a:pt x="20288" y="85344"/>
                    <a:pt x="14478" y="79629"/>
                    <a:pt x="9525" y="72485"/>
                  </a:cubicBezTo>
                  <a:cubicBezTo>
                    <a:pt x="4572" y="65342"/>
                    <a:pt x="2096" y="56864"/>
                    <a:pt x="2096" y="46958"/>
                  </a:cubicBezTo>
                  <a:cubicBezTo>
                    <a:pt x="2096" y="38005"/>
                    <a:pt x="4477" y="29908"/>
                    <a:pt x="9334" y="22860"/>
                  </a:cubicBezTo>
                  <a:cubicBezTo>
                    <a:pt x="14097" y="15716"/>
                    <a:pt x="21050" y="10192"/>
                    <a:pt x="30099" y="6096"/>
                  </a:cubicBezTo>
                  <a:cubicBezTo>
                    <a:pt x="39148" y="2000"/>
                    <a:pt x="49721" y="0"/>
                    <a:pt x="61817" y="0"/>
                  </a:cubicBezTo>
                  <a:cubicBezTo>
                    <a:pt x="69342" y="0"/>
                    <a:pt x="76009" y="571"/>
                    <a:pt x="81724"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526"/>
                    <a:pt x="67532" y="12764"/>
                    <a:pt x="61531" y="12764"/>
                  </a:cubicBezTo>
                  <a:cubicBezTo>
                    <a:pt x="50292" y="12764"/>
                    <a:pt x="41720" y="15145"/>
                    <a:pt x="35909" y="19907"/>
                  </a:cubicBezTo>
                  <a:cubicBezTo>
                    <a:pt x="30099" y="24670"/>
                    <a:pt x="27242" y="31528"/>
                    <a:pt x="27242" y="40481"/>
                  </a:cubicBezTo>
                  <a:cubicBezTo>
                    <a:pt x="27242" y="46958"/>
                    <a:pt x="28956" y="52483"/>
                    <a:pt x="32480" y="56864"/>
                  </a:cubicBezTo>
                  <a:cubicBezTo>
                    <a:pt x="36004" y="61246"/>
                    <a:pt x="40386" y="65056"/>
                    <a:pt x="45529" y="68104"/>
                  </a:cubicBezTo>
                  <a:cubicBezTo>
                    <a:pt x="50673" y="71152"/>
                    <a:pt x="59055" y="75438"/>
                    <a:pt x="70485" y="80867"/>
                  </a:cubicBezTo>
                  <a:cubicBezTo>
                    <a:pt x="81058" y="85916"/>
                    <a:pt x="89725"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871" y="167164"/>
                    <a:pt x="101441" y="173736"/>
                    <a:pt x="91630" y="178879"/>
                  </a:cubicBezTo>
                  <a:cubicBezTo>
                    <a:pt x="81724" y="184023"/>
                    <a:pt x="69818" y="186595"/>
                    <a:pt x="55817" y="186595"/>
                  </a:cubicBezTo>
                  <a:cubicBezTo>
                    <a:pt x="47244" y="186595"/>
                    <a:pt x="39719" y="185833"/>
                    <a:pt x="33052" y="184309"/>
                  </a:cubicBezTo>
                  <a:close/>
                </a:path>
              </a:pathLst>
            </a:custGeom>
            <a:solidFill>
              <a:srgbClr val="FFFFFF"/>
            </a:solidFill>
            <a:ln w="9525" cap="flat">
              <a:noFill/>
              <a:prstDash val="solid"/>
              <a:miter/>
            </a:ln>
          </p:spPr>
          <p:txBody>
            <a:bodyPr anchor="ctr"/>
            <a:lstStyle/>
            <a:p>
              <a:pPr>
                <a:defRPr/>
              </a:pPr>
              <a:endParaRPr lang="ro-RO" sz="730"/>
            </a:p>
          </p:txBody>
        </p:sp>
        <p:sp>
          <p:nvSpPr>
            <p:cNvPr id="74" name="Freeform: Shape 73">
              <a:extLst>
                <a:ext uri="{FF2B5EF4-FFF2-40B4-BE49-F238E27FC236}">
                  <a16:creationId xmlns:a16="http://schemas.microsoft.com/office/drawing/2014/main" id="{AD52DBAA-E949-1E74-A2A7-CCADAD96CE94}"/>
                </a:ext>
              </a:extLst>
            </p:cNvPr>
            <p:cNvSpPr/>
            <p:nvPr/>
          </p:nvSpPr>
          <p:spPr>
            <a:xfrm>
              <a:off x="11281029" y="6829298"/>
              <a:ext cx="137541" cy="141351"/>
            </a:xfrm>
            <a:custGeom>
              <a:avLst/>
              <a:gdLst>
                <a:gd name="connsiteX0" fmla="*/ 103442 w 137541"/>
                <a:gd name="connsiteY0" fmla="*/ 138113 h 141351"/>
                <a:gd name="connsiteX1" fmla="*/ 100108 w 137541"/>
                <a:gd name="connsiteY1" fmla="*/ 129350 h 141351"/>
                <a:gd name="connsiteX2" fmla="*/ 100108 w 137541"/>
                <a:gd name="connsiteY2" fmla="*/ 121063 h 141351"/>
                <a:gd name="connsiteX3" fmla="*/ 79915 w 137541"/>
                <a:gd name="connsiteY3" fmla="*/ 135255 h 141351"/>
                <a:gd name="connsiteX4" fmla="*/ 55531 w 137541"/>
                <a:gd name="connsiteY4" fmla="*/ 141351 h 141351"/>
                <a:gd name="connsiteX5" fmla="*/ 23241 w 137541"/>
                <a:gd name="connsiteY5" fmla="*/ 129159 h 141351"/>
                <a:gd name="connsiteX6" fmla="*/ 13716 w 137541"/>
                <a:gd name="connsiteY6" fmla="*/ 88773 h 141351"/>
                <a:gd name="connsiteX7" fmla="*/ 13716 w 137541"/>
                <a:gd name="connsiteY7" fmla="*/ 17812 h 141351"/>
                <a:gd name="connsiteX8" fmla="*/ 0 w 137541"/>
                <a:gd name="connsiteY8" fmla="*/ 13906 h 141351"/>
                <a:gd name="connsiteX9" fmla="*/ 0 w 137541"/>
                <a:gd name="connsiteY9" fmla="*/ 3143 h 141351"/>
                <a:gd name="connsiteX10" fmla="*/ 34290 w 137541"/>
                <a:gd name="connsiteY10" fmla="*/ 0 h 141351"/>
                <a:gd name="connsiteX11" fmla="*/ 34576 w 137541"/>
                <a:gd name="connsiteY11" fmla="*/ 0 h 141351"/>
                <a:gd name="connsiteX12" fmla="*/ 39243 w 137541"/>
                <a:gd name="connsiteY12" fmla="*/ 2953 h 141351"/>
                <a:gd name="connsiteX13" fmla="*/ 39243 w 137541"/>
                <a:gd name="connsiteY13" fmla="*/ 86868 h 141351"/>
                <a:gd name="connsiteX14" fmla="*/ 41339 w 137541"/>
                <a:gd name="connsiteY14" fmla="*/ 109061 h 141351"/>
                <a:gd name="connsiteX15" fmla="*/ 48673 w 137541"/>
                <a:gd name="connsiteY15" fmla="*/ 120777 h 141351"/>
                <a:gd name="connsiteX16" fmla="*/ 64008 w 137541"/>
                <a:gd name="connsiteY16" fmla="*/ 124587 h 141351"/>
                <a:gd name="connsiteX17" fmla="*/ 82391 w 137541"/>
                <a:gd name="connsiteY17" fmla="*/ 120396 h 141351"/>
                <a:gd name="connsiteX18" fmla="*/ 97346 w 137541"/>
                <a:gd name="connsiteY18" fmla="*/ 110585 h 141351"/>
                <a:gd name="connsiteX19" fmla="*/ 97346 w 137541"/>
                <a:gd name="connsiteY19" fmla="*/ 17812 h 141351"/>
                <a:gd name="connsiteX20" fmla="*/ 79724 w 137541"/>
                <a:gd name="connsiteY20" fmla="*/ 13906 h 141351"/>
                <a:gd name="connsiteX21" fmla="*/ 79724 w 137541"/>
                <a:gd name="connsiteY21" fmla="*/ 3143 h 141351"/>
                <a:gd name="connsiteX22" fmla="*/ 116967 w 137541"/>
                <a:gd name="connsiteY22" fmla="*/ 0 h 141351"/>
                <a:gd name="connsiteX23" fmla="*/ 117253 w 137541"/>
                <a:gd name="connsiteY23" fmla="*/ 0 h 141351"/>
                <a:gd name="connsiteX24" fmla="*/ 122873 w 137541"/>
                <a:gd name="connsiteY24" fmla="*/ 2953 h 141351"/>
                <a:gd name="connsiteX25" fmla="*/ 122873 w 137541"/>
                <a:gd name="connsiteY25" fmla="*/ 126302 h 141351"/>
                <a:gd name="connsiteX26" fmla="*/ 137541 w 137541"/>
                <a:gd name="connsiteY26" fmla="*/ 126302 h 141351"/>
                <a:gd name="connsiteX27" fmla="*/ 137255 w 137541"/>
                <a:gd name="connsiteY27" fmla="*/ 137351 h 141351"/>
                <a:gd name="connsiteX28" fmla="*/ 125349 w 137541"/>
                <a:gd name="connsiteY28" fmla="*/ 140018 h 141351"/>
                <a:gd name="connsiteX29" fmla="*/ 113728 w 137541"/>
                <a:gd name="connsiteY29" fmla="*/ 140970 h 141351"/>
                <a:gd name="connsiteX30" fmla="*/ 103442 w 137541"/>
                <a:gd name="connsiteY30" fmla="*/ 138113 h 14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1">
                  <a:moveTo>
                    <a:pt x="103442" y="138113"/>
                  </a:moveTo>
                  <a:cubicBezTo>
                    <a:pt x="101251" y="136303"/>
                    <a:pt x="100108" y="133350"/>
                    <a:pt x="100108" y="129350"/>
                  </a:cubicBezTo>
                  <a:lnTo>
                    <a:pt x="100108" y="121063"/>
                  </a:lnTo>
                  <a:cubicBezTo>
                    <a:pt x="94678" y="126492"/>
                    <a:pt x="88011" y="131159"/>
                    <a:pt x="79915" y="135255"/>
                  </a:cubicBezTo>
                  <a:cubicBezTo>
                    <a:pt x="71819" y="139351"/>
                    <a:pt x="63722" y="141351"/>
                    <a:pt x="55531" y="141351"/>
                  </a:cubicBezTo>
                  <a:cubicBezTo>
                    <a:pt x="40386" y="141351"/>
                    <a:pt x="29623" y="137255"/>
                    <a:pt x="23241" y="129159"/>
                  </a:cubicBezTo>
                  <a:cubicBezTo>
                    <a:pt x="16859" y="120968"/>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8" y="140970"/>
                  </a:cubicBezTo>
                  <a:cubicBezTo>
                    <a:pt x="108966" y="140779"/>
                    <a:pt x="105632" y="139922"/>
                    <a:pt x="103442" y="138113"/>
                  </a:cubicBezTo>
                  <a:close/>
                </a:path>
              </a:pathLst>
            </a:custGeom>
            <a:solidFill>
              <a:srgbClr val="FFFFFF"/>
            </a:solidFill>
            <a:ln w="9525" cap="flat">
              <a:noFill/>
              <a:prstDash val="solid"/>
              <a:miter/>
            </a:ln>
          </p:spPr>
          <p:txBody>
            <a:bodyPr anchor="ctr"/>
            <a:lstStyle/>
            <a:p>
              <a:pPr>
                <a:defRPr/>
              </a:pPr>
              <a:endParaRPr lang="ro-RO" sz="730"/>
            </a:p>
          </p:txBody>
        </p:sp>
        <p:sp>
          <p:nvSpPr>
            <p:cNvPr id="75" name="Freeform: Shape 74">
              <a:extLst>
                <a:ext uri="{FF2B5EF4-FFF2-40B4-BE49-F238E27FC236}">
                  <a16:creationId xmlns:a16="http://schemas.microsoft.com/office/drawing/2014/main" id="{A1D9A5C2-E5F8-9958-22B5-AB6A68C69829}"/>
                </a:ext>
              </a:extLst>
            </p:cNvPr>
            <p:cNvSpPr/>
            <p:nvPr/>
          </p:nvSpPr>
          <p:spPr>
            <a:xfrm>
              <a:off x="11433905" y="6828440"/>
              <a:ext cx="136305" cy="198596"/>
            </a:xfrm>
            <a:custGeom>
              <a:avLst/>
              <a:gdLst>
                <a:gd name="connsiteX0" fmla="*/ 127825 w 136305"/>
                <a:gd name="connsiteY0" fmla="*/ 104870 h 198596"/>
                <a:gd name="connsiteX1" fmla="*/ 103346 w 136305"/>
                <a:gd name="connsiteY1" fmla="*/ 132112 h 198596"/>
                <a:gd name="connsiteX2" fmla="*/ 66199 w 136305"/>
                <a:gd name="connsiteY2" fmla="*/ 142113 h 198596"/>
                <a:gd name="connsiteX3" fmla="*/ 53435 w 136305"/>
                <a:gd name="connsiteY3" fmla="*/ 141161 h 198596"/>
                <a:gd name="connsiteX4" fmla="*/ 42386 w 136305"/>
                <a:gd name="connsiteY4" fmla="*/ 138684 h 198596"/>
                <a:gd name="connsiteX5" fmla="*/ 43148 w 136305"/>
                <a:gd name="connsiteY5" fmla="*/ 159258 h 198596"/>
                <a:gd name="connsiteX6" fmla="*/ 43148 w 136305"/>
                <a:gd name="connsiteY6" fmla="*/ 183928 h 198596"/>
                <a:gd name="connsiteX7" fmla="*/ 68580 w 136305"/>
                <a:gd name="connsiteY7" fmla="*/ 186595 h 198596"/>
                <a:gd name="connsiteX8" fmla="*/ 68580 w 136305"/>
                <a:gd name="connsiteY8" fmla="*/ 198596 h 198596"/>
                <a:gd name="connsiteX9" fmla="*/ 286 w 136305"/>
                <a:gd name="connsiteY9" fmla="*/ 198596 h 198596"/>
                <a:gd name="connsiteX10" fmla="*/ 286 w 136305"/>
                <a:gd name="connsiteY10" fmla="*/ 186595 h 198596"/>
                <a:gd name="connsiteX11" fmla="*/ 17907 w 136305"/>
                <a:gd name="connsiteY11" fmla="*/ 183928 h 198596"/>
                <a:gd name="connsiteX12" fmla="*/ 17907 w 136305"/>
                <a:gd name="connsiteY12" fmla="*/ 22479 h 198596"/>
                <a:gd name="connsiteX13" fmla="*/ 0 w 136305"/>
                <a:gd name="connsiteY13" fmla="*/ 18098 h 198596"/>
                <a:gd name="connsiteX14" fmla="*/ 0 w 136305"/>
                <a:gd name="connsiteY14" fmla="*/ 4858 h 198596"/>
                <a:gd name="connsiteX15" fmla="*/ 34766 w 136305"/>
                <a:gd name="connsiteY15" fmla="*/ 476 h 198596"/>
                <a:gd name="connsiteX16" fmla="*/ 35242 w 136305"/>
                <a:gd name="connsiteY16" fmla="*/ 476 h 198596"/>
                <a:gd name="connsiteX17" fmla="*/ 40386 w 136305"/>
                <a:gd name="connsiteY17" fmla="*/ 4858 h 198596"/>
                <a:gd name="connsiteX18" fmla="*/ 40386 w 136305"/>
                <a:gd name="connsiteY18" fmla="*/ 19336 h 198596"/>
                <a:gd name="connsiteX19" fmla="*/ 58579 w 136305"/>
                <a:gd name="connsiteY19" fmla="*/ 5620 h 198596"/>
                <a:gd name="connsiteX20" fmla="*/ 82963 w 136305"/>
                <a:gd name="connsiteY20" fmla="*/ 0 h 198596"/>
                <a:gd name="connsiteX21" fmla="*/ 109538 w 136305"/>
                <a:gd name="connsiteY21" fmla="*/ 7144 h 198596"/>
                <a:gd name="connsiteX22" fmla="*/ 128968 w 136305"/>
                <a:gd name="connsiteY22" fmla="*/ 29147 h 198596"/>
                <a:gd name="connsiteX23" fmla="*/ 136303 w 136305"/>
                <a:gd name="connsiteY23" fmla="*/ 66866 h 198596"/>
                <a:gd name="connsiteX24" fmla="*/ 127825 w 136305"/>
                <a:gd name="connsiteY24" fmla="*/ 104870 h 198596"/>
                <a:gd name="connsiteX25" fmla="*/ 55626 w 136305"/>
                <a:gd name="connsiteY25" fmla="*/ 21050 h 198596"/>
                <a:gd name="connsiteX26" fmla="*/ 43148 w 136305"/>
                <a:gd name="connsiteY26" fmla="*/ 29623 h 198596"/>
                <a:gd name="connsiteX27" fmla="*/ 43148 w 136305"/>
                <a:gd name="connsiteY27" fmla="*/ 121920 h 198596"/>
                <a:gd name="connsiteX28" fmla="*/ 51816 w 136305"/>
                <a:gd name="connsiteY28" fmla="*/ 127159 h 198596"/>
                <a:gd name="connsiteX29" fmla="*/ 67151 w 136305"/>
                <a:gd name="connsiteY29" fmla="*/ 129445 h 198596"/>
                <a:gd name="connsiteX30" fmla="*/ 97631 w 136305"/>
                <a:gd name="connsiteY30" fmla="*/ 114491 h 198596"/>
                <a:gd name="connsiteX31" fmla="*/ 109252 w 136305"/>
                <a:gd name="connsiteY31" fmla="*/ 69437 h 198596"/>
                <a:gd name="connsiteX32" fmla="*/ 99060 w 136305"/>
                <a:gd name="connsiteY32" fmla="*/ 30004 h 198596"/>
                <a:gd name="connsiteX33" fmla="*/ 72961 w 136305"/>
                <a:gd name="connsiteY33" fmla="*/ 17050 h 198596"/>
                <a:gd name="connsiteX34" fmla="*/ 55626 w 136305"/>
                <a:gd name="connsiteY34" fmla="*/ 21050 h 19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6305" h="198596">
                  <a:moveTo>
                    <a:pt x="127825" y="104870"/>
                  </a:moveTo>
                  <a:cubicBezTo>
                    <a:pt x="122111" y="116396"/>
                    <a:pt x="113919" y="125444"/>
                    <a:pt x="103346" y="132112"/>
                  </a:cubicBezTo>
                  <a:cubicBezTo>
                    <a:pt x="92773" y="138779"/>
                    <a:pt x="80391" y="142113"/>
                    <a:pt x="66199" y="142113"/>
                  </a:cubicBezTo>
                  <a:cubicBezTo>
                    <a:pt x="62293" y="142113"/>
                    <a:pt x="58007" y="141827"/>
                    <a:pt x="53435" y="141161"/>
                  </a:cubicBezTo>
                  <a:cubicBezTo>
                    <a:pt x="48863" y="140494"/>
                    <a:pt x="45148" y="139732"/>
                    <a:pt x="42386" y="138684"/>
                  </a:cubicBezTo>
                  <a:lnTo>
                    <a:pt x="43148" y="159258"/>
                  </a:lnTo>
                  <a:lnTo>
                    <a:pt x="43148" y="183928"/>
                  </a:lnTo>
                  <a:lnTo>
                    <a:pt x="68580" y="186595"/>
                  </a:lnTo>
                  <a:lnTo>
                    <a:pt x="68580" y="198596"/>
                  </a:lnTo>
                  <a:lnTo>
                    <a:pt x="286" y="198596"/>
                  </a:lnTo>
                  <a:lnTo>
                    <a:pt x="286" y="186595"/>
                  </a:lnTo>
                  <a:lnTo>
                    <a:pt x="17907" y="183928"/>
                  </a:lnTo>
                  <a:lnTo>
                    <a:pt x="17907" y="22479"/>
                  </a:lnTo>
                  <a:lnTo>
                    <a:pt x="0" y="18098"/>
                  </a:lnTo>
                  <a:lnTo>
                    <a:pt x="0" y="4858"/>
                  </a:lnTo>
                  <a:lnTo>
                    <a:pt x="34766" y="476"/>
                  </a:lnTo>
                  <a:lnTo>
                    <a:pt x="35242" y="476"/>
                  </a:lnTo>
                  <a:lnTo>
                    <a:pt x="40386" y="4858"/>
                  </a:lnTo>
                  <a:lnTo>
                    <a:pt x="40386" y="19336"/>
                  </a:lnTo>
                  <a:cubicBezTo>
                    <a:pt x="45244" y="13906"/>
                    <a:pt x="51340" y="9430"/>
                    <a:pt x="58579" y="5620"/>
                  </a:cubicBezTo>
                  <a:cubicBezTo>
                    <a:pt x="65818" y="1905"/>
                    <a:pt x="73914" y="0"/>
                    <a:pt x="82963" y="0"/>
                  </a:cubicBezTo>
                  <a:cubicBezTo>
                    <a:pt x="92583" y="0"/>
                    <a:pt x="101441" y="2381"/>
                    <a:pt x="109538" y="7144"/>
                  </a:cubicBezTo>
                  <a:cubicBezTo>
                    <a:pt x="117634" y="11906"/>
                    <a:pt x="124111" y="19241"/>
                    <a:pt x="128968" y="29147"/>
                  </a:cubicBezTo>
                  <a:cubicBezTo>
                    <a:pt x="133826" y="39053"/>
                    <a:pt x="136303" y="51626"/>
                    <a:pt x="136303" y="66866"/>
                  </a:cubicBezTo>
                  <a:cubicBezTo>
                    <a:pt x="136398" y="80677"/>
                    <a:pt x="133540" y="93345"/>
                    <a:pt x="127825" y="104870"/>
                  </a:cubicBezTo>
                  <a:close/>
                  <a:moveTo>
                    <a:pt x="55626" y="21050"/>
                  </a:moveTo>
                  <a:cubicBezTo>
                    <a:pt x="50197" y="23622"/>
                    <a:pt x="46101" y="26479"/>
                    <a:pt x="43148" y="29623"/>
                  </a:cubicBezTo>
                  <a:lnTo>
                    <a:pt x="43148" y="121920"/>
                  </a:lnTo>
                  <a:cubicBezTo>
                    <a:pt x="44291" y="123920"/>
                    <a:pt x="47149" y="125635"/>
                    <a:pt x="51816" y="127159"/>
                  </a:cubicBezTo>
                  <a:cubicBezTo>
                    <a:pt x="56483" y="128683"/>
                    <a:pt x="61531" y="129445"/>
                    <a:pt x="67151" y="129445"/>
                  </a:cubicBezTo>
                  <a:cubicBezTo>
                    <a:pt x="79724" y="129445"/>
                    <a:pt x="89916" y="124492"/>
                    <a:pt x="97631" y="114491"/>
                  </a:cubicBezTo>
                  <a:cubicBezTo>
                    <a:pt x="105346" y="104584"/>
                    <a:pt x="109252" y="89535"/>
                    <a:pt x="109252" y="69437"/>
                  </a:cubicBezTo>
                  <a:cubicBezTo>
                    <a:pt x="109252" y="51816"/>
                    <a:pt x="105823" y="38672"/>
                    <a:pt x="99060" y="30004"/>
                  </a:cubicBezTo>
                  <a:cubicBezTo>
                    <a:pt x="92297" y="21336"/>
                    <a:pt x="83629" y="17050"/>
                    <a:pt x="72961" y="17050"/>
                  </a:cubicBezTo>
                  <a:cubicBezTo>
                    <a:pt x="66865" y="17145"/>
                    <a:pt x="61055" y="18383"/>
                    <a:pt x="55626" y="21050"/>
                  </a:cubicBezTo>
                  <a:close/>
                </a:path>
              </a:pathLst>
            </a:custGeom>
            <a:solidFill>
              <a:srgbClr val="FFFFFF"/>
            </a:solidFill>
            <a:ln w="9525" cap="flat">
              <a:noFill/>
              <a:prstDash val="solid"/>
              <a:miter/>
            </a:ln>
          </p:spPr>
          <p:txBody>
            <a:bodyPr anchor="ctr"/>
            <a:lstStyle/>
            <a:p>
              <a:pPr>
                <a:defRPr/>
              </a:pPr>
              <a:endParaRPr lang="ro-RO" sz="730"/>
            </a:p>
          </p:txBody>
        </p:sp>
        <p:sp>
          <p:nvSpPr>
            <p:cNvPr id="76" name="Freeform: Shape 75">
              <a:extLst>
                <a:ext uri="{FF2B5EF4-FFF2-40B4-BE49-F238E27FC236}">
                  <a16:creationId xmlns:a16="http://schemas.microsoft.com/office/drawing/2014/main" id="{63CB0DD0-11C1-7CCE-8A22-CC747FE4E231}"/>
                </a:ext>
              </a:extLst>
            </p:cNvPr>
            <p:cNvSpPr/>
            <p:nvPr/>
          </p:nvSpPr>
          <p:spPr>
            <a:xfrm>
              <a:off x="11592115"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9"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730"/>
            </a:p>
          </p:txBody>
        </p:sp>
        <p:sp>
          <p:nvSpPr>
            <p:cNvPr id="77" name="Freeform: Shape 76">
              <a:extLst>
                <a:ext uri="{FF2B5EF4-FFF2-40B4-BE49-F238E27FC236}">
                  <a16:creationId xmlns:a16="http://schemas.microsoft.com/office/drawing/2014/main" id="{ED9A53C3-456A-72FE-4FB2-65000A71813F}"/>
                </a:ext>
              </a:extLst>
            </p:cNvPr>
            <p:cNvSpPr/>
            <p:nvPr/>
          </p:nvSpPr>
          <p:spPr>
            <a:xfrm>
              <a:off x="11703462"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1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960" y="18955"/>
                    <a:pt x="53531"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154" y="140684"/>
                    <a:pt x="85439" y="139255"/>
                  </a:cubicBezTo>
                  <a:cubicBezTo>
                    <a:pt x="83820" y="137827"/>
                    <a:pt x="82963" y="134779"/>
                    <a:pt x="82963" y="130112"/>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1"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1" y="122872"/>
                    <a:pt x="44196" y="124968"/>
                    <a:pt x="51530" y="124968"/>
                  </a:cubicBezTo>
                  <a:cubicBezTo>
                    <a:pt x="55912" y="124968"/>
                    <a:pt x="60769" y="123634"/>
                    <a:pt x="66294" y="121063"/>
                  </a:cubicBezTo>
                  <a:close/>
                </a:path>
              </a:pathLst>
            </a:custGeom>
            <a:solidFill>
              <a:srgbClr val="FFFFFF"/>
            </a:solidFill>
            <a:ln w="9525" cap="flat">
              <a:noFill/>
              <a:prstDash val="solid"/>
              <a:miter/>
            </a:ln>
          </p:spPr>
          <p:txBody>
            <a:bodyPr anchor="ctr"/>
            <a:lstStyle/>
            <a:p>
              <a:pPr>
                <a:defRPr/>
              </a:pPr>
              <a:endParaRPr lang="ro-RO" sz="730"/>
            </a:p>
          </p:txBody>
        </p:sp>
        <p:sp>
          <p:nvSpPr>
            <p:cNvPr id="78" name="Freeform: Shape 77">
              <a:extLst>
                <a:ext uri="{FF2B5EF4-FFF2-40B4-BE49-F238E27FC236}">
                  <a16:creationId xmlns:a16="http://schemas.microsoft.com/office/drawing/2014/main" id="{D6864F05-1847-0FAD-D94A-4CCEDD8B3937}"/>
                </a:ext>
              </a:extLst>
            </p:cNvPr>
            <p:cNvSpPr/>
            <p:nvPr/>
          </p:nvSpPr>
          <p:spPr>
            <a:xfrm>
              <a:off x="11829668" y="6832060"/>
              <a:ext cx="140970" cy="137731"/>
            </a:xfrm>
            <a:custGeom>
              <a:avLst/>
              <a:gdLst>
                <a:gd name="connsiteX0" fmla="*/ 95 w 140970"/>
                <a:gd name="connsiteY0" fmla="*/ 0 h 137731"/>
                <a:gd name="connsiteX1" fmla="*/ 56864 w 140970"/>
                <a:gd name="connsiteY1" fmla="*/ 0 h 137731"/>
                <a:gd name="connsiteX2" fmla="*/ 56864 w 140970"/>
                <a:gd name="connsiteY2" fmla="*/ 11525 h 137731"/>
                <a:gd name="connsiteX3" fmla="*/ 39529 w 140970"/>
                <a:gd name="connsiteY3" fmla="*/ 14669 h 137731"/>
                <a:gd name="connsiteX4" fmla="*/ 64198 w 140970"/>
                <a:gd name="connsiteY4" fmla="*/ 85153 h 137731"/>
                <a:gd name="connsiteX5" fmla="*/ 74486 w 140970"/>
                <a:gd name="connsiteY5" fmla="*/ 116205 h 137731"/>
                <a:gd name="connsiteX6" fmla="*/ 83344 w 140970"/>
                <a:gd name="connsiteY6" fmla="*/ 86106 h 137731"/>
                <a:gd name="connsiteX7" fmla="*/ 108014 w 140970"/>
                <a:gd name="connsiteY7" fmla="*/ 14669 h 137731"/>
                <a:gd name="connsiteX8" fmla="*/ 91345 w 140970"/>
                <a:gd name="connsiteY8" fmla="*/ 11525 h 137731"/>
                <a:gd name="connsiteX9" fmla="*/ 91345 w 140970"/>
                <a:gd name="connsiteY9" fmla="*/ 0 h 137731"/>
                <a:gd name="connsiteX10" fmla="*/ 140970 w 140970"/>
                <a:gd name="connsiteY10" fmla="*/ 0 h 137731"/>
                <a:gd name="connsiteX11" fmla="*/ 140970 w 140970"/>
                <a:gd name="connsiteY11" fmla="*/ 11525 h 137731"/>
                <a:gd name="connsiteX12" fmla="*/ 128206 w 140970"/>
                <a:gd name="connsiteY12" fmla="*/ 14669 h 137731"/>
                <a:gd name="connsiteX13" fmla="*/ 80963 w 140970"/>
                <a:gd name="connsiteY13" fmla="*/ 137731 h 137731"/>
                <a:gd name="connsiteX14" fmla="*/ 60198 w 140970"/>
                <a:gd name="connsiteY14" fmla="*/ 137731 h 137731"/>
                <a:gd name="connsiteX15" fmla="*/ 11049 w 140970"/>
                <a:gd name="connsiteY15" fmla="*/ 14669 h 137731"/>
                <a:gd name="connsiteX16" fmla="*/ 0 w 140970"/>
                <a:gd name="connsiteY16" fmla="*/ 11525 h 137731"/>
                <a:gd name="connsiteX17" fmla="*/ 0 w 140970"/>
                <a:gd name="connsiteY17" fmla="*/ 0 h 13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970" h="137731">
                  <a:moveTo>
                    <a:pt x="95" y="0"/>
                  </a:moveTo>
                  <a:lnTo>
                    <a:pt x="56864" y="0"/>
                  </a:lnTo>
                  <a:lnTo>
                    <a:pt x="56864" y="11525"/>
                  </a:lnTo>
                  <a:lnTo>
                    <a:pt x="39529" y="14669"/>
                  </a:lnTo>
                  <a:lnTo>
                    <a:pt x="64198" y="85153"/>
                  </a:lnTo>
                  <a:lnTo>
                    <a:pt x="74486" y="116205"/>
                  </a:lnTo>
                  <a:lnTo>
                    <a:pt x="83344" y="86106"/>
                  </a:lnTo>
                  <a:lnTo>
                    <a:pt x="108014" y="14669"/>
                  </a:lnTo>
                  <a:lnTo>
                    <a:pt x="91345" y="11525"/>
                  </a:lnTo>
                  <a:lnTo>
                    <a:pt x="91345" y="0"/>
                  </a:lnTo>
                  <a:lnTo>
                    <a:pt x="140970" y="0"/>
                  </a:lnTo>
                  <a:lnTo>
                    <a:pt x="140970" y="11525"/>
                  </a:lnTo>
                  <a:lnTo>
                    <a:pt x="128206" y="14669"/>
                  </a:lnTo>
                  <a:lnTo>
                    <a:pt x="80963" y="137731"/>
                  </a:lnTo>
                  <a:lnTo>
                    <a:pt x="60198" y="137731"/>
                  </a:lnTo>
                  <a:lnTo>
                    <a:pt x="11049" y="14669"/>
                  </a:lnTo>
                  <a:lnTo>
                    <a:pt x="0" y="11525"/>
                  </a:lnTo>
                  <a:lnTo>
                    <a:pt x="0" y="0"/>
                  </a:lnTo>
                  <a:close/>
                </a:path>
              </a:pathLst>
            </a:custGeom>
            <a:solidFill>
              <a:srgbClr val="FFFFFF"/>
            </a:solidFill>
            <a:ln w="9525" cap="flat">
              <a:noFill/>
              <a:prstDash val="solid"/>
              <a:miter/>
            </a:ln>
          </p:spPr>
          <p:txBody>
            <a:bodyPr anchor="ctr"/>
            <a:lstStyle/>
            <a:p>
              <a:pPr>
                <a:defRPr/>
              </a:pPr>
              <a:endParaRPr lang="ro-RO" sz="730"/>
            </a:p>
          </p:txBody>
        </p:sp>
        <p:sp>
          <p:nvSpPr>
            <p:cNvPr id="79" name="Freeform: Shape 78">
              <a:extLst>
                <a:ext uri="{FF2B5EF4-FFF2-40B4-BE49-F238E27FC236}">
                  <a16:creationId xmlns:a16="http://schemas.microsoft.com/office/drawing/2014/main" id="{9F4B5EDC-5AFC-A4D7-5369-817BBB1C1E96}"/>
                </a:ext>
              </a:extLst>
            </p:cNvPr>
            <p:cNvSpPr/>
            <p:nvPr/>
          </p:nvSpPr>
          <p:spPr>
            <a:xfrm>
              <a:off x="11979497"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247" y="16764"/>
                    <a:pt x="68485" y="13716"/>
                    <a:pt x="59150" y="13716"/>
                  </a:cubicBezTo>
                  <a:cubicBezTo>
                    <a:pt x="49721" y="13716"/>
                    <a:pt x="42100" y="17145"/>
                    <a:pt x="36481" y="24003"/>
                  </a:cubicBezTo>
                  <a:cubicBezTo>
                    <a:pt x="30861" y="30861"/>
                    <a:pt x="27622"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sz="730"/>
            </a:p>
          </p:txBody>
        </p:sp>
        <p:sp>
          <p:nvSpPr>
            <p:cNvPr id="80" name="Freeform: Shape 79">
              <a:extLst>
                <a:ext uri="{FF2B5EF4-FFF2-40B4-BE49-F238E27FC236}">
                  <a16:creationId xmlns:a16="http://schemas.microsoft.com/office/drawing/2014/main" id="{3FA26700-3127-D270-BAAA-94F319862BF6}"/>
                </a:ext>
              </a:extLst>
            </p:cNvPr>
            <p:cNvSpPr/>
            <p:nvPr/>
          </p:nvSpPr>
          <p:spPr>
            <a:xfrm>
              <a:off x="12112085" y="6827964"/>
              <a:ext cx="136016" cy="206025"/>
            </a:xfrm>
            <a:custGeom>
              <a:avLst/>
              <a:gdLst>
                <a:gd name="connsiteX0" fmla="*/ 14097 w 136016"/>
                <a:gd name="connsiteY0" fmla="*/ 196120 h 206025"/>
                <a:gd name="connsiteX1" fmla="*/ 0 w 136016"/>
                <a:gd name="connsiteY1" fmla="*/ 168783 h 206025"/>
                <a:gd name="connsiteX2" fmla="*/ 6763 w 136016"/>
                <a:gd name="connsiteY2" fmla="*/ 148971 h 206025"/>
                <a:gd name="connsiteX3" fmla="*/ 22765 w 136016"/>
                <a:gd name="connsiteY3" fmla="*/ 135255 h 206025"/>
                <a:gd name="connsiteX4" fmla="*/ 11525 w 136016"/>
                <a:gd name="connsiteY4" fmla="*/ 114681 h 206025"/>
                <a:gd name="connsiteX5" fmla="*/ 16669 w 136016"/>
                <a:gd name="connsiteY5" fmla="*/ 98012 h 206025"/>
                <a:gd name="connsiteX6" fmla="*/ 30099 w 136016"/>
                <a:gd name="connsiteY6" fmla="*/ 86011 h 206025"/>
                <a:gd name="connsiteX7" fmla="*/ 11335 w 136016"/>
                <a:gd name="connsiteY7" fmla="*/ 70580 h 206025"/>
                <a:gd name="connsiteX8" fmla="*/ 4858 w 136016"/>
                <a:gd name="connsiteY8" fmla="*/ 46863 h 206025"/>
                <a:gd name="connsiteX9" fmla="*/ 12763 w 136016"/>
                <a:gd name="connsiteY9" fmla="*/ 22098 h 206025"/>
                <a:gd name="connsiteX10" fmla="*/ 33814 w 136016"/>
                <a:gd name="connsiteY10" fmla="*/ 5905 h 206025"/>
                <a:gd name="connsiteX11" fmla="*/ 61627 w 136016"/>
                <a:gd name="connsiteY11" fmla="*/ 286 h 206025"/>
                <a:gd name="connsiteX12" fmla="*/ 100298 w 136016"/>
                <a:gd name="connsiteY12" fmla="*/ 10573 h 206025"/>
                <a:gd name="connsiteX13" fmla="*/ 111538 w 136016"/>
                <a:gd name="connsiteY13" fmla="*/ 3429 h 206025"/>
                <a:gd name="connsiteX14" fmla="*/ 127730 w 136016"/>
                <a:gd name="connsiteY14" fmla="*/ 0 h 206025"/>
                <a:gd name="connsiteX15" fmla="*/ 136017 w 136016"/>
                <a:gd name="connsiteY15" fmla="*/ 0 h 206025"/>
                <a:gd name="connsiteX16" fmla="*/ 136017 w 136016"/>
                <a:gd name="connsiteY16" fmla="*/ 21526 h 206025"/>
                <a:gd name="connsiteX17" fmla="*/ 109061 w 136016"/>
                <a:gd name="connsiteY17" fmla="*/ 21526 h 206025"/>
                <a:gd name="connsiteX18" fmla="*/ 114967 w 136016"/>
                <a:gd name="connsiteY18" fmla="*/ 42577 h 206025"/>
                <a:gd name="connsiteX19" fmla="*/ 107728 w 136016"/>
                <a:gd name="connsiteY19" fmla="*/ 68199 h 206025"/>
                <a:gd name="connsiteX20" fmla="*/ 87630 w 136016"/>
                <a:gd name="connsiteY20" fmla="*/ 85439 h 206025"/>
                <a:gd name="connsiteX21" fmla="*/ 58674 w 136016"/>
                <a:gd name="connsiteY21" fmla="*/ 91535 h 206025"/>
                <a:gd name="connsiteX22" fmla="*/ 39814 w 136016"/>
                <a:gd name="connsiteY22" fmla="*/ 89345 h 206025"/>
                <a:gd name="connsiteX23" fmla="*/ 34195 w 136016"/>
                <a:gd name="connsiteY23" fmla="*/ 96965 h 206025"/>
                <a:gd name="connsiteX24" fmla="*/ 32004 w 136016"/>
                <a:gd name="connsiteY24" fmla="*/ 105061 h 206025"/>
                <a:gd name="connsiteX25" fmla="*/ 37909 w 136016"/>
                <a:gd name="connsiteY25" fmla="*/ 117157 h 206025"/>
                <a:gd name="connsiteX26" fmla="*/ 58960 w 136016"/>
                <a:gd name="connsiteY26" fmla="*/ 120491 h 206025"/>
                <a:gd name="connsiteX27" fmla="*/ 86582 w 136016"/>
                <a:gd name="connsiteY27" fmla="*/ 120491 h 206025"/>
                <a:gd name="connsiteX28" fmla="*/ 121825 w 136016"/>
                <a:gd name="connsiteY28" fmla="*/ 129540 h 206025"/>
                <a:gd name="connsiteX29" fmla="*/ 133350 w 136016"/>
                <a:gd name="connsiteY29" fmla="*/ 155258 h 206025"/>
                <a:gd name="connsiteX30" fmla="*/ 123349 w 136016"/>
                <a:gd name="connsiteY30" fmla="*/ 180880 h 206025"/>
                <a:gd name="connsiteX31" fmla="*/ 96298 w 136016"/>
                <a:gd name="connsiteY31" fmla="*/ 199263 h 206025"/>
                <a:gd name="connsiteX32" fmla="*/ 59436 w 136016"/>
                <a:gd name="connsiteY32" fmla="*/ 206026 h 206025"/>
                <a:gd name="connsiteX33" fmla="*/ 14097 w 136016"/>
                <a:gd name="connsiteY33" fmla="*/ 196120 h 206025"/>
                <a:gd name="connsiteX34" fmla="*/ 84392 w 136016"/>
                <a:gd name="connsiteY34" fmla="*/ 188309 h 206025"/>
                <a:gd name="connsiteX35" fmla="*/ 101632 w 136016"/>
                <a:gd name="connsiteY35" fmla="*/ 177832 h 206025"/>
                <a:gd name="connsiteX36" fmla="*/ 108204 w 136016"/>
                <a:gd name="connsiteY36" fmla="*/ 161544 h 206025"/>
                <a:gd name="connsiteX37" fmla="*/ 102299 w 136016"/>
                <a:gd name="connsiteY37" fmla="*/ 145542 h 206025"/>
                <a:gd name="connsiteX38" fmla="*/ 79534 w 136016"/>
                <a:gd name="connsiteY38" fmla="*/ 140494 h 206025"/>
                <a:gd name="connsiteX39" fmla="*/ 50673 w 136016"/>
                <a:gd name="connsiteY39" fmla="*/ 140494 h 206025"/>
                <a:gd name="connsiteX40" fmla="*/ 35242 w 136016"/>
                <a:gd name="connsiteY40" fmla="*/ 139255 h 206025"/>
                <a:gd name="connsiteX41" fmla="*/ 25241 w 136016"/>
                <a:gd name="connsiteY41" fmla="*/ 163925 h 206025"/>
                <a:gd name="connsiteX42" fmla="*/ 33528 w 136016"/>
                <a:gd name="connsiteY42" fmla="*/ 184690 h 206025"/>
                <a:gd name="connsiteX43" fmla="*/ 61722 w 136016"/>
                <a:gd name="connsiteY43" fmla="*/ 191834 h 206025"/>
                <a:gd name="connsiteX44" fmla="*/ 84392 w 136016"/>
                <a:gd name="connsiteY44" fmla="*/ 188309 h 206025"/>
                <a:gd name="connsiteX45" fmla="*/ 89154 w 136016"/>
                <a:gd name="connsiteY45" fmla="*/ 45244 h 206025"/>
                <a:gd name="connsiteX46" fmla="*/ 81915 w 136016"/>
                <a:gd name="connsiteY46" fmla="*/ 21146 h 206025"/>
                <a:gd name="connsiteX47" fmla="*/ 60293 w 136016"/>
                <a:gd name="connsiteY47" fmla="*/ 13430 h 206025"/>
                <a:gd name="connsiteX48" fmla="*/ 38957 w 136016"/>
                <a:gd name="connsiteY48" fmla="*/ 20860 h 206025"/>
                <a:gd name="connsiteX49" fmla="*/ 31147 w 136016"/>
                <a:gd name="connsiteY49" fmla="*/ 44672 h 206025"/>
                <a:gd name="connsiteX50" fmla="*/ 38576 w 136016"/>
                <a:gd name="connsiteY50" fmla="*/ 69151 h 206025"/>
                <a:gd name="connsiteX51" fmla="*/ 61246 w 136016"/>
                <a:gd name="connsiteY51" fmla="*/ 78200 h 206025"/>
                <a:gd name="connsiteX52" fmla="*/ 89154 w 136016"/>
                <a:gd name="connsiteY52" fmla="*/ 45244 h 20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6016" h="206025">
                  <a:moveTo>
                    <a:pt x="14097" y="196120"/>
                  </a:moveTo>
                  <a:cubicBezTo>
                    <a:pt x="4763" y="189548"/>
                    <a:pt x="0" y="180403"/>
                    <a:pt x="0" y="168783"/>
                  </a:cubicBezTo>
                  <a:cubicBezTo>
                    <a:pt x="0" y="161639"/>
                    <a:pt x="2191" y="154972"/>
                    <a:pt x="6763" y="148971"/>
                  </a:cubicBezTo>
                  <a:cubicBezTo>
                    <a:pt x="11239" y="142970"/>
                    <a:pt x="16574" y="138398"/>
                    <a:pt x="22765" y="135255"/>
                  </a:cubicBezTo>
                  <a:cubicBezTo>
                    <a:pt x="15240" y="130969"/>
                    <a:pt x="11525" y="124111"/>
                    <a:pt x="11525" y="114681"/>
                  </a:cubicBezTo>
                  <a:cubicBezTo>
                    <a:pt x="11525" y="108775"/>
                    <a:pt x="13240" y="103251"/>
                    <a:pt x="16669" y="98012"/>
                  </a:cubicBezTo>
                  <a:cubicBezTo>
                    <a:pt x="20098" y="92773"/>
                    <a:pt x="24575" y="88773"/>
                    <a:pt x="30099" y="86011"/>
                  </a:cubicBezTo>
                  <a:cubicBezTo>
                    <a:pt x="21908" y="82391"/>
                    <a:pt x="15716" y="77248"/>
                    <a:pt x="11335" y="70580"/>
                  </a:cubicBezTo>
                  <a:cubicBezTo>
                    <a:pt x="6953" y="63913"/>
                    <a:pt x="4858" y="56007"/>
                    <a:pt x="4858" y="46863"/>
                  </a:cubicBezTo>
                  <a:cubicBezTo>
                    <a:pt x="4858" y="37433"/>
                    <a:pt x="7525" y="29147"/>
                    <a:pt x="12763" y="22098"/>
                  </a:cubicBezTo>
                  <a:cubicBezTo>
                    <a:pt x="18097" y="15049"/>
                    <a:pt x="25051" y="9716"/>
                    <a:pt x="33814" y="5905"/>
                  </a:cubicBezTo>
                  <a:cubicBezTo>
                    <a:pt x="42577" y="2191"/>
                    <a:pt x="51816" y="286"/>
                    <a:pt x="61627" y="286"/>
                  </a:cubicBezTo>
                  <a:cubicBezTo>
                    <a:pt x="78105" y="286"/>
                    <a:pt x="90964" y="3715"/>
                    <a:pt x="100298" y="10573"/>
                  </a:cubicBezTo>
                  <a:cubicBezTo>
                    <a:pt x="102775" y="8096"/>
                    <a:pt x="106489" y="5715"/>
                    <a:pt x="111538" y="3429"/>
                  </a:cubicBezTo>
                  <a:cubicBezTo>
                    <a:pt x="116586" y="1143"/>
                    <a:pt x="122015" y="0"/>
                    <a:pt x="127730" y="0"/>
                  </a:cubicBezTo>
                  <a:lnTo>
                    <a:pt x="136017" y="0"/>
                  </a:lnTo>
                  <a:lnTo>
                    <a:pt x="136017" y="21526"/>
                  </a:lnTo>
                  <a:lnTo>
                    <a:pt x="109061" y="21526"/>
                  </a:lnTo>
                  <a:cubicBezTo>
                    <a:pt x="112967" y="27527"/>
                    <a:pt x="114967" y="34576"/>
                    <a:pt x="114967" y="42577"/>
                  </a:cubicBezTo>
                  <a:cubicBezTo>
                    <a:pt x="114967" y="52197"/>
                    <a:pt x="112585" y="60770"/>
                    <a:pt x="107728" y="68199"/>
                  </a:cubicBezTo>
                  <a:cubicBezTo>
                    <a:pt x="102870" y="75628"/>
                    <a:pt x="96203" y="81344"/>
                    <a:pt x="87630" y="85439"/>
                  </a:cubicBezTo>
                  <a:cubicBezTo>
                    <a:pt x="79058" y="89535"/>
                    <a:pt x="69437" y="91535"/>
                    <a:pt x="58674" y="91535"/>
                  </a:cubicBezTo>
                  <a:cubicBezTo>
                    <a:pt x="51625" y="91535"/>
                    <a:pt x="45339" y="90773"/>
                    <a:pt x="39814" y="89345"/>
                  </a:cubicBezTo>
                  <a:cubicBezTo>
                    <a:pt x="37529" y="91630"/>
                    <a:pt x="35624" y="94107"/>
                    <a:pt x="34195" y="96965"/>
                  </a:cubicBezTo>
                  <a:cubicBezTo>
                    <a:pt x="32766" y="99727"/>
                    <a:pt x="32004" y="102394"/>
                    <a:pt x="32004" y="105061"/>
                  </a:cubicBezTo>
                  <a:cubicBezTo>
                    <a:pt x="32004" y="110966"/>
                    <a:pt x="34004" y="114967"/>
                    <a:pt x="37909" y="117157"/>
                  </a:cubicBezTo>
                  <a:cubicBezTo>
                    <a:pt x="41815" y="119348"/>
                    <a:pt x="48863" y="120491"/>
                    <a:pt x="58960" y="120491"/>
                  </a:cubicBezTo>
                  <a:lnTo>
                    <a:pt x="86582" y="120491"/>
                  </a:lnTo>
                  <a:cubicBezTo>
                    <a:pt x="102394" y="120491"/>
                    <a:pt x="114109" y="123539"/>
                    <a:pt x="121825" y="129540"/>
                  </a:cubicBezTo>
                  <a:cubicBezTo>
                    <a:pt x="129540" y="135541"/>
                    <a:pt x="133350" y="144113"/>
                    <a:pt x="133350" y="155258"/>
                  </a:cubicBezTo>
                  <a:cubicBezTo>
                    <a:pt x="133350" y="164592"/>
                    <a:pt x="130016" y="173069"/>
                    <a:pt x="123349" y="180880"/>
                  </a:cubicBezTo>
                  <a:cubicBezTo>
                    <a:pt x="116681" y="188595"/>
                    <a:pt x="107633" y="194786"/>
                    <a:pt x="96298" y="199263"/>
                  </a:cubicBezTo>
                  <a:cubicBezTo>
                    <a:pt x="84963" y="203740"/>
                    <a:pt x="72676" y="206026"/>
                    <a:pt x="59436" y="206026"/>
                  </a:cubicBezTo>
                  <a:cubicBezTo>
                    <a:pt x="38671" y="206026"/>
                    <a:pt x="23527" y="202692"/>
                    <a:pt x="14097" y="196120"/>
                  </a:cubicBezTo>
                  <a:close/>
                  <a:moveTo>
                    <a:pt x="84392" y="188309"/>
                  </a:moveTo>
                  <a:cubicBezTo>
                    <a:pt x="91535" y="185928"/>
                    <a:pt x="97250" y="182404"/>
                    <a:pt x="101632" y="177832"/>
                  </a:cubicBezTo>
                  <a:cubicBezTo>
                    <a:pt x="106013" y="173165"/>
                    <a:pt x="108204" y="167735"/>
                    <a:pt x="108204" y="161544"/>
                  </a:cubicBezTo>
                  <a:cubicBezTo>
                    <a:pt x="108204" y="154210"/>
                    <a:pt x="106204" y="148876"/>
                    <a:pt x="102299" y="145542"/>
                  </a:cubicBezTo>
                  <a:cubicBezTo>
                    <a:pt x="98393" y="142208"/>
                    <a:pt x="90773" y="140494"/>
                    <a:pt x="79534" y="140494"/>
                  </a:cubicBezTo>
                  <a:lnTo>
                    <a:pt x="50673" y="140494"/>
                  </a:lnTo>
                  <a:cubicBezTo>
                    <a:pt x="44101" y="140494"/>
                    <a:pt x="39053" y="140113"/>
                    <a:pt x="35242" y="139255"/>
                  </a:cubicBezTo>
                  <a:cubicBezTo>
                    <a:pt x="28575" y="146590"/>
                    <a:pt x="25241" y="154876"/>
                    <a:pt x="25241" y="163925"/>
                  </a:cubicBezTo>
                  <a:cubicBezTo>
                    <a:pt x="25241" y="172974"/>
                    <a:pt x="28004" y="180023"/>
                    <a:pt x="33528" y="184690"/>
                  </a:cubicBezTo>
                  <a:cubicBezTo>
                    <a:pt x="39053" y="189452"/>
                    <a:pt x="48482" y="191834"/>
                    <a:pt x="61722" y="191834"/>
                  </a:cubicBezTo>
                  <a:cubicBezTo>
                    <a:pt x="69723" y="191834"/>
                    <a:pt x="77248" y="190691"/>
                    <a:pt x="84392" y="188309"/>
                  </a:cubicBezTo>
                  <a:close/>
                  <a:moveTo>
                    <a:pt x="89154" y="45244"/>
                  </a:moveTo>
                  <a:cubicBezTo>
                    <a:pt x="89154" y="34290"/>
                    <a:pt x="86773" y="26289"/>
                    <a:pt x="81915" y="21146"/>
                  </a:cubicBezTo>
                  <a:cubicBezTo>
                    <a:pt x="77153" y="16002"/>
                    <a:pt x="69913" y="13430"/>
                    <a:pt x="60293" y="13430"/>
                  </a:cubicBezTo>
                  <a:cubicBezTo>
                    <a:pt x="51340" y="13430"/>
                    <a:pt x="44196" y="15907"/>
                    <a:pt x="38957" y="20860"/>
                  </a:cubicBezTo>
                  <a:cubicBezTo>
                    <a:pt x="33718" y="25813"/>
                    <a:pt x="31147" y="33814"/>
                    <a:pt x="31147" y="44672"/>
                  </a:cubicBezTo>
                  <a:cubicBezTo>
                    <a:pt x="31147" y="54959"/>
                    <a:pt x="33623" y="63151"/>
                    <a:pt x="38576" y="69151"/>
                  </a:cubicBezTo>
                  <a:cubicBezTo>
                    <a:pt x="43529" y="75152"/>
                    <a:pt x="51054" y="78200"/>
                    <a:pt x="61246" y="78200"/>
                  </a:cubicBezTo>
                  <a:cubicBezTo>
                    <a:pt x="79820" y="78296"/>
                    <a:pt x="89154" y="67247"/>
                    <a:pt x="89154" y="45244"/>
                  </a:cubicBezTo>
                  <a:close/>
                </a:path>
              </a:pathLst>
            </a:custGeom>
            <a:solidFill>
              <a:srgbClr val="FFFFFF"/>
            </a:solidFill>
            <a:ln w="9525" cap="flat">
              <a:noFill/>
              <a:prstDash val="solid"/>
              <a:miter/>
            </a:ln>
          </p:spPr>
          <p:txBody>
            <a:bodyPr anchor="ctr"/>
            <a:lstStyle/>
            <a:p>
              <a:pPr>
                <a:defRPr/>
              </a:pPr>
              <a:endParaRPr lang="ro-RO" sz="730"/>
            </a:p>
          </p:txBody>
        </p:sp>
        <p:sp>
          <p:nvSpPr>
            <p:cNvPr id="81" name="Freeform: Shape 80">
              <a:extLst>
                <a:ext uri="{FF2B5EF4-FFF2-40B4-BE49-F238E27FC236}">
                  <a16:creationId xmlns:a16="http://schemas.microsoft.com/office/drawing/2014/main" id="{02A418E6-9DF9-D081-67E1-61C0EEEAD827}"/>
                </a:ext>
              </a:extLst>
            </p:cNvPr>
            <p:cNvSpPr/>
            <p:nvPr/>
          </p:nvSpPr>
          <p:spPr>
            <a:xfrm>
              <a:off x="12254293" y="6767576"/>
              <a:ext cx="150495" cy="200501"/>
            </a:xfrm>
            <a:custGeom>
              <a:avLst/>
              <a:gdLst>
                <a:gd name="connsiteX0" fmla="*/ 20574 w 150495"/>
                <a:gd name="connsiteY0" fmla="*/ 17812 h 200501"/>
                <a:gd name="connsiteX1" fmla="*/ 0 w 150495"/>
                <a:gd name="connsiteY1" fmla="*/ 15145 h 200501"/>
                <a:gd name="connsiteX2" fmla="*/ 0 w 150495"/>
                <a:gd name="connsiteY2" fmla="*/ 4667 h 200501"/>
                <a:gd name="connsiteX3" fmla="*/ 39910 w 150495"/>
                <a:gd name="connsiteY3" fmla="*/ 0 h 200501"/>
                <a:gd name="connsiteX4" fmla="*/ 40386 w 150495"/>
                <a:gd name="connsiteY4" fmla="*/ 0 h 200501"/>
                <a:gd name="connsiteX5" fmla="*/ 45720 w 150495"/>
                <a:gd name="connsiteY5" fmla="*/ 3715 h 200501"/>
                <a:gd name="connsiteX6" fmla="*/ 45720 w 150495"/>
                <a:gd name="connsiteY6" fmla="*/ 60484 h 200501"/>
                <a:gd name="connsiteX7" fmla="*/ 44768 w 150495"/>
                <a:gd name="connsiteY7" fmla="*/ 81248 h 200501"/>
                <a:gd name="connsiteX8" fmla="*/ 66294 w 150495"/>
                <a:gd name="connsiteY8" fmla="*/ 67818 h 200501"/>
                <a:gd name="connsiteX9" fmla="*/ 93917 w 150495"/>
                <a:gd name="connsiteY9" fmla="*/ 61436 h 200501"/>
                <a:gd name="connsiteX10" fmla="*/ 117920 w 150495"/>
                <a:gd name="connsiteY10" fmla="*/ 67342 h 200501"/>
                <a:gd name="connsiteX11" fmla="*/ 129921 w 150495"/>
                <a:gd name="connsiteY11" fmla="*/ 85344 h 200501"/>
                <a:gd name="connsiteX12" fmla="*/ 133350 w 150495"/>
                <a:gd name="connsiteY12" fmla="*/ 118015 h 200501"/>
                <a:gd name="connsiteX13" fmla="*/ 133350 w 150495"/>
                <a:gd name="connsiteY13" fmla="*/ 186309 h 200501"/>
                <a:gd name="connsiteX14" fmla="*/ 150495 w 150495"/>
                <a:gd name="connsiteY14" fmla="*/ 188500 h 200501"/>
                <a:gd name="connsiteX15" fmla="*/ 150495 w 150495"/>
                <a:gd name="connsiteY15" fmla="*/ 200501 h 200501"/>
                <a:gd name="connsiteX16" fmla="*/ 92012 w 150495"/>
                <a:gd name="connsiteY16" fmla="*/ 200501 h 200501"/>
                <a:gd name="connsiteX17" fmla="*/ 92012 w 150495"/>
                <a:gd name="connsiteY17" fmla="*/ 188500 h 200501"/>
                <a:gd name="connsiteX18" fmla="*/ 107918 w 150495"/>
                <a:gd name="connsiteY18" fmla="*/ 186309 h 200501"/>
                <a:gd name="connsiteX19" fmla="*/ 107918 w 150495"/>
                <a:gd name="connsiteY19" fmla="*/ 117824 h 200501"/>
                <a:gd name="connsiteX20" fmla="*/ 105918 w 150495"/>
                <a:gd name="connsiteY20" fmla="*/ 95155 h 200501"/>
                <a:gd name="connsiteX21" fmla="*/ 98584 w 150495"/>
                <a:gd name="connsiteY21" fmla="*/ 82868 h 200501"/>
                <a:gd name="connsiteX22" fmla="*/ 82391 w 150495"/>
                <a:gd name="connsiteY22" fmla="*/ 78867 h 200501"/>
                <a:gd name="connsiteX23" fmla="*/ 63532 w 150495"/>
                <a:gd name="connsiteY23" fmla="*/ 83249 h 200501"/>
                <a:gd name="connsiteX24" fmla="*/ 45911 w 150495"/>
                <a:gd name="connsiteY24" fmla="*/ 93536 h 200501"/>
                <a:gd name="connsiteX25" fmla="*/ 45911 w 150495"/>
                <a:gd name="connsiteY25" fmla="*/ 186309 h 200501"/>
                <a:gd name="connsiteX26" fmla="*/ 62770 w 150495"/>
                <a:gd name="connsiteY26" fmla="*/ 188500 h 200501"/>
                <a:gd name="connsiteX27" fmla="*/ 62770 w 150495"/>
                <a:gd name="connsiteY27" fmla="*/ 200501 h 200501"/>
                <a:gd name="connsiteX28" fmla="*/ 5715 w 150495"/>
                <a:gd name="connsiteY28" fmla="*/ 200501 h 200501"/>
                <a:gd name="connsiteX29" fmla="*/ 5715 w 150495"/>
                <a:gd name="connsiteY29" fmla="*/ 188500 h 200501"/>
                <a:gd name="connsiteX30" fmla="*/ 20383 w 150495"/>
                <a:gd name="connsiteY30" fmla="*/ 186499 h 200501"/>
                <a:gd name="connsiteX31" fmla="*/ 20383 w 150495"/>
                <a:gd name="connsiteY31"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0495" h="200501">
                  <a:moveTo>
                    <a:pt x="20574" y="17812"/>
                  </a:moveTo>
                  <a:lnTo>
                    <a:pt x="0" y="15145"/>
                  </a:lnTo>
                  <a:lnTo>
                    <a:pt x="0" y="4667"/>
                  </a:lnTo>
                  <a:lnTo>
                    <a:pt x="39910" y="0"/>
                  </a:lnTo>
                  <a:lnTo>
                    <a:pt x="40386" y="0"/>
                  </a:lnTo>
                  <a:lnTo>
                    <a:pt x="45720" y="3715"/>
                  </a:lnTo>
                  <a:lnTo>
                    <a:pt x="45720" y="60484"/>
                  </a:lnTo>
                  <a:lnTo>
                    <a:pt x="44768" y="81248"/>
                  </a:lnTo>
                  <a:cubicBezTo>
                    <a:pt x="50006" y="76486"/>
                    <a:pt x="57150" y="72009"/>
                    <a:pt x="66294" y="67818"/>
                  </a:cubicBezTo>
                  <a:cubicBezTo>
                    <a:pt x="75438" y="63532"/>
                    <a:pt x="84677" y="61436"/>
                    <a:pt x="93917" y="61436"/>
                  </a:cubicBezTo>
                  <a:cubicBezTo>
                    <a:pt x="104204" y="61436"/>
                    <a:pt x="112205" y="63437"/>
                    <a:pt x="117920" y="67342"/>
                  </a:cubicBezTo>
                  <a:cubicBezTo>
                    <a:pt x="123635" y="71247"/>
                    <a:pt x="127635" y="77248"/>
                    <a:pt x="129921" y="85344"/>
                  </a:cubicBezTo>
                  <a:cubicBezTo>
                    <a:pt x="132207" y="93440"/>
                    <a:pt x="133350" y="104299"/>
                    <a:pt x="133350" y="118015"/>
                  </a:cubicBezTo>
                  <a:lnTo>
                    <a:pt x="133350" y="186309"/>
                  </a:lnTo>
                  <a:lnTo>
                    <a:pt x="150495" y="188500"/>
                  </a:lnTo>
                  <a:lnTo>
                    <a:pt x="150495" y="200501"/>
                  </a:lnTo>
                  <a:lnTo>
                    <a:pt x="92012" y="200501"/>
                  </a:lnTo>
                  <a:lnTo>
                    <a:pt x="92012" y="188500"/>
                  </a:lnTo>
                  <a:lnTo>
                    <a:pt x="107918" y="186309"/>
                  </a:lnTo>
                  <a:lnTo>
                    <a:pt x="107918" y="117824"/>
                  </a:lnTo>
                  <a:cubicBezTo>
                    <a:pt x="107918" y="108204"/>
                    <a:pt x="107252" y="100679"/>
                    <a:pt x="105918" y="95155"/>
                  </a:cubicBezTo>
                  <a:cubicBezTo>
                    <a:pt x="104585" y="89725"/>
                    <a:pt x="102203" y="85630"/>
                    <a:pt x="98584" y="82868"/>
                  </a:cubicBezTo>
                  <a:cubicBezTo>
                    <a:pt x="94964" y="80200"/>
                    <a:pt x="89630" y="78867"/>
                    <a:pt x="82391" y="78867"/>
                  </a:cubicBezTo>
                  <a:cubicBezTo>
                    <a:pt x="76486" y="78867"/>
                    <a:pt x="70199" y="80296"/>
                    <a:pt x="63532" y="83249"/>
                  </a:cubicBezTo>
                  <a:cubicBezTo>
                    <a:pt x="56864" y="86201"/>
                    <a:pt x="50959" y="89630"/>
                    <a:pt x="45911" y="93536"/>
                  </a:cubicBezTo>
                  <a:lnTo>
                    <a:pt x="45911" y="186309"/>
                  </a:lnTo>
                  <a:lnTo>
                    <a:pt x="62770" y="188500"/>
                  </a:lnTo>
                  <a:lnTo>
                    <a:pt x="62770" y="200501"/>
                  </a:lnTo>
                  <a:lnTo>
                    <a:pt x="5715" y="200501"/>
                  </a:lnTo>
                  <a:lnTo>
                    <a:pt x="5715" y="188500"/>
                  </a:lnTo>
                  <a:lnTo>
                    <a:pt x="20383" y="186499"/>
                  </a:lnTo>
                  <a:lnTo>
                    <a:pt x="20383" y="17812"/>
                  </a:lnTo>
                  <a:close/>
                </a:path>
              </a:pathLst>
            </a:custGeom>
            <a:solidFill>
              <a:srgbClr val="FFFFFF"/>
            </a:solidFill>
            <a:ln w="9525" cap="flat">
              <a:noFill/>
              <a:prstDash val="solid"/>
              <a:miter/>
            </a:ln>
          </p:spPr>
          <p:txBody>
            <a:bodyPr anchor="ctr"/>
            <a:lstStyle/>
            <a:p>
              <a:pPr>
                <a:defRPr/>
              </a:pPr>
              <a:endParaRPr lang="ro-RO" sz="730"/>
            </a:p>
          </p:txBody>
        </p:sp>
        <p:sp>
          <p:nvSpPr>
            <p:cNvPr id="82" name="Freeform: Shape 81">
              <a:extLst>
                <a:ext uri="{FF2B5EF4-FFF2-40B4-BE49-F238E27FC236}">
                  <a16:creationId xmlns:a16="http://schemas.microsoft.com/office/drawing/2014/main" id="{97674898-1C15-BBE7-0512-DED667B8A57B}"/>
                </a:ext>
              </a:extLst>
            </p:cNvPr>
            <p:cNvSpPr/>
            <p:nvPr/>
          </p:nvSpPr>
          <p:spPr>
            <a:xfrm>
              <a:off x="12422504"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1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623" y="42386"/>
                    <a:pt x="26861" y="58483"/>
                  </a:cubicBezTo>
                  <a:lnTo>
                    <a:pt x="85630" y="58483"/>
                  </a:lnTo>
                  <a:close/>
                </a:path>
              </a:pathLst>
            </a:custGeom>
            <a:solidFill>
              <a:srgbClr val="FFFFFF"/>
            </a:solidFill>
            <a:ln w="9525" cap="flat">
              <a:noFill/>
              <a:prstDash val="solid"/>
              <a:miter/>
            </a:ln>
          </p:spPr>
          <p:txBody>
            <a:bodyPr anchor="ctr"/>
            <a:lstStyle/>
            <a:p>
              <a:pPr>
                <a:defRPr/>
              </a:pPr>
              <a:endParaRPr lang="ro-RO" sz="730"/>
            </a:p>
          </p:txBody>
        </p:sp>
        <p:sp>
          <p:nvSpPr>
            <p:cNvPr id="83" name="Freeform: Shape 82">
              <a:extLst>
                <a:ext uri="{FF2B5EF4-FFF2-40B4-BE49-F238E27FC236}">
                  <a16:creationId xmlns:a16="http://schemas.microsoft.com/office/drawing/2014/main" id="{3050FF91-515D-6BB0-9878-66BE9023D57A}"/>
                </a:ext>
              </a:extLst>
            </p:cNvPr>
            <p:cNvSpPr/>
            <p:nvPr/>
          </p:nvSpPr>
          <p:spPr>
            <a:xfrm>
              <a:off x="12556616"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8"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730"/>
            </a:p>
          </p:txBody>
        </p:sp>
        <p:sp>
          <p:nvSpPr>
            <p:cNvPr id="84" name="Freeform: Shape 83">
              <a:extLst>
                <a:ext uri="{FF2B5EF4-FFF2-40B4-BE49-F238E27FC236}">
                  <a16:creationId xmlns:a16="http://schemas.microsoft.com/office/drawing/2014/main" id="{D43146DD-918E-9BAF-6AD4-BB4D61FE7A1B}"/>
                </a:ext>
              </a:extLst>
            </p:cNvPr>
            <p:cNvSpPr/>
            <p:nvPr/>
          </p:nvSpPr>
          <p:spPr>
            <a:xfrm>
              <a:off x="12667678"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6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343" y="16764"/>
                    <a:pt x="68485" y="13716"/>
                    <a:pt x="59246"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sz="730"/>
            </a:p>
          </p:txBody>
        </p:sp>
        <p:sp>
          <p:nvSpPr>
            <p:cNvPr id="85" name="Freeform: Shape 84">
              <a:extLst>
                <a:ext uri="{FF2B5EF4-FFF2-40B4-BE49-F238E27FC236}">
                  <a16:creationId xmlns:a16="http://schemas.microsoft.com/office/drawing/2014/main" id="{3763948C-FC9D-9422-7EF5-AA6AE1B2F99A}"/>
                </a:ext>
              </a:extLst>
            </p:cNvPr>
            <p:cNvSpPr/>
            <p:nvPr/>
          </p:nvSpPr>
          <p:spPr>
            <a:xfrm>
              <a:off x="12859035"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1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389 w 120300"/>
                <a:gd name="connsiteY28" fmla="*/ 121063 h 141541"/>
                <a:gd name="connsiteX29" fmla="*/ 81534 w 120300"/>
                <a:gd name="connsiteY29" fmla="*/ 111728 h 141541"/>
                <a:gd name="connsiteX30" fmla="*/ 81534 w 120300"/>
                <a:gd name="connsiteY30" fmla="*/ 69628 h 141541"/>
                <a:gd name="connsiteX31" fmla="*/ 41243 w 120300"/>
                <a:gd name="connsiteY31" fmla="*/ 77819 h 141541"/>
                <a:gd name="connsiteX32" fmla="*/ 27622 w 120300"/>
                <a:gd name="connsiteY32" fmla="*/ 99250 h 141541"/>
                <a:gd name="connsiteX33" fmla="*/ 34100 w 120300"/>
                <a:gd name="connsiteY33" fmla="*/ 118681 h 141541"/>
                <a:gd name="connsiteX34" fmla="*/ 51625 w 120300"/>
                <a:gd name="connsiteY34" fmla="*/ 124968 h 141541"/>
                <a:gd name="connsiteX35" fmla="*/ 66389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865" y="18955"/>
                    <a:pt x="53530"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1" y="135445"/>
                  </a:cubicBezTo>
                  <a:cubicBezTo>
                    <a:pt x="57817" y="139541"/>
                    <a:pt x="49816" y="141542"/>
                    <a:pt x="40862" y="141542"/>
                  </a:cubicBezTo>
                  <a:cubicBezTo>
                    <a:pt x="29146" y="141542"/>
                    <a:pt x="19336" y="138113"/>
                    <a:pt x="11621" y="131350"/>
                  </a:cubicBezTo>
                  <a:cubicBezTo>
                    <a:pt x="3905" y="124587"/>
                    <a:pt x="0" y="114871"/>
                    <a:pt x="0" y="102108"/>
                  </a:cubicBezTo>
                  <a:cubicBezTo>
                    <a:pt x="286" y="86868"/>
                    <a:pt x="8001" y="75533"/>
                    <a:pt x="23241" y="68294"/>
                  </a:cubicBezTo>
                  <a:close/>
                  <a:moveTo>
                    <a:pt x="66389" y="121063"/>
                  </a:moveTo>
                  <a:cubicBezTo>
                    <a:pt x="71914" y="118491"/>
                    <a:pt x="76962" y="115348"/>
                    <a:pt x="81534" y="111728"/>
                  </a:cubicBezTo>
                  <a:lnTo>
                    <a:pt x="81534" y="69628"/>
                  </a:lnTo>
                  <a:cubicBezTo>
                    <a:pt x="63722" y="69628"/>
                    <a:pt x="50292" y="72390"/>
                    <a:pt x="41243" y="77819"/>
                  </a:cubicBezTo>
                  <a:cubicBezTo>
                    <a:pt x="32195" y="83248"/>
                    <a:pt x="27622" y="90392"/>
                    <a:pt x="27622" y="99250"/>
                  </a:cubicBezTo>
                  <a:cubicBezTo>
                    <a:pt x="27622" y="108109"/>
                    <a:pt x="29813" y="114586"/>
                    <a:pt x="34100" y="118681"/>
                  </a:cubicBezTo>
                  <a:cubicBezTo>
                    <a:pt x="38386" y="122872"/>
                    <a:pt x="44291" y="124968"/>
                    <a:pt x="51625" y="124968"/>
                  </a:cubicBezTo>
                  <a:cubicBezTo>
                    <a:pt x="55912" y="124968"/>
                    <a:pt x="60865" y="123634"/>
                    <a:pt x="66389" y="121063"/>
                  </a:cubicBezTo>
                  <a:close/>
                </a:path>
              </a:pathLst>
            </a:custGeom>
            <a:solidFill>
              <a:srgbClr val="FFFFFF"/>
            </a:solidFill>
            <a:ln w="9525" cap="flat">
              <a:noFill/>
              <a:prstDash val="solid"/>
              <a:miter/>
            </a:ln>
          </p:spPr>
          <p:txBody>
            <a:bodyPr anchor="ctr"/>
            <a:lstStyle/>
            <a:p>
              <a:pPr>
                <a:defRPr/>
              </a:pPr>
              <a:endParaRPr lang="ro-RO" sz="730"/>
            </a:p>
          </p:txBody>
        </p:sp>
        <p:sp>
          <p:nvSpPr>
            <p:cNvPr id="86" name="Freeform: Shape 85">
              <a:extLst>
                <a:ext uri="{FF2B5EF4-FFF2-40B4-BE49-F238E27FC236}">
                  <a16:creationId xmlns:a16="http://schemas.microsoft.com/office/drawing/2014/main" id="{BFCD34DB-A3DB-6B4D-55D7-862B6BB70F6D}"/>
                </a:ext>
              </a:extLst>
            </p:cNvPr>
            <p:cNvSpPr/>
            <p:nvPr/>
          </p:nvSpPr>
          <p:spPr>
            <a:xfrm>
              <a:off x="10794968" y="7061136"/>
              <a:ext cx="147542" cy="185165"/>
            </a:xfrm>
            <a:custGeom>
              <a:avLst/>
              <a:gdLst>
                <a:gd name="connsiteX0" fmla="*/ 20384 w 147542"/>
                <a:gd name="connsiteY0" fmla="*/ 17145 h 185165"/>
                <a:gd name="connsiteX1" fmla="*/ 286 w 147542"/>
                <a:gd name="connsiteY1" fmla="*/ 14192 h 185165"/>
                <a:gd name="connsiteX2" fmla="*/ 286 w 147542"/>
                <a:gd name="connsiteY2" fmla="*/ 1905 h 185165"/>
                <a:gd name="connsiteX3" fmla="*/ 33338 w 147542"/>
                <a:gd name="connsiteY3" fmla="*/ 1905 h 185165"/>
                <a:gd name="connsiteX4" fmla="*/ 54388 w 147542"/>
                <a:gd name="connsiteY4" fmla="*/ 952 h 185165"/>
                <a:gd name="connsiteX5" fmla="*/ 71723 w 147542"/>
                <a:gd name="connsiteY5" fmla="*/ 0 h 185165"/>
                <a:gd name="connsiteX6" fmla="*/ 120015 w 147542"/>
                <a:gd name="connsiteY6" fmla="*/ 10477 h 185165"/>
                <a:gd name="connsiteX7" fmla="*/ 134588 w 147542"/>
                <a:gd name="connsiteY7" fmla="*/ 41339 h 185165"/>
                <a:gd name="connsiteX8" fmla="*/ 124587 w 147542"/>
                <a:gd name="connsiteY8" fmla="*/ 71152 h 185165"/>
                <a:gd name="connsiteX9" fmla="*/ 97155 w 147542"/>
                <a:gd name="connsiteY9" fmla="*/ 86773 h 185165"/>
                <a:gd name="connsiteX10" fmla="*/ 134112 w 147542"/>
                <a:gd name="connsiteY10" fmla="*/ 97822 h 185165"/>
                <a:gd name="connsiteX11" fmla="*/ 147542 w 147542"/>
                <a:gd name="connsiteY11" fmla="*/ 129159 h 185165"/>
                <a:gd name="connsiteX12" fmla="*/ 130016 w 147542"/>
                <a:gd name="connsiteY12" fmla="*/ 169545 h 185165"/>
                <a:gd name="connsiteX13" fmla="*/ 72104 w 147542"/>
                <a:gd name="connsiteY13" fmla="*/ 185166 h 185165"/>
                <a:gd name="connsiteX14" fmla="*/ 55245 w 147542"/>
                <a:gd name="connsiteY14" fmla="*/ 184404 h 185165"/>
                <a:gd name="connsiteX15" fmla="*/ 32576 w 147542"/>
                <a:gd name="connsiteY15" fmla="*/ 183737 h 185165"/>
                <a:gd name="connsiteX16" fmla="*/ 0 w 147542"/>
                <a:gd name="connsiteY16" fmla="*/ 183737 h 185165"/>
                <a:gd name="connsiteX17" fmla="*/ 0 w 147542"/>
                <a:gd name="connsiteY17" fmla="*/ 171736 h 185165"/>
                <a:gd name="connsiteX18" fmla="*/ 20288 w 147542"/>
                <a:gd name="connsiteY18" fmla="*/ 169259 h 185165"/>
                <a:gd name="connsiteX19" fmla="*/ 20288 w 147542"/>
                <a:gd name="connsiteY19" fmla="*/ 17145 h 185165"/>
                <a:gd name="connsiteX20" fmla="*/ 60198 w 147542"/>
                <a:gd name="connsiteY20" fmla="*/ 82487 h 185165"/>
                <a:gd name="connsiteX21" fmla="*/ 73628 w 147542"/>
                <a:gd name="connsiteY21" fmla="*/ 82487 h 185165"/>
                <a:gd name="connsiteX22" fmla="*/ 99536 w 147542"/>
                <a:gd name="connsiteY22" fmla="*/ 72962 h 185165"/>
                <a:gd name="connsiteX23" fmla="*/ 108299 w 147542"/>
                <a:gd name="connsiteY23" fmla="*/ 45815 h 185165"/>
                <a:gd name="connsiteX24" fmla="*/ 99536 w 147542"/>
                <a:gd name="connsiteY24" fmla="*/ 20765 h 185165"/>
                <a:gd name="connsiteX25" fmla="*/ 69437 w 147542"/>
                <a:gd name="connsiteY25" fmla="*/ 12859 h 185165"/>
                <a:gd name="connsiteX26" fmla="*/ 51340 w 147542"/>
                <a:gd name="connsiteY26" fmla="*/ 13811 h 185165"/>
                <a:gd name="connsiteX27" fmla="*/ 46292 w 147542"/>
                <a:gd name="connsiteY27" fmla="*/ 14192 h 185165"/>
                <a:gd name="connsiteX28" fmla="*/ 46292 w 147542"/>
                <a:gd name="connsiteY28" fmla="*/ 82201 h 185165"/>
                <a:gd name="connsiteX29" fmla="*/ 60198 w 147542"/>
                <a:gd name="connsiteY29" fmla="*/ 82487 h 185165"/>
                <a:gd name="connsiteX30" fmla="*/ 71723 w 147542"/>
                <a:gd name="connsiteY30" fmla="*/ 172022 h 185165"/>
                <a:gd name="connsiteX31" fmla="*/ 107537 w 147542"/>
                <a:gd name="connsiteY31" fmla="*/ 161830 h 185165"/>
                <a:gd name="connsiteX32" fmla="*/ 118682 w 147542"/>
                <a:gd name="connsiteY32" fmla="*/ 132588 h 185165"/>
                <a:gd name="connsiteX33" fmla="*/ 109061 w 147542"/>
                <a:gd name="connsiteY33" fmla="*/ 105156 h 185165"/>
                <a:gd name="connsiteX34" fmla="*/ 77819 w 147542"/>
                <a:gd name="connsiteY34" fmla="*/ 96584 h 185165"/>
                <a:gd name="connsiteX35" fmla="*/ 46292 w 147542"/>
                <a:gd name="connsiteY35" fmla="*/ 97060 h 185165"/>
                <a:gd name="connsiteX36" fmla="*/ 46292 w 147542"/>
                <a:gd name="connsiteY36" fmla="*/ 170021 h 185165"/>
                <a:gd name="connsiteX37" fmla="*/ 71723 w 147542"/>
                <a:gd name="connsiteY37" fmla="*/ 172022 h 18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542" h="185165">
                  <a:moveTo>
                    <a:pt x="20384" y="17145"/>
                  </a:moveTo>
                  <a:lnTo>
                    <a:pt x="286" y="14192"/>
                  </a:lnTo>
                  <a:lnTo>
                    <a:pt x="286" y="1905"/>
                  </a:lnTo>
                  <a:lnTo>
                    <a:pt x="33338" y="1905"/>
                  </a:lnTo>
                  <a:cubicBezTo>
                    <a:pt x="38862" y="1905"/>
                    <a:pt x="45911" y="1619"/>
                    <a:pt x="54388" y="952"/>
                  </a:cubicBezTo>
                  <a:cubicBezTo>
                    <a:pt x="62198" y="286"/>
                    <a:pt x="68009" y="0"/>
                    <a:pt x="71723" y="0"/>
                  </a:cubicBezTo>
                  <a:cubicBezTo>
                    <a:pt x="94202" y="0"/>
                    <a:pt x="110395" y="3524"/>
                    <a:pt x="120015" y="10477"/>
                  </a:cubicBezTo>
                  <a:cubicBezTo>
                    <a:pt x="129731" y="17526"/>
                    <a:pt x="134588" y="27813"/>
                    <a:pt x="134588" y="41339"/>
                  </a:cubicBezTo>
                  <a:cubicBezTo>
                    <a:pt x="134588" y="52959"/>
                    <a:pt x="131255" y="62865"/>
                    <a:pt x="124587" y="71152"/>
                  </a:cubicBezTo>
                  <a:cubicBezTo>
                    <a:pt x="117920" y="79439"/>
                    <a:pt x="108776" y="84677"/>
                    <a:pt x="97155" y="86773"/>
                  </a:cubicBezTo>
                  <a:cubicBezTo>
                    <a:pt x="112776" y="86487"/>
                    <a:pt x="125159" y="90107"/>
                    <a:pt x="134112" y="97822"/>
                  </a:cubicBezTo>
                  <a:cubicBezTo>
                    <a:pt x="143066" y="105537"/>
                    <a:pt x="147542" y="115919"/>
                    <a:pt x="147542" y="129159"/>
                  </a:cubicBezTo>
                  <a:cubicBezTo>
                    <a:pt x="147542" y="145637"/>
                    <a:pt x="141732" y="159068"/>
                    <a:pt x="130016" y="169545"/>
                  </a:cubicBezTo>
                  <a:cubicBezTo>
                    <a:pt x="118301" y="180022"/>
                    <a:pt x="99060" y="185166"/>
                    <a:pt x="72104" y="185166"/>
                  </a:cubicBezTo>
                  <a:cubicBezTo>
                    <a:pt x="66199" y="185166"/>
                    <a:pt x="60579" y="184880"/>
                    <a:pt x="55245" y="184404"/>
                  </a:cubicBezTo>
                  <a:cubicBezTo>
                    <a:pt x="42577" y="184023"/>
                    <a:pt x="35052" y="183737"/>
                    <a:pt x="32576" y="183737"/>
                  </a:cubicBezTo>
                  <a:lnTo>
                    <a:pt x="0" y="183737"/>
                  </a:lnTo>
                  <a:lnTo>
                    <a:pt x="0" y="171736"/>
                  </a:lnTo>
                  <a:lnTo>
                    <a:pt x="20288" y="169259"/>
                  </a:lnTo>
                  <a:lnTo>
                    <a:pt x="20288" y="17145"/>
                  </a:lnTo>
                  <a:close/>
                  <a:moveTo>
                    <a:pt x="60198" y="82487"/>
                  </a:moveTo>
                  <a:lnTo>
                    <a:pt x="73628" y="82487"/>
                  </a:lnTo>
                  <a:cubicBezTo>
                    <a:pt x="85058" y="82487"/>
                    <a:pt x="93726" y="79343"/>
                    <a:pt x="99536" y="72962"/>
                  </a:cubicBezTo>
                  <a:cubicBezTo>
                    <a:pt x="105442" y="66580"/>
                    <a:pt x="108299" y="57531"/>
                    <a:pt x="108299" y="45815"/>
                  </a:cubicBezTo>
                  <a:cubicBezTo>
                    <a:pt x="108299" y="34385"/>
                    <a:pt x="105347" y="26003"/>
                    <a:pt x="99536" y="20765"/>
                  </a:cubicBezTo>
                  <a:cubicBezTo>
                    <a:pt x="93631" y="15430"/>
                    <a:pt x="83630" y="12859"/>
                    <a:pt x="69437" y="12859"/>
                  </a:cubicBezTo>
                  <a:cubicBezTo>
                    <a:pt x="63532" y="12859"/>
                    <a:pt x="57531" y="13145"/>
                    <a:pt x="51340" y="13811"/>
                  </a:cubicBezTo>
                  <a:lnTo>
                    <a:pt x="46292" y="14192"/>
                  </a:lnTo>
                  <a:lnTo>
                    <a:pt x="46292" y="82201"/>
                  </a:lnTo>
                  <a:cubicBezTo>
                    <a:pt x="48578" y="82391"/>
                    <a:pt x="53245" y="82487"/>
                    <a:pt x="60198" y="82487"/>
                  </a:cubicBezTo>
                  <a:close/>
                  <a:moveTo>
                    <a:pt x="71723" y="172022"/>
                  </a:moveTo>
                  <a:cubicBezTo>
                    <a:pt x="88202" y="172022"/>
                    <a:pt x="100108" y="168688"/>
                    <a:pt x="107537" y="161830"/>
                  </a:cubicBezTo>
                  <a:cubicBezTo>
                    <a:pt x="114967" y="155067"/>
                    <a:pt x="118682" y="145351"/>
                    <a:pt x="118682" y="132588"/>
                  </a:cubicBezTo>
                  <a:cubicBezTo>
                    <a:pt x="118682" y="120015"/>
                    <a:pt x="115443" y="110871"/>
                    <a:pt x="109061" y="105156"/>
                  </a:cubicBezTo>
                  <a:cubicBezTo>
                    <a:pt x="102584" y="99441"/>
                    <a:pt x="92202" y="96584"/>
                    <a:pt x="77819" y="96584"/>
                  </a:cubicBezTo>
                  <a:cubicBezTo>
                    <a:pt x="61151" y="96584"/>
                    <a:pt x="50673" y="96774"/>
                    <a:pt x="46292" y="97060"/>
                  </a:cubicBezTo>
                  <a:lnTo>
                    <a:pt x="46292" y="170021"/>
                  </a:lnTo>
                  <a:cubicBezTo>
                    <a:pt x="50006" y="171355"/>
                    <a:pt x="58483" y="172022"/>
                    <a:pt x="71723" y="172022"/>
                  </a:cubicBezTo>
                  <a:close/>
                </a:path>
              </a:pathLst>
            </a:custGeom>
            <a:solidFill>
              <a:srgbClr val="FFFFFF"/>
            </a:solidFill>
            <a:ln w="9525" cap="flat">
              <a:noFill/>
              <a:prstDash val="solid"/>
              <a:miter/>
            </a:ln>
          </p:spPr>
          <p:txBody>
            <a:bodyPr anchor="ctr"/>
            <a:lstStyle/>
            <a:p>
              <a:pPr>
                <a:defRPr/>
              </a:pPr>
              <a:endParaRPr lang="ro-RO" sz="730"/>
            </a:p>
          </p:txBody>
        </p:sp>
        <p:sp>
          <p:nvSpPr>
            <p:cNvPr id="87" name="Freeform: Shape 86">
              <a:extLst>
                <a:ext uri="{FF2B5EF4-FFF2-40B4-BE49-F238E27FC236}">
                  <a16:creationId xmlns:a16="http://schemas.microsoft.com/office/drawing/2014/main" id="{F693774B-B244-FB63-C1BD-DFAA069F0541}"/>
                </a:ext>
              </a:extLst>
            </p:cNvPr>
            <p:cNvSpPr/>
            <p:nvPr/>
          </p:nvSpPr>
          <p:spPr>
            <a:xfrm>
              <a:off x="10962417" y="7105427"/>
              <a:ext cx="126492" cy="142208"/>
            </a:xfrm>
            <a:custGeom>
              <a:avLst/>
              <a:gdLst>
                <a:gd name="connsiteX0" fmla="*/ 9049 w 126492"/>
                <a:gd name="connsiteY0" fmla="*/ 33052 h 142208"/>
                <a:gd name="connsiteX1" fmla="*/ 32861 w 126492"/>
                <a:gd name="connsiteY1" fmla="*/ 8477 h 142208"/>
                <a:gd name="connsiteX2" fmla="*/ 64580 w 126492"/>
                <a:gd name="connsiteY2" fmla="*/ 0 h 142208"/>
                <a:gd name="connsiteX3" fmla="*/ 110966 w 126492"/>
                <a:gd name="connsiteY3" fmla="*/ 19622 h 142208"/>
                <a:gd name="connsiteX4" fmla="*/ 126492 w 126492"/>
                <a:gd name="connsiteY4" fmla="*/ 71056 h 142208"/>
                <a:gd name="connsiteX5" fmla="*/ 117443 w 126492"/>
                <a:gd name="connsiteY5" fmla="*/ 109442 h 142208"/>
                <a:gd name="connsiteX6" fmla="*/ 93631 w 126492"/>
                <a:gd name="connsiteY6" fmla="*/ 133922 h 142208"/>
                <a:gd name="connsiteX7" fmla="*/ 61913 w 126492"/>
                <a:gd name="connsiteY7" fmla="*/ 142208 h 142208"/>
                <a:gd name="connsiteX8" fmla="*/ 15526 w 126492"/>
                <a:gd name="connsiteY8" fmla="*/ 122587 h 142208"/>
                <a:gd name="connsiteX9" fmla="*/ 0 w 126492"/>
                <a:gd name="connsiteY9" fmla="*/ 71152 h 142208"/>
                <a:gd name="connsiteX10" fmla="*/ 9049 w 126492"/>
                <a:gd name="connsiteY10" fmla="*/ 33052 h 142208"/>
                <a:gd name="connsiteX11" fmla="*/ 89345 w 126492"/>
                <a:gd name="connsiteY11" fmla="*/ 114300 h 142208"/>
                <a:gd name="connsiteX12" fmla="*/ 98393 w 126492"/>
                <a:gd name="connsiteY12" fmla="*/ 72962 h 142208"/>
                <a:gd name="connsiteX13" fmla="*/ 90107 w 126492"/>
                <a:gd name="connsiteY13" fmla="*/ 29908 h 142208"/>
                <a:gd name="connsiteX14" fmla="*/ 63437 w 126492"/>
                <a:gd name="connsiteY14" fmla="*/ 14002 h 142208"/>
                <a:gd name="connsiteX15" fmla="*/ 37338 w 126492"/>
                <a:gd name="connsiteY15" fmla="*/ 27908 h 142208"/>
                <a:gd name="connsiteX16" fmla="*/ 28194 w 126492"/>
                <a:gd name="connsiteY16" fmla="*/ 69247 h 142208"/>
                <a:gd name="connsiteX17" fmla="*/ 36767 w 126492"/>
                <a:gd name="connsiteY17" fmla="*/ 112300 h 142208"/>
                <a:gd name="connsiteX18" fmla="*/ 63437 w 126492"/>
                <a:gd name="connsiteY18" fmla="*/ 128206 h 142208"/>
                <a:gd name="connsiteX19" fmla="*/ 89345 w 126492"/>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2" h="142208">
                  <a:moveTo>
                    <a:pt x="9049" y="33052"/>
                  </a:moveTo>
                  <a:cubicBezTo>
                    <a:pt x="15049" y="22289"/>
                    <a:pt x="23051" y="14097"/>
                    <a:pt x="32861" y="8477"/>
                  </a:cubicBezTo>
                  <a:cubicBezTo>
                    <a:pt x="42672" y="2858"/>
                    <a:pt x="53340" y="0"/>
                    <a:pt x="64580" y="0"/>
                  </a:cubicBezTo>
                  <a:cubicBezTo>
                    <a:pt x="85154" y="0"/>
                    <a:pt x="100584" y="6572"/>
                    <a:pt x="110966" y="19622"/>
                  </a:cubicBezTo>
                  <a:cubicBezTo>
                    <a:pt x="121349" y="32671"/>
                    <a:pt x="126492" y="49816"/>
                    <a:pt x="126492" y="71056"/>
                  </a:cubicBezTo>
                  <a:cubicBezTo>
                    <a:pt x="126492" y="85916"/>
                    <a:pt x="123444" y="98679"/>
                    <a:pt x="117443" y="109442"/>
                  </a:cubicBezTo>
                  <a:cubicBezTo>
                    <a:pt x="111443" y="120206"/>
                    <a:pt x="103442" y="128397"/>
                    <a:pt x="93631" y="133922"/>
                  </a:cubicBezTo>
                  <a:cubicBezTo>
                    <a:pt x="83725" y="139446"/>
                    <a:pt x="73152" y="142208"/>
                    <a:pt x="61913"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2" y="101727"/>
                    <a:pt x="36767" y="112300"/>
                  </a:cubicBezTo>
                  <a:cubicBezTo>
                    <a:pt x="42482"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sz="730"/>
            </a:p>
          </p:txBody>
        </p:sp>
        <p:sp>
          <p:nvSpPr>
            <p:cNvPr id="88" name="Freeform: Shape 87">
              <a:extLst>
                <a:ext uri="{FF2B5EF4-FFF2-40B4-BE49-F238E27FC236}">
                  <a16:creationId xmlns:a16="http://schemas.microsoft.com/office/drawing/2014/main" id="{5AAE6CCA-84E6-A506-7D07-A6ED093041EC}"/>
                </a:ext>
              </a:extLst>
            </p:cNvPr>
            <p:cNvSpPr/>
            <p:nvPr/>
          </p:nvSpPr>
          <p:spPr>
            <a:xfrm>
              <a:off x="11109293"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3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3 w 66103"/>
                <a:gd name="connsiteY7" fmla="*/ 188405 h 200405"/>
                <a:gd name="connsiteX8" fmla="*/ 66103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3" y="0"/>
                  </a:lnTo>
                  <a:lnTo>
                    <a:pt x="39910" y="0"/>
                  </a:lnTo>
                  <a:lnTo>
                    <a:pt x="45339" y="3620"/>
                  </a:lnTo>
                  <a:lnTo>
                    <a:pt x="45339" y="186404"/>
                  </a:lnTo>
                  <a:lnTo>
                    <a:pt x="66103" y="188405"/>
                  </a:lnTo>
                  <a:lnTo>
                    <a:pt x="66103"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sz="730"/>
            </a:p>
          </p:txBody>
        </p:sp>
        <p:sp>
          <p:nvSpPr>
            <p:cNvPr id="89" name="Freeform: Shape 88">
              <a:extLst>
                <a:ext uri="{FF2B5EF4-FFF2-40B4-BE49-F238E27FC236}">
                  <a16:creationId xmlns:a16="http://schemas.microsoft.com/office/drawing/2014/main" id="{78650878-F971-D6D4-5ACC-6E464E3AC682}"/>
                </a:ext>
              </a:extLst>
            </p:cNvPr>
            <p:cNvSpPr/>
            <p:nvPr/>
          </p:nvSpPr>
          <p:spPr>
            <a:xfrm>
              <a:off x="11191970"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7 h 194119"/>
                <a:gd name="connsiteX15" fmla="*/ 18669 w 64865"/>
                <a:gd name="connsiteY15" fmla="*/ 5143 h 194119"/>
                <a:gd name="connsiteX16" fmla="*/ 31718 w 64865"/>
                <a:gd name="connsiteY16" fmla="*/ 0 h 194119"/>
                <a:gd name="connsiteX17" fmla="*/ 43910 w 64865"/>
                <a:gd name="connsiteY17" fmla="*/ 4381 h 194119"/>
                <a:gd name="connsiteX18" fmla="*/ 47816 w 64865"/>
                <a:gd name="connsiteY18" fmla="*/ 15621 h 194119"/>
                <a:gd name="connsiteX19" fmla="*/ 43053 w 64865"/>
                <a:gd name="connsiteY19" fmla="*/ 28861 h 194119"/>
                <a:gd name="connsiteX20" fmla="*/ 29718 w 64865"/>
                <a:gd name="connsiteY20" fmla="*/ 33718 h 194119"/>
                <a:gd name="connsiteX21" fmla="*/ 29432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7" y="22669"/>
                    <a:pt x="13907" y="18097"/>
                  </a:cubicBezTo>
                  <a:cubicBezTo>
                    <a:pt x="13907" y="12859"/>
                    <a:pt x="15526" y="8572"/>
                    <a:pt x="18669" y="5143"/>
                  </a:cubicBezTo>
                  <a:cubicBezTo>
                    <a:pt x="21812" y="1714"/>
                    <a:pt x="26194" y="0"/>
                    <a:pt x="31718" y="0"/>
                  </a:cubicBezTo>
                  <a:cubicBezTo>
                    <a:pt x="37243" y="0"/>
                    <a:pt x="41339" y="1429"/>
                    <a:pt x="43910" y="4381"/>
                  </a:cubicBezTo>
                  <a:cubicBezTo>
                    <a:pt x="46482" y="7334"/>
                    <a:pt x="47816" y="11049"/>
                    <a:pt x="47816" y="15621"/>
                  </a:cubicBezTo>
                  <a:cubicBezTo>
                    <a:pt x="47816" y="21145"/>
                    <a:pt x="46196" y="25527"/>
                    <a:pt x="43053" y="28861"/>
                  </a:cubicBezTo>
                  <a:cubicBezTo>
                    <a:pt x="39910" y="32099"/>
                    <a:pt x="35433" y="33718"/>
                    <a:pt x="29718" y="33718"/>
                  </a:cubicBezTo>
                  <a:lnTo>
                    <a:pt x="29432"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sz="730"/>
            </a:p>
          </p:txBody>
        </p:sp>
        <p:sp>
          <p:nvSpPr>
            <p:cNvPr id="90" name="Freeform: Shape 89">
              <a:extLst>
                <a:ext uri="{FF2B5EF4-FFF2-40B4-BE49-F238E27FC236}">
                  <a16:creationId xmlns:a16="http://schemas.microsoft.com/office/drawing/2014/main" id="{3C84A41D-FE12-A01C-5EDB-6929A40E9B35}"/>
                </a:ext>
              </a:extLst>
            </p:cNvPr>
            <p:cNvSpPr/>
            <p:nvPr/>
          </p:nvSpPr>
          <p:spPr>
            <a:xfrm>
              <a:off x="11272265"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sz="730"/>
            </a:p>
          </p:txBody>
        </p:sp>
        <p:sp>
          <p:nvSpPr>
            <p:cNvPr id="91" name="Freeform: Shape 90">
              <a:extLst>
                <a:ext uri="{FF2B5EF4-FFF2-40B4-BE49-F238E27FC236}">
                  <a16:creationId xmlns:a16="http://schemas.microsoft.com/office/drawing/2014/main" id="{10A08056-DAC3-4B93-1088-C58F73E2D3DD}"/>
                </a:ext>
              </a:extLst>
            </p:cNvPr>
            <p:cNvSpPr/>
            <p:nvPr/>
          </p:nvSpPr>
          <p:spPr>
            <a:xfrm>
              <a:off x="11355705" y="7105427"/>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2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7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8"/>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6"/>
                    <a:pt x="103537" y="128397"/>
                    <a:pt x="93631" y="133922"/>
                  </a:cubicBezTo>
                  <a:cubicBezTo>
                    <a:pt x="83725" y="139446"/>
                    <a:pt x="73247" y="142208"/>
                    <a:pt x="61912"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sz="730"/>
            </a:p>
          </p:txBody>
        </p:sp>
        <p:sp>
          <p:nvSpPr>
            <p:cNvPr id="92" name="Freeform: Shape 91">
              <a:extLst>
                <a:ext uri="{FF2B5EF4-FFF2-40B4-BE49-F238E27FC236}">
                  <a16:creationId xmlns:a16="http://schemas.microsoft.com/office/drawing/2014/main" id="{799BF73C-230F-70F0-008C-83E15ECC5AB7}"/>
                </a:ext>
              </a:extLst>
            </p:cNvPr>
            <p:cNvSpPr/>
            <p:nvPr/>
          </p:nvSpPr>
          <p:spPr>
            <a:xfrm>
              <a:off x="11504961" y="7105332"/>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530" y="13240"/>
                    <a:pt x="58960" y="9144"/>
                    <a:pt x="65627" y="5524"/>
                  </a:cubicBezTo>
                  <a:cubicBezTo>
                    <a:pt x="72295" y="1905"/>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8"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730"/>
            </a:p>
          </p:txBody>
        </p:sp>
        <p:sp>
          <p:nvSpPr>
            <p:cNvPr id="93" name="Freeform: Shape 92">
              <a:extLst>
                <a:ext uri="{FF2B5EF4-FFF2-40B4-BE49-F238E27FC236}">
                  <a16:creationId xmlns:a16="http://schemas.microsoft.com/office/drawing/2014/main" id="{86BEE9DC-A0BD-DABC-3363-79996EA5A5A9}"/>
                </a:ext>
              </a:extLst>
            </p:cNvPr>
            <p:cNvSpPr/>
            <p:nvPr/>
          </p:nvSpPr>
          <p:spPr>
            <a:xfrm>
              <a:off x="11675745" y="7063041"/>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2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7 h 182022"/>
                <a:gd name="connsiteX13" fmla="*/ 138303 w 177260"/>
                <a:gd name="connsiteY13" fmla="*/ 181927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2"/>
                  </a:lnTo>
                  <a:lnTo>
                    <a:pt x="140779" y="15240"/>
                  </a:lnTo>
                  <a:lnTo>
                    <a:pt x="119539" y="12287"/>
                  </a:lnTo>
                  <a:lnTo>
                    <a:pt x="119539" y="0"/>
                  </a:lnTo>
                  <a:lnTo>
                    <a:pt x="177260" y="0"/>
                  </a:lnTo>
                  <a:lnTo>
                    <a:pt x="177260" y="12287"/>
                  </a:lnTo>
                  <a:lnTo>
                    <a:pt x="157639" y="15240"/>
                  </a:lnTo>
                  <a:lnTo>
                    <a:pt x="157639" y="181927"/>
                  </a:lnTo>
                  <a:lnTo>
                    <a:pt x="138303" y="181927"/>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sz="730"/>
            </a:p>
          </p:txBody>
        </p:sp>
        <p:sp>
          <p:nvSpPr>
            <p:cNvPr id="94" name="Freeform: Shape 93">
              <a:extLst>
                <a:ext uri="{FF2B5EF4-FFF2-40B4-BE49-F238E27FC236}">
                  <a16:creationId xmlns:a16="http://schemas.microsoft.com/office/drawing/2014/main" id="{F122607A-8C77-8B77-64D2-743FE3F9806E}"/>
                </a:ext>
              </a:extLst>
            </p:cNvPr>
            <p:cNvSpPr/>
            <p:nvPr/>
          </p:nvSpPr>
          <p:spPr>
            <a:xfrm>
              <a:off x="1186967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5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245"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sz="730"/>
            </a:p>
          </p:txBody>
        </p:sp>
        <p:sp>
          <p:nvSpPr>
            <p:cNvPr id="95" name="Freeform: Shape 94">
              <a:extLst>
                <a:ext uri="{FF2B5EF4-FFF2-40B4-BE49-F238E27FC236}">
                  <a16:creationId xmlns:a16="http://schemas.microsoft.com/office/drawing/2014/main" id="{A23BB75A-F60B-9F05-578D-9E490E33BC78}"/>
                </a:ext>
              </a:extLst>
            </p:cNvPr>
            <p:cNvSpPr/>
            <p:nvPr/>
          </p:nvSpPr>
          <p:spPr>
            <a:xfrm>
              <a:off x="11999785" y="7073709"/>
              <a:ext cx="88201" cy="173640"/>
            </a:xfrm>
            <a:custGeom>
              <a:avLst/>
              <a:gdLst>
                <a:gd name="connsiteX0" fmla="*/ 24479 w 88201"/>
                <a:gd name="connsiteY0" fmla="*/ 167259 h 173640"/>
                <a:gd name="connsiteX1" fmla="*/ 17621 w 88201"/>
                <a:gd name="connsiteY1" fmla="*/ 145447 h 173640"/>
                <a:gd name="connsiteX2" fmla="*/ 17621 w 88201"/>
                <a:gd name="connsiteY2" fmla="*/ 51435 h 173640"/>
                <a:gd name="connsiteX3" fmla="*/ 0 w 88201"/>
                <a:gd name="connsiteY3" fmla="*/ 51435 h 173640"/>
                <a:gd name="connsiteX4" fmla="*/ 0 w 88201"/>
                <a:gd name="connsiteY4" fmla="*/ 40386 h 173640"/>
                <a:gd name="connsiteX5" fmla="*/ 6858 w 88201"/>
                <a:gd name="connsiteY5" fmla="*/ 38672 h 173640"/>
                <a:gd name="connsiteX6" fmla="*/ 14478 w 88201"/>
                <a:gd name="connsiteY6" fmla="*/ 36005 h 173640"/>
                <a:gd name="connsiteX7" fmla="*/ 20574 w 88201"/>
                <a:gd name="connsiteY7" fmla="*/ 27241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259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259"/>
                  </a:moveTo>
                  <a:cubicBezTo>
                    <a:pt x="19907" y="162973"/>
                    <a:pt x="17621" y="155734"/>
                    <a:pt x="17621" y="145447"/>
                  </a:cubicBezTo>
                  <a:lnTo>
                    <a:pt x="17621" y="51435"/>
                  </a:lnTo>
                  <a:lnTo>
                    <a:pt x="0" y="51435"/>
                  </a:lnTo>
                  <a:lnTo>
                    <a:pt x="0" y="40386"/>
                  </a:lnTo>
                  <a:cubicBezTo>
                    <a:pt x="762" y="40195"/>
                    <a:pt x="3143" y="39624"/>
                    <a:pt x="6858" y="38672"/>
                  </a:cubicBezTo>
                  <a:cubicBezTo>
                    <a:pt x="10573" y="37719"/>
                    <a:pt x="13144" y="36766"/>
                    <a:pt x="14478" y="36005"/>
                  </a:cubicBezTo>
                  <a:cubicBezTo>
                    <a:pt x="17050" y="34576"/>
                    <a:pt x="19145" y="31623"/>
                    <a:pt x="20574" y="27241"/>
                  </a:cubicBezTo>
                  <a:cubicBezTo>
                    <a:pt x="21907"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8"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579" y="172212"/>
                    <a:pt x="52578" y="173641"/>
                    <a:pt x="45339" y="173641"/>
                  </a:cubicBezTo>
                  <a:cubicBezTo>
                    <a:pt x="36005" y="173641"/>
                    <a:pt x="29051" y="171545"/>
                    <a:pt x="24479" y="167259"/>
                  </a:cubicBezTo>
                  <a:close/>
                </a:path>
              </a:pathLst>
            </a:custGeom>
            <a:solidFill>
              <a:srgbClr val="FFFFFF"/>
            </a:solidFill>
            <a:ln w="9525" cap="flat">
              <a:noFill/>
              <a:prstDash val="solid"/>
              <a:miter/>
            </a:ln>
          </p:spPr>
          <p:txBody>
            <a:bodyPr anchor="ctr"/>
            <a:lstStyle/>
            <a:p>
              <a:pPr>
                <a:defRPr/>
              </a:pPr>
              <a:endParaRPr lang="ro-RO" sz="730"/>
            </a:p>
          </p:txBody>
        </p:sp>
        <p:sp>
          <p:nvSpPr>
            <p:cNvPr id="96" name="Freeform: Shape 95">
              <a:extLst>
                <a:ext uri="{FF2B5EF4-FFF2-40B4-BE49-F238E27FC236}">
                  <a16:creationId xmlns:a16="http://schemas.microsoft.com/office/drawing/2014/main" id="{1D533756-B863-1813-F847-210CF98F0F15}"/>
                </a:ext>
              </a:extLst>
            </p:cNvPr>
            <p:cNvSpPr/>
            <p:nvPr/>
          </p:nvSpPr>
          <p:spPr>
            <a:xfrm>
              <a:off x="12103226" y="7105332"/>
              <a:ext cx="95535" cy="139541"/>
            </a:xfrm>
            <a:custGeom>
              <a:avLst/>
              <a:gdLst>
                <a:gd name="connsiteX0" fmla="*/ 95 w 95535"/>
                <a:gd name="connsiteY0" fmla="*/ 127540 h 139541"/>
                <a:gd name="connsiteX1" fmla="*/ 18479 w 95535"/>
                <a:gd name="connsiteY1" fmla="*/ 126111 h 139541"/>
                <a:gd name="connsiteX2" fmla="*/ 18479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540"/>
                  </a:moveTo>
                  <a:lnTo>
                    <a:pt x="18479" y="126111"/>
                  </a:lnTo>
                  <a:lnTo>
                    <a:pt x="18479" y="22574"/>
                  </a:lnTo>
                  <a:lnTo>
                    <a:pt x="857" y="18193"/>
                  </a:lnTo>
                  <a:lnTo>
                    <a:pt x="857"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531" y="13240"/>
                    <a:pt x="58960" y="9144"/>
                    <a:pt x="65627" y="5524"/>
                  </a:cubicBezTo>
                  <a:cubicBezTo>
                    <a:pt x="72295" y="1810"/>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9"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730"/>
            </a:p>
          </p:txBody>
        </p:sp>
        <p:sp>
          <p:nvSpPr>
            <p:cNvPr id="97" name="Freeform: Shape 96">
              <a:extLst>
                <a:ext uri="{FF2B5EF4-FFF2-40B4-BE49-F238E27FC236}">
                  <a16:creationId xmlns:a16="http://schemas.microsoft.com/office/drawing/2014/main" id="{C1E32547-E1B2-02F0-59C5-DCCC7A33D9EE}"/>
                </a:ext>
              </a:extLst>
            </p:cNvPr>
            <p:cNvSpPr/>
            <p:nvPr/>
          </p:nvSpPr>
          <p:spPr>
            <a:xfrm>
              <a:off x="12214764" y="7106094"/>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3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2003"/>
                  </a:cubicBezTo>
                  <a:cubicBezTo>
                    <a:pt x="66484" y="20003"/>
                    <a:pt x="60865" y="18955"/>
                    <a:pt x="53435" y="18955"/>
                  </a:cubicBezTo>
                  <a:cubicBezTo>
                    <a:pt x="45149" y="18955"/>
                    <a:pt x="37624" y="20098"/>
                    <a:pt x="31051" y="22479"/>
                  </a:cubicBezTo>
                  <a:cubicBezTo>
                    <a:pt x="24479" y="24860"/>
                    <a:pt x="17907" y="27718"/>
                    <a:pt x="11335" y="31147"/>
                  </a:cubicBezTo>
                  <a:lnTo>
                    <a:pt x="5239" y="18383"/>
                  </a:lnTo>
                  <a:cubicBezTo>
                    <a:pt x="7334" y="16574"/>
                    <a:pt x="11240" y="14192"/>
                    <a:pt x="16954" y="11240"/>
                  </a:cubicBezTo>
                  <a:cubicBezTo>
                    <a:pt x="22670"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1"/>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191" y="86773"/>
                    <a:pt x="7811" y="75438"/>
                    <a:pt x="23146" y="68199"/>
                  </a:cubicBezTo>
                  <a:close/>
                  <a:moveTo>
                    <a:pt x="66294" y="120968"/>
                  </a:moveTo>
                  <a:cubicBezTo>
                    <a:pt x="71818"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a:defRPr/>
              </a:pPr>
              <a:endParaRPr lang="ro-RO" sz="730"/>
            </a:p>
          </p:txBody>
        </p:sp>
        <p:sp>
          <p:nvSpPr>
            <p:cNvPr id="98" name="Freeform: Shape 97">
              <a:extLst>
                <a:ext uri="{FF2B5EF4-FFF2-40B4-BE49-F238E27FC236}">
                  <a16:creationId xmlns:a16="http://schemas.microsoft.com/office/drawing/2014/main" id="{5A5439C6-F540-CAD9-1E22-A3408F60BA39}"/>
                </a:ext>
              </a:extLst>
            </p:cNvPr>
            <p:cNvSpPr/>
            <p:nvPr/>
          </p:nvSpPr>
          <p:spPr>
            <a:xfrm>
              <a:off x="12349257" y="7105904"/>
              <a:ext cx="147732" cy="138969"/>
            </a:xfrm>
            <a:custGeom>
              <a:avLst/>
              <a:gdLst>
                <a:gd name="connsiteX0" fmla="*/ 17621 w 147732"/>
                <a:gd name="connsiteY0" fmla="*/ 22003 h 138969"/>
                <a:gd name="connsiteX1" fmla="*/ 0 w 147732"/>
                <a:gd name="connsiteY1" fmla="*/ 17621 h 138969"/>
                <a:gd name="connsiteX2" fmla="*/ 0 w 147732"/>
                <a:gd name="connsiteY2" fmla="*/ 4381 h 138969"/>
                <a:gd name="connsiteX3" fmla="*/ 34957 w 147732"/>
                <a:gd name="connsiteY3" fmla="*/ 0 h 138969"/>
                <a:gd name="connsiteX4" fmla="*/ 35719 w 147732"/>
                <a:gd name="connsiteY4" fmla="*/ 0 h 138969"/>
                <a:gd name="connsiteX5" fmla="*/ 40862 w 147732"/>
                <a:gd name="connsiteY5" fmla="*/ 4381 h 138969"/>
                <a:gd name="connsiteX6" fmla="*/ 40862 w 147732"/>
                <a:gd name="connsiteY6" fmla="*/ 14669 h 138969"/>
                <a:gd name="connsiteX7" fmla="*/ 40577 w 147732"/>
                <a:gd name="connsiteY7" fmla="*/ 20574 h 138969"/>
                <a:gd name="connsiteX8" fmla="*/ 63818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1"/>
                  </a:lnTo>
                  <a:lnTo>
                    <a:pt x="34957" y="0"/>
                  </a:lnTo>
                  <a:lnTo>
                    <a:pt x="35719" y="0"/>
                  </a:lnTo>
                  <a:lnTo>
                    <a:pt x="40862" y="4381"/>
                  </a:lnTo>
                  <a:lnTo>
                    <a:pt x="40862" y="14669"/>
                  </a:lnTo>
                  <a:lnTo>
                    <a:pt x="40577" y="20574"/>
                  </a:lnTo>
                  <a:cubicBezTo>
                    <a:pt x="46482" y="15335"/>
                    <a:pt x="54197" y="10668"/>
                    <a:pt x="63818"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2"/>
                    <a:pt x="102870" y="33528"/>
                  </a:cubicBezTo>
                  <a:cubicBezTo>
                    <a:pt x="101537"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sz="730"/>
            </a:p>
          </p:txBody>
        </p:sp>
        <p:sp>
          <p:nvSpPr>
            <p:cNvPr id="99" name="Freeform: Shape 98">
              <a:extLst>
                <a:ext uri="{FF2B5EF4-FFF2-40B4-BE49-F238E27FC236}">
                  <a16:creationId xmlns:a16="http://schemas.microsoft.com/office/drawing/2014/main" id="{14CDD7F0-0E53-7582-DA63-AA220CB95486}"/>
                </a:ext>
              </a:extLst>
            </p:cNvPr>
            <p:cNvSpPr/>
            <p:nvPr/>
          </p:nvSpPr>
          <p:spPr>
            <a:xfrm>
              <a:off x="12517088"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4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6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4" y="88297"/>
                  </a:cubicBezTo>
                  <a:cubicBezTo>
                    <a:pt x="53911" y="85725"/>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1"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39" y="12478"/>
                  </a:cubicBezTo>
                  <a:cubicBezTo>
                    <a:pt x="42005" y="12478"/>
                    <a:pt x="36100" y="14097"/>
                    <a:pt x="31623" y="17335"/>
                  </a:cubicBezTo>
                  <a:cubicBezTo>
                    <a:pt x="27146" y="20574"/>
                    <a:pt x="24860" y="25051"/>
                    <a:pt x="24860" y="30575"/>
                  </a:cubicBezTo>
                  <a:cubicBezTo>
                    <a:pt x="24860" y="35433"/>
                    <a:pt x="26003" y="39529"/>
                    <a:pt x="28384" y="42672"/>
                  </a:cubicBezTo>
                  <a:cubicBezTo>
                    <a:pt x="30766" y="45815"/>
                    <a:pt x="33718" y="48387"/>
                    <a:pt x="37338" y="50387"/>
                  </a:cubicBezTo>
                  <a:cubicBezTo>
                    <a:pt x="40957" y="52388"/>
                    <a:pt x="45815" y="54673"/>
                    <a:pt x="52006"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724"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sz="730"/>
            </a:p>
          </p:txBody>
        </p:sp>
        <p:sp>
          <p:nvSpPr>
            <p:cNvPr id="100" name="Freeform: Shape 99">
              <a:extLst>
                <a:ext uri="{FF2B5EF4-FFF2-40B4-BE49-F238E27FC236}">
                  <a16:creationId xmlns:a16="http://schemas.microsoft.com/office/drawing/2014/main" id="{00561F58-8367-1407-ABB4-6711F5F99080}"/>
                </a:ext>
              </a:extLst>
            </p:cNvPr>
            <p:cNvSpPr/>
            <p:nvPr/>
          </p:nvSpPr>
          <p:spPr>
            <a:xfrm>
              <a:off x="12635388" y="7105904"/>
              <a:ext cx="229076" cy="139064"/>
            </a:xfrm>
            <a:custGeom>
              <a:avLst/>
              <a:gdLst>
                <a:gd name="connsiteX0" fmla="*/ 2667 w 229076"/>
                <a:gd name="connsiteY0" fmla="*/ 126968 h 139064"/>
                <a:gd name="connsiteX1" fmla="*/ 17621 w 229076"/>
                <a:gd name="connsiteY1" fmla="*/ 124777 h 139064"/>
                <a:gd name="connsiteX2" fmla="*/ 17621 w 229076"/>
                <a:gd name="connsiteY2" fmla="*/ 22003 h 139064"/>
                <a:gd name="connsiteX3" fmla="*/ 0 w 229076"/>
                <a:gd name="connsiteY3" fmla="*/ 17621 h 139064"/>
                <a:gd name="connsiteX4" fmla="*/ 0 w 229076"/>
                <a:gd name="connsiteY4" fmla="*/ 4381 h 139064"/>
                <a:gd name="connsiteX5" fmla="*/ 34957 w 229076"/>
                <a:gd name="connsiteY5" fmla="*/ 0 h 139064"/>
                <a:gd name="connsiteX6" fmla="*/ 39338 w 229076"/>
                <a:gd name="connsiteY6" fmla="*/ 3143 h 139064"/>
                <a:gd name="connsiteX7" fmla="*/ 40767 w 229076"/>
                <a:gd name="connsiteY7" fmla="*/ 12954 h 139064"/>
                <a:gd name="connsiteX8" fmla="*/ 40481 w 229076"/>
                <a:gd name="connsiteY8" fmla="*/ 20765 h 139064"/>
                <a:gd name="connsiteX9" fmla="*/ 63817 w 229076"/>
                <a:gd name="connsiteY9" fmla="*/ 6477 h 139064"/>
                <a:gd name="connsiteX10" fmla="*/ 90392 w 229076"/>
                <a:gd name="connsiteY10" fmla="*/ 0 h 139064"/>
                <a:gd name="connsiteX11" fmla="*/ 111728 w 229076"/>
                <a:gd name="connsiteY11" fmla="*/ 4381 h 139064"/>
                <a:gd name="connsiteX12" fmla="*/ 123920 w 229076"/>
                <a:gd name="connsiteY12" fmla="*/ 18098 h 139064"/>
                <a:gd name="connsiteX13" fmla="*/ 145828 w 229076"/>
                <a:gd name="connsiteY13" fmla="*/ 5715 h 139064"/>
                <a:gd name="connsiteX14" fmla="*/ 172117 w 229076"/>
                <a:gd name="connsiteY14" fmla="*/ 0 h 139064"/>
                <a:gd name="connsiteX15" fmla="*/ 195834 w 229076"/>
                <a:gd name="connsiteY15" fmla="*/ 5715 h 139064"/>
                <a:gd name="connsiteX16" fmla="*/ 207931 w 229076"/>
                <a:gd name="connsiteY16" fmla="*/ 23622 h 139064"/>
                <a:gd name="connsiteX17" fmla="*/ 211455 w 229076"/>
                <a:gd name="connsiteY17" fmla="*/ 56007 h 139064"/>
                <a:gd name="connsiteX18" fmla="*/ 211455 w 229076"/>
                <a:gd name="connsiteY18" fmla="*/ 124777 h 139064"/>
                <a:gd name="connsiteX19" fmla="*/ 229076 w 229076"/>
                <a:gd name="connsiteY19" fmla="*/ 126968 h 139064"/>
                <a:gd name="connsiteX20" fmla="*/ 229076 w 229076"/>
                <a:gd name="connsiteY20" fmla="*/ 138970 h 139064"/>
                <a:gd name="connsiteX21" fmla="*/ 170783 w 229076"/>
                <a:gd name="connsiteY21" fmla="*/ 138970 h 139064"/>
                <a:gd name="connsiteX22" fmla="*/ 170783 w 229076"/>
                <a:gd name="connsiteY22" fmla="*/ 126968 h 139064"/>
                <a:gd name="connsiteX23" fmla="*/ 185928 w 229076"/>
                <a:gd name="connsiteY23" fmla="*/ 124777 h 139064"/>
                <a:gd name="connsiteX24" fmla="*/ 185928 w 229076"/>
                <a:gd name="connsiteY24" fmla="*/ 56769 h 139064"/>
                <a:gd name="connsiteX25" fmla="*/ 183833 w 229076"/>
                <a:gd name="connsiteY25" fmla="*/ 34100 h 139064"/>
                <a:gd name="connsiteX26" fmla="*/ 176022 w 229076"/>
                <a:gd name="connsiteY26" fmla="*/ 21527 h 139064"/>
                <a:gd name="connsiteX27" fmla="*/ 159544 w 229076"/>
                <a:gd name="connsiteY27" fmla="*/ 17335 h 139064"/>
                <a:gd name="connsiteX28" fmla="*/ 142399 w 229076"/>
                <a:gd name="connsiteY28" fmla="*/ 20860 h 139064"/>
                <a:gd name="connsiteX29" fmla="*/ 126968 w 229076"/>
                <a:gd name="connsiteY29" fmla="*/ 29337 h 139064"/>
                <a:gd name="connsiteX30" fmla="*/ 129159 w 229076"/>
                <a:gd name="connsiteY30" fmla="*/ 56483 h 139064"/>
                <a:gd name="connsiteX31" fmla="*/ 129159 w 229076"/>
                <a:gd name="connsiteY31" fmla="*/ 124777 h 139064"/>
                <a:gd name="connsiteX32" fmla="*/ 146494 w 229076"/>
                <a:gd name="connsiteY32" fmla="*/ 126968 h 139064"/>
                <a:gd name="connsiteX33" fmla="*/ 146494 w 229076"/>
                <a:gd name="connsiteY33" fmla="*/ 138970 h 139064"/>
                <a:gd name="connsiteX34" fmla="*/ 87249 w 229076"/>
                <a:gd name="connsiteY34" fmla="*/ 138970 h 139064"/>
                <a:gd name="connsiteX35" fmla="*/ 87249 w 229076"/>
                <a:gd name="connsiteY35" fmla="*/ 126968 h 139064"/>
                <a:gd name="connsiteX36" fmla="*/ 103442 w 229076"/>
                <a:gd name="connsiteY36" fmla="*/ 124777 h 139064"/>
                <a:gd name="connsiteX37" fmla="*/ 103442 w 229076"/>
                <a:gd name="connsiteY37" fmla="*/ 56293 h 139064"/>
                <a:gd name="connsiteX38" fmla="*/ 101632 w 229076"/>
                <a:gd name="connsiteY38" fmla="*/ 33528 h 139064"/>
                <a:gd name="connsiteX39" fmla="*/ 94679 w 229076"/>
                <a:gd name="connsiteY39" fmla="*/ 21431 h 139064"/>
                <a:gd name="connsiteX40" fmla="*/ 79058 w 229076"/>
                <a:gd name="connsiteY40" fmla="*/ 17431 h 139064"/>
                <a:gd name="connsiteX41" fmla="*/ 60293 w 229076"/>
                <a:gd name="connsiteY41" fmla="*/ 21812 h 139064"/>
                <a:gd name="connsiteX42" fmla="*/ 43053 w 229076"/>
                <a:gd name="connsiteY42" fmla="*/ 32099 h 139064"/>
                <a:gd name="connsiteX43" fmla="*/ 43053 w 229076"/>
                <a:gd name="connsiteY43" fmla="*/ 124873 h 139064"/>
                <a:gd name="connsiteX44" fmla="*/ 59436 w 229076"/>
                <a:gd name="connsiteY44" fmla="*/ 127063 h 139064"/>
                <a:gd name="connsiteX45" fmla="*/ 59436 w 229076"/>
                <a:gd name="connsiteY45" fmla="*/ 139065 h 139064"/>
                <a:gd name="connsiteX46" fmla="*/ 2381 w 229076"/>
                <a:gd name="connsiteY46" fmla="*/ 139065 h 139064"/>
                <a:gd name="connsiteX47" fmla="*/ 2381 w 229076"/>
                <a:gd name="connsiteY47" fmla="*/ 126968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9076" h="139064">
                  <a:moveTo>
                    <a:pt x="2667" y="126968"/>
                  </a:moveTo>
                  <a:lnTo>
                    <a:pt x="17621" y="124777"/>
                  </a:lnTo>
                  <a:lnTo>
                    <a:pt x="17621" y="22003"/>
                  </a:lnTo>
                  <a:lnTo>
                    <a:pt x="0" y="17621"/>
                  </a:lnTo>
                  <a:lnTo>
                    <a:pt x="0" y="4381"/>
                  </a:lnTo>
                  <a:lnTo>
                    <a:pt x="34957" y="0"/>
                  </a:lnTo>
                  <a:lnTo>
                    <a:pt x="39338" y="3143"/>
                  </a:lnTo>
                  <a:lnTo>
                    <a:pt x="40767" y="12954"/>
                  </a:lnTo>
                  <a:lnTo>
                    <a:pt x="40481" y="20765"/>
                  </a:lnTo>
                  <a:cubicBezTo>
                    <a:pt x="46196" y="15526"/>
                    <a:pt x="54007" y="10763"/>
                    <a:pt x="63817" y="6477"/>
                  </a:cubicBezTo>
                  <a:cubicBezTo>
                    <a:pt x="73723" y="2191"/>
                    <a:pt x="82487" y="0"/>
                    <a:pt x="90392" y="0"/>
                  </a:cubicBezTo>
                  <a:cubicBezTo>
                    <a:pt x="99250" y="0"/>
                    <a:pt x="106299" y="1429"/>
                    <a:pt x="111728" y="4381"/>
                  </a:cubicBezTo>
                  <a:cubicBezTo>
                    <a:pt x="117062" y="7334"/>
                    <a:pt x="121158" y="11906"/>
                    <a:pt x="123920" y="18098"/>
                  </a:cubicBezTo>
                  <a:cubicBezTo>
                    <a:pt x="129159" y="13716"/>
                    <a:pt x="136398" y="9525"/>
                    <a:pt x="145828" y="5715"/>
                  </a:cubicBezTo>
                  <a:cubicBezTo>
                    <a:pt x="155162" y="1905"/>
                    <a:pt x="164021" y="0"/>
                    <a:pt x="172117" y="0"/>
                  </a:cubicBezTo>
                  <a:cubicBezTo>
                    <a:pt x="182213" y="0"/>
                    <a:pt x="190119" y="1905"/>
                    <a:pt x="195834" y="5715"/>
                  </a:cubicBezTo>
                  <a:cubicBezTo>
                    <a:pt x="201549" y="9525"/>
                    <a:pt x="205550" y="15526"/>
                    <a:pt x="207931" y="23622"/>
                  </a:cubicBezTo>
                  <a:cubicBezTo>
                    <a:pt x="210312" y="31718"/>
                    <a:pt x="211455" y="42481"/>
                    <a:pt x="211455" y="56007"/>
                  </a:cubicBezTo>
                  <a:lnTo>
                    <a:pt x="211455" y="124777"/>
                  </a:lnTo>
                  <a:lnTo>
                    <a:pt x="229076" y="126968"/>
                  </a:lnTo>
                  <a:lnTo>
                    <a:pt x="229076" y="138970"/>
                  </a:lnTo>
                  <a:lnTo>
                    <a:pt x="170783" y="138970"/>
                  </a:lnTo>
                  <a:lnTo>
                    <a:pt x="170783" y="126968"/>
                  </a:lnTo>
                  <a:lnTo>
                    <a:pt x="185928" y="124777"/>
                  </a:lnTo>
                  <a:lnTo>
                    <a:pt x="185928" y="56769"/>
                  </a:lnTo>
                  <a:cubicBezTo>
                    <a:pt x="185928" y="47339"/>
                    <a:pt x="185261" y="39719"/>
                    <a:pt x="183833" y="34100"/>
                  </a:cubicBezTo>
                  <a:cubicBezTo>
                    <a:pt x="182404" y="28480"/>
                    <a:pt x="179832" y="24289"/>
                    <a:pt x="176022" y="21527"/>
                  </a:cubicBezTo>
                  <a:cubicBezTo>
                    <a:pt x="172212" y="18764"/>
                    <a:pt x="166688" y="17335"/>
                    <a:pt x="159544" y="17335"/>
                  </a:cubicBezTo>
                  <a:cubicBezTo>
                    <a:pt x="154210" y="17335"/>
                    <a:pt x="148400" y="18479"/>
                    <a:pt x="142399" y="20860"/>
                  </a:cubicBezTo>
                  <a:cubicBezTo>
                    <a:pt x="136398" y="23241"/>
                    <a:pt x="131254" y="26003"/>
                    <a:pt x="126968" y="29337"/>
                  </a:cubicBezTo>
                  <a:cubicBezTo>
                    <a:pt x="128397" y="35719"/>
                    <a:pt x="129159" y="44767"/>
                    <a:pt x="129159" y="56483"/>
                  </a:cubicBezTo>
                  <a:lnTo>
                    <a:pt x="129159" y="124777"/>
                  </a:lnTo>
                  <a:lnTo>
                    <a:pt x="146494" y="126968"/>
                  </a:lnTo>
                  <a:lnTo>
                    <a:pt x="146494" y="138970"/>
                  </a:lnTo>
                  <a:lnTo>
                    <a:pt x="87249" y="138970"/>
                  </a:lnTo>
                  <a:lnTo>
                    <a:pt x="87249" y="126968"/>
                  </a:lnTo>
                  <a:lnTo>
                    <a:pt x="103442" y="124777"/>
                  </a:lnTo>
                  <a:lnTo>
                    <a:pt x="103442" y="56293"/>
                  </a:lnTo>
                  <a:cubicBezTo>
                    <a:pt x="103442" y="46482"/>
                    <a:pt x="102870" y="38957"/>
                    <a:pt x="101632" y="33528"/>
                  </a:cubicBezTo>
                  <a:cubicBezTo>
                    <a:pt x="100393" y="28099"/>
                    <a:pt x="98108" y="24098"/>
                    <a:pt x="94679" y="21431"/>
                  </a:cubicBezTo>
                  <a:cubicBezTo>
                    <a:pt x="91250" y="18764"/>
                    <a:pt x="86011" y="17431"/>
                    <a:pt x="79058" y="17431"/>
                  </a:cubicBezTo>
                  <a:cubicBezTo>
                    <a:pt x="73152" y="17431"/>
                    <a:pt x="66961" y="18859"/>
                    <a:pt x="60293" y="21812"/>
                  </a:cubicBezTo>
                  <a:cubicBezTo>
                    <a:pt x="53721" y="24765"/>
                    <a:pt x="47911" y="28194"/>
                    <a:pt x="43053" y="32099"/>
                  </a:cubicBezTo>
                  <a:lnTo>
                    <a:pt x="43053" y="124873"/>
                  </a:lnTo>
                  <a:lnTo>
                    <a:pt x="59436" y="127063"/>
                  </a:lnTo>
                  <a:lnTo>
                    <a:pt x="59436" y="139065"/>
                  </a:lnTo>
                  <a:lnTo>
                    <a:pt x="2381" y="139065"/>
                  </a:lnTo>
                  <a:lnTo>
                    <a:pt x="2381" y="126968"/>
                  </a:lnTo>
                  <a:close/>
                </a:path>
              </a:pathLst>
            </a:custGeom>
            <a:solidFill>
              <a:srgbClr val="FFFFFF"/>
            </a:solidFill>
            <a:ln w="9525" cap="flat">
              <a:noFill/>
              <a:prstDash val="solid"/>
              <a:miter/>
            </a:ln>
          </p:spPr>
          <p:txBody>
            <a:bodyPr anchor="ctr"/>
            <a:lstStyle/>
            <a:p>
              <a:pPr>
                <a:defRPr/>
              </a:pPr>
              <a:endParaRPr lang="ro-RO" sz="730"/>
            </a:p>
          </p:txBody>
        </p:sp>
        <p:sp>
          <p:nvSpPr>
            <p:cNvPr id="101" name="Freeform: Shape 100">
              <a:extLst>
                <a:ext uri="{FF2B5EF4-FFF2-40B4-BE49-F238E27FC236}">
                  <a16:creationId xmlns:a16="http://schemas.microsoft.com/office/drawing/2014/main" id="{1C81CD27-6B33-FBBB-906D-83BB5E98E9D7}"/>
                </a:ext>
              </a:extLst>
            </p:cNvPr>
            <p:cNvSpPr/>
            <p:nvPr/>
          </p:nvSpPr>
          <p:spPr>
            <a:xfrm>
              <a:off x="12881133"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sz="730"/>
            </a:p>
          </p:txBody>
        </p:sp>
        <p:sp>
          <p:nvSpPr>
            <p:cNvPr id="102" name="Freeform: Shape 101">
              <a:extLst>
                <a:ext uri="{FF2B5EF4-FFF2-40B4-BE49-F238E27FC236}">
                  <a16:creationId xmlns:a16="http://schemas.microsoft.com/office/drawing/2014/main" id="{258BE483-1B37-3729-BF53-201442F1D358}"/>
                </a:ext>
              </a:extLst>
            </p:cNvPr>
            <p:cNvSpPr/>
            <p:nvPr/>
          </p:nvSpPr>
          <p:spPr>
            <a:xfrm>
              <a:off x="12965715"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5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40 w 99155"/>
                <a:gd name="connsiteY20" fmla="*/ 12478 h 141446"/>
                <a:gd name="connsiteX21" fmla="*/ 31623 w 99155"/>
                <a:gd name="connsiteY21" fmla="*/ 17335 h 141446"/>
                <a:gd name="connsiteX22" fmla="*/ 24860 w 99155"/>
                <a:gd name="connsiteY22" fmla="*/ 30575 h 141446"/>
                <a:gd name="connsiteX23" fmla="*/ 28385 w 99155"/>
                <a:gd name="connsiteY23" fmla="*/ 42672 h 141446"/>
                <a:gd name="connsiteX24" fmla="*/ 37338 w 99155"/>
                <a:gd name="connsiteY24" fmla="*/ 50387 h 141446"/>
                <a:gd name="connsiteX25" fmla="*/ 52007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5" y="88297"/>
                  </a:cubicBezTo>
                  <a:cubicBezTo>
                    <a:pt x="53912" y="85820"/>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2"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40" y="12478"/>
                  </a:cubicBezTo>
                  <a:cubicBezTo>
                    <a:pt x="42005" y="12478"/>
                    <a:pt x="36100" y="14097"/>
                    <a:pt x="31623" y="17335"/>
                  </a:cubicBezTo>
                  <a:cubicBezTo>
                    <a:pt x="27146" y="20574"/>
                    <a:pt x="24860" y="25051"/>
                    <a:pt x="24860" y="30575"/>
                  </a:cubicBezTo>
                  <a:cubicBezTo>
                    <a:pt x="24860" y="35433"/>
                    <a:pt x="26003" y="39529"/>
                    <a:pt x="28385" y="42672"/>
                  </a:cubicBezTo>
                  <a:cubicBezTo>
                    <a:pt x="30766" y="45815"/>
                    <a:pt x="33719" y="48387"/>
                    <a:pt x="37338" y="50387"/>
                  </a:cubicBezTo>
                  <a:cubicBezTo>
                    <a:pt x="40958" y="52388"/>
                    <a:pt x="45815" y="54673"/>
                    <a:pt x="52007"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9"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sz="730"/>
            </a:p>
          </p:txBody>
        </p:sp>
        <p:sp>
          <p:nvSpPr>
            <p:cNvPr id="103" name="Freeform: Shape 102">
              <a:extLst>
                <a:ext uri="{FF2B5EF4-FFF2-40B4-BE49-F238E27FC236}">
                  <a16:creationId xmlns:a16="http://schemas.microsoft.com/office/drawing/2014/main" id="{7EE59D15-09E4-39E0-57B7-15A435A7CF71}"/>
                </a:ext>
              </a:extLst>
            </p:cNvPr>
            <p:cNvSpPr/>
            <p:nvPr/>
          </p:nvSpPr>
          <p:spPr>
            <a:xfrm>
              <a:off x="13086207"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sz="730"/>
            </a:p>
          </p:txBody>
        </p:sp>
        <p:sp>
          <p:nvSpPr>
            <p:cNvPr id="104" name="Freeform: Shape 103">
              <a:extLst>
                <a:ext uri="{FF2B5EF4-FFF2-40B4-BE49-F238E27FC236}">
                  <a16:creationId xmlns:a16="http://schemas.microsoft.com/office/drawing/2014/main" id="{A8E2742E-5D06-C084-1EA1-E4C6A99C8CC8}"/>
                </a:ext>
              </a:extLst>
            </p:cNvPr>
            <p:cNvSpPr/>
            <p:nvPr/>
          </p:nvSpPr>
          <p:spPr>
            <a:xfrm>
              <a:off x="13156882" y="7044467"/>
              <a:ext cx="138779" cy="203073"/>
            </a:xfrm>
            <a:custGeom>
              <a:avLst/>
              <a:gdLst>
                <a:gd name="connsiteX0" fmla="*/ 0 w 138779"/>
                <a:gd name="connsiteY0" fmla="*/ 4667 h 203073"/>
                <a:gd name="connsiteX1" fmla="*/ 39148 w 138779"/>
                <a:gd name="connsiteY1" fmla="*/ 0 h 203073"/>
                <a:gd name="connsiteX2" fmla="*/ 39624 w 138779"/>
                <a:gd name="connsiteY2" fmla="*/ 0 h 203073"/>
                <a:gd name="connsiteX3" fmla="*/ 45244 w 138779"/>
                <a:gd name="connsiteY3" fmla="*/ 3620 h 203073"/>
                <a:gd name="connsiteX4" fmla="*/ 45244 w 138779"/>
                <a:gd name="connsiteY4" fmla="*/ 77248 h 203073"/>
                <a:gd name="connsiteX5" fmla="*/ 62770 w 138779"/>
                <a:gd name="connsiteY5" fmla="*/ 65532 h 203073"/>
                <a:gd name="connsiteX6" fmla="*/ 85439 w 138779"/>
                <a:gd name="connsiteY6" fmla="*/ 60865 h 203073"/>
                <a:gd name="connsiteX7" fmla="*/ 112204 w 138779"/>
                <a:gd name="connsiteY7" fmla="*/ 68009 h 203073"/>
                <a:gd name="connsiteX8" fmla="*/ 131540 w 138779"/>
                <a:gd name="connsiteY8" fmla="*/ 90011 h 203073"/>
                <a:gd name="connsiteX9" fmla="*/ 138779 w 138779"/>
                <a:gd name="connsiteY9" fmla="*/ 127730 h 203073"/>
                <a:gd name="connsiteX10" fmla="*/ 130111 w 138779"/>
                <a:gd name="connsiteY10" fmla="*/ 165926 h 203073"/>
                <a:gd name="connsiteX11" fmla="*/ 105251 w 138779"/>
                <a:gd name="connsiteY11" fmla="*/ 193072 h 203073"/>
                <a:gd name="connsiteX12" fmla="*/ 67818 w 138779"/>
                <a:gd name="connsiteY12" fmla="*/ 203073 h 203073"/>
                <a:gd name="connsiteX13" fmla="*/ 36957 w 138779"/>
                <a:gd name="connsiteY13" fmla="*/ 199739 h 203073"/>
                <a:gd name="connsiteX14" fmla="*/ 20098 w 138779"/>
                <a:gd name="connsiteY14" fmla="*/ 193739 h 203073"/>
                <a:gd name="connsiteX15" fmla="*/ 20098 w 138779"/>
                <a:gd name="connsiteY15" fmla="*/ 17526 h 203073"/>
                <a:gd name="connsiteX16" fmla="*/ 0 w 138779"/>
                <a:gd name="connsiteY16" fmla="*/ 14859 h 203073"/>
                <a:gd name="connsiteX17" fmla="*/ 0 w 138779"/>
                <a:gd name="connsiteY17" fmla="*/ 4667 h 203073"/>
                <a:gd name="connsiteX18" fmla="*/ 58198 w 138779"/>
                <a:gd name="connsiteY18" fmla="*/ 82582 h 203073"/>
                <a:gd name="connsiteX19" fmla="*/ 45339 w 138779"/>
                <a:gd name="connsiteY19" fmla="*/ 92202 h 203073"/>
                <a:gd name="connsiteX20" fmla="*/ 45339 w 138779"/>
                <a:gd name="connsiteY20" fmla="*/ 182309 h 203073"/>
                <a:gd name="connsiteX21" fmla="*/ 53816 w 138779"/>
                <a:gd name="connsiteY21" fmla="*/ 187833 h 203073"/>
                <a:gd name="connsiteX22" fmla="*/ 69628 w 138779"/>
                <a:gd name="connsiteY22" fmla="*/ 189928 h 203073"/>
                <a:gd name="connsiteX23" fmla="*/ 100012 w 138779"/>
                <a:gd name="connsiteY23" fmla="*/ 174784 h 203073"/>
                <a:gd name="connsiteX24" fmla="*/ 111538 w 138779"/>
                <a:gd name="connsiteY24" fmla="*/ 130493 h 203073"/>
                <a:gd name="connsiteX25" fmla="*/ 101536 w 138779"/>
                <a:gd name="connsiteY25" fmla="*/ 91345 h 203073"/>
                <a:gd name="connsiteX26" fmla="*/ 75628 w 138779"/>
                <a:gd name="connsiteY26" fmla="*/ 78391 h 203073"/>
                <a:gd name="connsiteX27" fmla="*/ 58198 w 138779"/>
                <a:gd name="connsiteY27" fmla="*/ 82582 h 20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073">
                  <a:moveTo>
                    <a:pt x="0" y="4667"/>
                  </a:moveTo>
                  <a:lnTo>
                    <a:pt x="39148" y="0"/>
                  </a:lnTo>
                  <a:lnTo>
                    <a:pt x="39624" y="0"/>
                  </a:lnTo>
                  <a:lnTo>
                    <a:pt x="45244" y="3620"/>
                  </a:lnTo>
                  <a:lnTo>
                    <a:pt x="45244" y="77248"/>
                  </a:lnTo>
                  <a:cubicBezTo>
                    <a:pt x="50101" y="72485"/>
                    <a:pt x="56007" y="68580"/>
                    <a:pt x="62770" y="65532"/>
                  </a:cubicBezTo>
                  <a:cubicBezTo>
                    <a:pt x="69533" y="62484"/>
                    <a:pt x="77057" y="60865"/>
                    <a:pt x="85439" y="60865"/>
                  </a:cubicBezTo>
                  <a:cubicBezTo>
                    <a:pt x="95250" y="60865"/>
                    <a:pt x="104108" y="63246"/>
                    <a:pt x="112204" y="68009"/>
                  </a:cubicBezTo>
                  <a:cubicBezTo>
                    <a:pt x="120301" y="72771"/>
                    <a:pt x="126778" y="80105"/>
                    <a:pt x="131540" y="90011"/>
                  </a:cubicBezTo>
                  <a:cubicBezTo>
                    <a:pt x="136303" y="99917"/>
                    <a:pt x="138779" y="112490"/>
                    <a:pt x="138779" y="127730"/>
                  </a:cubicBezTo>
                  <a:cubicBezTo>
                    <a:pt x="138779" y="141732"/>
                    <a:pt x="135922" y="154495"/>
                    <a:pt x="130111" y="165926"/>
                  </a:cubicBezTo>
                  <a:cubicBezTo>
                    <a:pt x="124301" y="177355"/>
                    <a:pt x="116015" y="186404"/>
                    <a:pt x="105251" y="193072"/>
                  </a:cubicBezTo>
                  <a:cubicBezTo>
                    <a:pt x="94488" y="199739"/>
                    <a:pt x="82010" y="203073"/>
                    <a:pt x="67818" y="203073"/>
                  </a:cubicBezTo>
                  <a:cubicBezTo>
                    <a:pt x="56579" y="203073"/>
                    <a:pt x="46292" y="201930"/>
                    <a:pt x="36957" y="199739"/>
                  </a:cubicBezTo>
                  <a:cubicBezTo>
                    <a:pt x="27622" y="197549"/>
                    <a:pt x="22003" y="195548"/>
                    <a:pt x="20098" y="193739"/>
                  </a:cubicBezTo>
                  <a:lnTo>
                    <a:pt x="20098" y="17526"/>
                  </a:lnTo>
                  <a:lnTo>
                    <a:pt x="0" y="14859"/>
                  </a:lnTo>
                  <a:lnTo>
                    <a:pt x="0" y="4667"/>
                  </a:lnTo>
                  <a:close/>
                  <a:moveTo>
                    <a:pt x="58198" y="82582"/>
                  </a:moveTo>
                  <a:cubicBezTo>
                    <a:pt x="52864" y="85439"/>
                    <a:pt x="48577" y="88678"/>
                    <a:pt x="45339" y="92202"/>
                  </a:cubicBezTo>
                  <a:lnTo>
                    <a:pt x="45339" y="182309"/>
                  </a:lnTo>
                  <a:cubicBezTo>
                    <a:pt x="46292" y="184595"/>
                    <a:pt x="49149" y="186404"/>
                    <a:pt x="53816" y="187833"/>
                  </a:cubicBezTo>
                  <a:cubicBezTo>
                    <a:pt x="58483" y="189262"/>
                    <a:pt x="63722" y="189928"/>
                    <a:pt x="69628" y="189928"/>
                  </a:cubicBezTo>
                  <a:cubicBezTo>
                    <a:pt x="82201" y="189928"/>
                    <a:pt x="92297" y="184880"/>
                    <a:pt x="100012" y="174784"/>
                  </a:cubicBezTo>
                  <a:cubicBezTo>
                    <a:pt x="107633" y="164687"/>
                    <a:pt x="111538" y="149924"/>
                    <a:pt x="111538" y="130493"/>
                  </a:cubicBezTo>
                  <a:cubicBezTo>
                    <a:pt x="111538" y="113062"/>
                    <a:pt x="108204" y="100013"/>
                    <a:pt x="101536" y="91345"/>
                  </a:cubicBezTo>
                  <a:cubicBezTo>
                    <a:pt x="94869" y="82677"/>
                    <a:pt x="86201" y="78391"/>
                    <a:pt x="75628" y="78391"/>
                  </a:cubicBezTo>
                  <a:cubicBezTo>
                    <a:pt x="69247" y="78295"/>
                    <a:pt x="63437" y="79724"/>
                    <a:pt x="58198" y="82582"/>
                  </a:cubicBezTo>
                  <a:close/>
                </a:path>
              </a:pathLst>
            </a:custGeom>
            <a:solidFill>
              <a:srgbClr val="FFFFFF"/>
            </a:solidFill>
            <a:ln w="9525" cap="flat">
              <a:noFill/>
              <a:prstDash val="solid"/>
              <a:miter/>
            </a:ln>
          </p:spPr>
          <p:txBody>
            <a:bodyPr anchor="ctr"/>
            <a:lstStyle/>
            <a:p>
              <a:pPr>
                <a:defRPr/>
              </a:pPr>
              <a:endParaRPr lang="ro-RO" sz="730"/>
            </a:p>
          </p:txBody>
        </p:sp>
        <p:sp>
          <p:nvSpPr>
            <p:cNvPr id="105" name="Freeform: Shape 104">
              <a:extLst>
                <a:ext uri="{FF2B5EF4-FFF2-40B4-BE49-F238E27FC236}">
                  <a16:creationId xmlns:a16="http://schemas.microsoft.com/office/drawing/2014/main" id="{B6EF281B-B2D6-B063-0B01-A85F9DC9F321}"/>
                </a:ext>
              </a:extLst>
            </p:cNvPr>
            <p:cNvSpPr/>
            <p:nvPr/>
          </p:nvSpPr>
          <p:spPr>
            <a:xfrm>
              <a:off x="13316235"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909 w 64865"/>
                <a:gd name="connsiteY16" fmla="*/ 0 h 194119"/>
                <a:gd name="connsiteX17" fmla="*/ 44101 w 64865"/>
                <a:gd name="connsiteY17" fmla="*/ 4381 h 194119"/>
                <a:gd name="connsiteX18" fmla="*/ 48006 w 64865"/>
                <a:gd name="connsiteY18" fmla="*/ 15621 h 194119"/>
                <a:gd name="connsiteX19" fmla="*/ 43244 w 64865"/>
                <a:gd name="connsiteY19" fmla="*/ 28861 h 194119"/>
                <a:gd name="connsiteX20" fmla="*/ 29909 w 64865"/>
                <a:gd name="connsiteY20" fmla="*/ 33718 h 194119"/>
                <a:gd name="connsiteX21" fmla="*/ 29623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7" y="1714"/>
                    <a:pt x="26289" y="0"/>
                    <a:pt x="31909" y="0"/>
                  </a:cubicBezTo>
                  <a:cubicBezTo>
                    <a:pt x="37433" y="0"/>
                    <a:pt x="41529" y="1429"/>
                    <a:pt x="44101" y="4381"/>
                  </a:cubicBezTo>
                  <a:cubicBezTo>
                    <a:pt x="46672" y="7334"/>
                    <a:pt x="48006" y="11049"/>
                    <a:pt x="48006" y="15621"/>
                  </a:cubicBezTo>
                  <a:cubicBezTo>
                    <a:pt x="48006" y="21145"/>
                    <a:pt x="46387" y="25527"/>
                    <a:pt x="43244" y="28861"/>
                  </a:cubicBezTo>
                  <a:cubicBezTo>
                    <a:pt x="40100" y="32099"/>
                    <a:pt x="35623" y="33718"/>
                    <a:pt x="29909" y="33718"/>
                  </a:cubicBezTo>
                  <a:lnTo>
                    <a:pt x="29623" y="33718"/>
                  </a:lnTo>
                  <a:cubicBezTo>
                    <a:pt x="24384" y="33718"/>
                    <a:pt x="20479" y="32290"/>
                    <a:pt x="17907" y="29337"/>
                  </a:cubicBezTo>
                  <a:close/>
                </a:path>
              </a:pathLst>
            </a:custGeom>
            <a:solidFill>
              <a:srgbClr val="FFFFFF"/>
            </a:solidFill>
            <a:ln w="9525" cap="flat">
              <a:noFill/>
              <a:prstDash val="solid"/>
              <a:miter/>
            </a:ln>
          </p:spPr>
          <p:txBody>
            <a:bodyPr anchor="ctr"/>
            <a:lstStyle/>
            <a:p>
              <a:pPr>
                <a:defRPr/>
              </a:pPr>
              <a:endParaRPr lang="ro-RO" sz="730"/>
            </a:p>
          </p:txBody>
        </p:sp>
        <p:sp>
          <p:nvSpPr>
            <p:cNvPr id="106" name="Freeform: Shape 105">
              <a:extLst>
                <a:ext uri="{FF2B5EF4-FFF2-40B4-BE49-F238E27FC236}">
                  <a16:creationId xmlns:a16="http://schemas.microsoft.com/office/drawing/2014/main" id="{6F2B0EF3-294F-AB69-4097-3523BF49E8B8}"/>
                </a:ext>
              </a:extLst>
            </p:cNvPr>
            <p:cNvSpPr/>
            <p:nvPr/>
          </p:nvSpPr>
          <p:spPr>
            <a:xfrm>
              <a:off x="13396531"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sz="730"/>
            </a:p>
          </p:txBody>
        </p:sp>
        <p:sp>
          <p:nvSpPr>
            <p:cNvPr id="107" name="Freeform: Shape 106">
              <a:extLst>
                <a:ext uri="{FF2B5EF4-FFF2-40B4-BE49-F238E27FC236}">
                  <a16:creationId xmlns:a16="http://schemas.microsoft.com/office/drawing/2014/main" id="{1F02E44F-4650-519F-8AAD-389668F08019}"/>
                </a:ext>
              </a:extLst>
            </p:cNvPr>
            <p:cNvSpPr/>
            <p:nvPr/>
          </p:nvSpPr>
          <p:spPr>
            <a:xfrm>
              <a:off x="1347949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4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5" y="48673"/>
                  </a:cubicBezTo>
                  <a:cubicBezTo>
                    <a:pt x="112585" y="58579"/>
                    <a:pt x="112014" y="66199"/>
                    <a:pt x="110871" y="71438"/>
                  </a:cubicBezTo>
                  <a:lnTo>
                    <a:pt x="26670" y="71438"/>
                  </a:lnTo>
                  <a:cubicBezTo>
                    <a:pt x="26956" y="87630"/>
                    <a:pt x="30766" y="100584"/>
                    <a:pt x="37909" y="110490"/>
                  </a:cubicBezTo>
                  <a:cubicBezTo>
                    <a:pt x="45053" y="120396"/>
                    <a:pt x="55245" y="125254"/>
                    <a:pt x="68484" y="125254"/>
                  </a:cubicBezTo>
                  <a:cubicBezTo>
                    <a:pt x="74962" y="125254"/>
                    <a:pt x="81820" y="124111"/>
                    <a:pt x="88963" y="121729"/>
                  </a:cubicBezTo>
                  <a:cubicBezTo>
                    <a:pt x="96107" y="119348"/>
                    <a:pt x="101536" y="116586"/>
                    <a:pt x="105442" y="113252"/>
                  </a:cubicBezTo>
                  <a:lnTo>
                    <a:pt x="110109" y="124015"/>
                  </a:lnTo>
                  <a:cubicBezTo>
                    <a:pt x="105346" y="128873"/>
                    <a:pt x="98393" y="133160"/>
                    <a:pt x="89059" y="136779"/>
                  </a:cubicBezTo>
                  <a:cubicBezTo>
                    <a:pt x="79724" y="140398"/>
                    <a:pt x="70294" y="142208"/>
                    <a:pt x="60674" y="142208"/>
                  </a:cubicBezTo>
                  <a:cubicBezTo>
                    <a:pt x="40957" y="142113"/>
                    <a:pt x="25908" y="135636"/>
                    <a:pt x="15526" y="122777"/>
                  </a:cubicBezTo>
                  <a:close/>
                  <a:moveTo>
                    <a:pt x="85630" y="58388"/>
                  </a:moveTo>
                  <a:cubicBezTo>
                    <a:pt x="86106" y="54959"/>
                    <a:pt x="86392" y="51435"/>
                    <a:pt x="86392" y="47911"/>
                  </a:cubicBezTo>
                  <a:cubicBezTo>
                    <a:pt x="86201" y="37338"/>
                    <a:pt x="84010" y="28956"/>
                    <a:pt x="79629" y="22860"/>
                  </a:cubicBezTo>
                  <a:cubicBezTo>
                    <a:pt x="75342" y="16764"/>
                    <a:pt x="68484"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a:defRPr/>
              </a:pPr>
              <a:endParaRPr lang="ro-RO" sz="730"/>
            </a:p>
          </p:txBody>
        </p:sp>
      </p:grpSp>
      <p:sp>
        <p:nvSpPr>
          <p:cNvPr id="2" name="Title 1"/>
          <p:cNvSpPr>
            <a:spLocks noGrp="1"/>
          </p:cNvSpPr>
          <p:nvPr>
            <p:ph type="ctrTitle"/>
          </p:nvPr>
        </p:nvSpPr>
        <p:spPr>
          <a:xfrm>
            <a:off x="3625538" y="3919311"/>
            <a:ext cx="3625964" cy="1523911"/>
          </a:xfrm>
        </p:spPr>
        <p:txBody>
          <a:bodyPr anchor="b">
            <a:normAutofit/>
          </a:bodyPr>
          <a:lstStyle>
            <a:lvl1pPr algn="l">
              <a:defRPr sz="2678" b="1">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3625538" y="5675086"/>
            <a:ext cx="3625964" cy="507529"/>
          </a:xfrm>
        </p:spPr>
        <p:txBody>
          <a:bodyPr>
            <a:noAutofit/>
          </a:bodyPr>
          <a:lstStyle>
            <a:lvl1pPr marL="0" indent="0" algn="l">
              <a:lnSpc>
                <a:spcPct val="100000"/>
              </a:lnSpc>
              <a:spcBef>
                <a:spcPts val="0"/>
              </a:spcBef>
              <a:buNone/>
              <a:defRPr sz="1218">
                <a:solidFill>
                  <a:schemeClr val="bg1"/>
                </a:solidFill>
              </a:defRPr>
            </a:lvl1pPr>
            <a:lvl2pPr marL="370969" indent="0" algn="ctr">
              <a:buNone/>
              <a:defRPr sz="1623"/>
            </a:lvl2pPr>
            <a:lvl3pPr marL="741937" indent="0" algn="ctr">
              <a:buNone/>
              <a:defRPr sz="1460"/>
            </a:lvl3pPr>
            <a:lvl4pPr marL="1112904" indent="0" algn="ctr">
              <a:buNone/>
              <a:defRPr sz="1298"/>
            </a:lvl4pPr>
            <a:lvl5pPr marL="1483873" indent="0" algn="ctr">
              <a:buNone/>
              <a:defRPr sz="1298"/>
            </a:lvl5pPr>
            <a:lvl6pPr marL="1854841" indent="0" algn="ctr">
              <a:buNone/>
              <a:defRPr sz="1298"/>
            </a:lvl6pPr>
            <a:lvl7pPr marL="2225810" indent="0" algn="ctr">
              <a:buNone/>
              <a:defRPr sz="1298"/>
            </a:lvl7pPr>
            <a:lvl8pPr marL="2596778" indent="0" algn="ctr">
              <a:buNone/>
              <a:defRPr sz="1298"/>
            </a:lvl8pPr>
            <a:lvl9pPr marL="2967746" indent="0" algn="ctr">
              <a:buNone/>
              <a:defRPr sz="1298"/>
            </a:lvl9pPr>
          </a:lstStyle>
          <a:p>
            <a:r>
              <a:rPr lang="en-US"/>
              <a:t>Click to edit Master subtitle style</a:t>
            </a:r>
            <a:endParaRPr lang="en-US" dirty="0"/>
          </a:p>
        </p:txBody>
      </p:sp>
      <p:sp>
        <p:nvSpPr>
          <p:cNvPr id="108" name="Date Placeholder 9">
            <a:extLst>
              <a:ext uri="{FF2B5EF4-FFF2-40B4-BE49-F238E27FC236}">
                <a16:creationId xmlns:a16="http://schemas.microsoft.com/office/drawing/2014/main" id="{D8335B03-C3A2-7A23-8C47-28CC408BAAA7}"/>
              </a:ext>
            </a:extLst>
          </p:cNvPr>
          <p:cNvSpPr>
            <a:spLocks noGrp="1"/>
          </p:cNvSpPr>
          <p:nvPr>
            <p:ph type="dt" sz="half" idx="10"/>
          </p:nvPr>
        </p:nvSpPr>
        <p:spPr>
          <a:xfrm>
            <a:off x="512068" y="6069223"/>
            <a:ext cx="1907034" cy="365453"/>
          </a:xfrm>
        </p:spPr>
        <p:txBody>
          <a:bodyPr/>
          <a:lstStyle>
            <a:lvl1pPr algn="l">
              <a:defRPr sz="893">
                <a:solidFill>
                  <a:schemeClr val="bg1"/>
                </a:solidFill>
              </a:defRPr>
            </a:lvl1pPr>
          </a:lstStyle>
          <a:p>
            <a:fld id="{0538DEC3-A100-469C-A2E8-D4030F9E8DF9}" type="datetimeFigureOut">
              <a:rPr lang="en-US" smtClean="0"/>
              <a:t>7/16/2024</a:t>
            </a:fld>
            <a:endParaRPr lang="en-US"/>
          </a:p>
        </p:txBody>
      </p:sp>
    </p:spTree>
    <p:extLst>
      <p:ext uri="{BB962C8B-B14F-4D97-AF65-F5344CB8AC3E}">
        <p14:creationId xmlns:p14="http://schemas.microsoft.com/office/powerpoint/2010/main" val="3918007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SBN Mulțumim">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14FE2A-C5F3-61F9-D322-7C110CF02527}"/>
              </a:ext>
            </a:extLst>
          </p:cNvPr>
          <p:cNvSpPr/>
          <p:nvPr/>
        </p:nvSpPr>
        <p:spPr>
          <a:xfrm>
            <a:off x="0" y="0"/>
            <a:ext cx="241910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sp>
        <p:nvSpPr>
          <p:cNvPr id="3" name="TextBox 7">
            <a:extLst>
              <a:ext uri="{FF2B5EF4-FFF2-40B4-BE49-F238E27FC236}">
                <a16:creationId xmlns:a16="http://schemas.microsoft.com/office/drawing/2014/main" id="{AE684271-10EA-4D9A-EBB9-462B1A36AAD8}"/>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bg1"/>
                </a:solidFill>
              </a:rPr>
              <a:t>insp.gov.ro</a:t>
            </a:r>
          </a:p>
        </p:txBody>
      </p:sp>
      <p:sp>
        <p:nvSpPr>
          <p:cNvPr id="4" name="TextBox 8">
            <a:extLst>
              <a:ext uri="{FF2B5EF4-FFF2-40B4-BE49-F238E27FC236}">
                <a16:creationId xmlns:a16="http://schemas.microsoft.com/office/drawing/2014/main" id="{EBFF16D0-0E44-CFAF-4D62-076E86C5D042}"/>
              </a:ext>
            </a:extLst>
          </p:cNvPr>
          <p:cNvSpPr txBox="1">
            <a:spLocks noChangeArrowheads="1"/>
          </p:cNvSpPr>
          <p:nvPr/>
        </p:nvSpPr>
        <p:spPr bwMode="auto">
          <a:xfrm>
            <a:off x="3625751" y="4889625"/>
            <a:ext cx="3054996" cy="50443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78" b="1">
                <a:solidFill>
                  <a:schemeClr val="bg1"/>
                </a:solidFill>
              </a:rPr>
              <a:t>Mulțumim.</a:t>
            </a:r>
          </a:p>
        </p:txBody>
      </p:sp>
      <p:sp>
        <p:nvSpPr>
          <p:cNvPr id="5" name="TextBox 9">
            <a:extLst>
              <a:ext uri="{FF2B5EF4-FFF2-40B4-BE49-F238E27FC236}">
                <a16:creationId xmlns:a16="http://schemas.microsoft.com/office/drawing/2014/main" id="{8B4A959C-085B-3772-8393-59BCB8490BEF}"/>
              </a:ext>
            </a:extLst>
          </p:cNvPr>
          <p:cNvSpPr txBox="1">
            <a:spLocks noChangeArrowheads="1"/>
          </p:cNvSpPr>
          <p:nvPr/>
        </p:nvSpPr>
        <p:spPr bwMode="auto">
          <a:xfrm>
            <a:off x="3625752" y="5675231"/>
            <a:ext cx="3292889" cy="49193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49">
                <a:solidFill>
                  <a:schemeClr val="bg1"/>
                </a:solidFill>
              </a:rPr>
              <a:t>Adresa: str. Dr. Leonte Anastasievici nr. 1-3, sector 5, cod poștal 050463, București, România</a:t>
            </a:r>
          </a:p>
          <a:p>
            <a:pPr eaLnBrk="1" hangingPunct="1">
              <a:defRPr/>
            </a:pPr>
            <a:r>
              <a:rPr lang="ro-RO" altLang="ro-RO" sz="649">
                <a:solidFill>
                  <a:schemeClr val="bg1"/>
                </a:solidFill>
              </a:rPr>
              <a:t>Telefon secretariat: +4 0213 183 620, +4 0213 183 619</a:t>
            </a:r>
          </a:p>
          <a:p>
            <a:pPr eaLnBrk="1" hangingPunct="1">
              <a:defRPr/>
            </a:pPr>
            <a:r>
              <a:rPr lang="ro-RO" altLang="ro-RO" sz="649">
                <a:solidFill>
                  <a:schemeClr val="bg1"/>
                </a:solidFill>
              </a:rPr>
              <a:t>Fax: +4 0213 123 426</a:t>
            </a:r>
          </a:p>
          <a:p>
            <a:pPr eaLnBrk="1" hangingPunct="1">
              <a:defRPr/>
            </a:pPr>
            <a:r>
              <a:rPr lang="ro-RO" altLang="ro-RO" sz="649">
                <a:solidFill>
                  <a:schemeClr val="bg1"/>
                </a:solidFill>
              </a:rPr>
              <a:t>E-mail: directie.generala@insp.gov.ro</a:t>
            </a:r>
          </a:p>
        </p:txBody>
      </p:sp>
      <p:grpSp>
        <p:nvGrpSpPr>
          <p:cNvPr id="6" name="Graphic 4">
            <a:extLst>
              <a:ext uri="{FF2B5EF4-FFF2-40B4-BE49-F238E27FC236}">
                <a16:creationId xmlns:a16="http://schemas.microsoft.com/office/drawing/2014/main" id="{182C1526-D72E-AD36-B26F-9D5E90A57D09}"/>
              </a:ext>
            </a:extLst>
          </p:cNvPr>
          <p:cNvGrpSpPr/>
          <p:nvPr/>
        </p:nvGrpSpPr>
        <p:grpSpPr>
          <a:xfrm>
            <a:off x="448987" y="580662"/>
            <a:ext cx="1520123" cy="767495"/>
            <a:chOff x="1105200" y="1162800"/>
            <a:chExt cx="3741841" cy="1536944"/>
          </a:xfrm>
          <a:solidFill>
            <a:srgbClr val="FFFFFF"/>
          </a:solidFill>
        </p:grpSpPr>
        <p:grpSp>
          <p:nvGrpSpPr>
            <p:cNvPr id="7" name="Graphic 4">
              <a:extLst>
                <a:ext uri="{FF2B5EF4-FFF2-40B4-BE49-F238E27FC236}">
                  <a16:creationId xmlns:a16="http://schemas.microsoft.com/office/drawing/2014/main" id="{10DFD4E3-3CE2-7A40-F842-7E93D097964E}"/>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D47A24D4-B7BB-CABA-F564-DB261225DE31}"/>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6" name="Freeform: Shape 15">
                <a:extLst>
                  <a:ext uri="{FF2B5EF4-FFF2-40B4-BE49-F238E27FC236}">
                    <a16:creationId xmlns:a16="http://schemas.microsoft.com/office/drawing/2014/main" id="{CA1C721C-B5A4-4587-B0A8-E3E77088CB38}"/>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7" name="Freeform: Shape 16">
                <a:extLst>
                  <a:ext uri="{FF2B5EF4-FFF2-40B4-BE49-F238E27FC236}">
                    <a16:creationId xmlns:a16="http://schemas.microsoft.com/office/drawing/2014/main" id="{560F79AF-6FAF-DA57-DF24-F66DBC887C7D}"/>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8" name="Freeform: Shape 17">
                <a:extLst>
                  <a:ext uri="{FF2B5EF4-FFF2-40B4-BE49-F238E27FC236}">
                    <a16:creationId xmlns:a16="http://schemas.microsoft.com/office/drawing/2014/main" id="{80F5BA10-0647-5AA7-D540-0EE0DB895018}"/>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E4A223BB-F754-6D88-78FE-D4BB93B264DE}"/>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3DF4DC80-473D-2C9D-9716-4ED3DFD8E6B4}"/>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C5B7B2EB-A09A-E4BC-D2E6-618E19E357C3}"/>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4A193DB2-1BF5-6B31-4FF5-081F5F6A1AC1}"/>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7BE867B3-37D4-46C4-FB46-28AB643A6B85}"/>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AA8AF6EA-1CB4-573A-C6C3-A8EBFFE7C86A}"/>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21FADBCB-4246-70FF-6470-481E85597AE3}"/>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42F43E45-75A3-F3B5-39E2-CF698BC23248}"/>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EC5BA0C5-9652-2260-9721-3F7739B48B23}"/>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8A74A95F-8A33-55C3-20DE-9029B2E11826}"/>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078F0DF9-C641-D2BD-6CB2-32D87861AF09}"/>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8DD24B48-72C8-4CB7-1465-BD28C94E4403}"/>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9800430D-B1C5-3417-7316-92A0E302803A}"/>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36CC40D5-35D4-841B-D415-CE0B13692566}"/>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9C5314C5-247B-DC78-4449-FB69EA519CB0}"/>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4E6D7C52-5A17-1038-11D4-716CE2556155}"/>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A6E8EBB1-4A0C-DA81-22BA-C27B99D18E42}"/>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7D412EB5-BE59-6729-DF93-E32AB9107FCB}"/>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C0FEB518-DAC8-EE6D-7D61-724177952862}"/>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68203781-6D62-0A57-11A0-D95F3F27FD46}"/>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FF0B9834-00C0-5442-A624-F55C58CA4133}"/>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BEC8758A-96A3-2CBD-9CE3-3C0EDCE263C3}"/>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8E206E95-4628-2024-1470-947FB673C715}"/>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8F2BF14D-CE52-F842-A412-02BF9DE99192}"/>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52F67FDC-DCC4-EC9B-9567-44075AB65668}"/>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C169A85D-08C1-A1DB-2DF6-FA18141D29A3}"/>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80F2684C-D6D0-815A-184D-BD734439C8C4}"/>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F5B03426-4CEE-E943-6992-497073FA7211}"/>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E464FD07-E5B5-AB0E-365D-8A028D4B837B}"/>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524EEF0D-758F-B51C-E358-E8F77244D770}"/>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A51CAD7E-2541-D9EB-EA5B-5210A8A2E7CF}"/>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 name="Graphic 4">
              <a:extLst>
                <a:ext uri="{FF2B5EF4-FFF2-40B4-BE49-F238E27FC236}">
                  <a16:creationId xmlns:a16="http://schemas.microsoft.com/office/drawing/2014/main" id="{1BFE52E2-4DFA-EE75-4C8D-998C0B8C78D2}"/>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EAF3FEAF-7182-1D2E-8A41-EC52248CD834}"/>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49320010-FD76-5589-133C-E0E6273AE22F}"/>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2" name="Freeform: Shape 11">
                  <a:extLst>
                    <a:ext uri="{FF2B5EF4-FFF2-40B4-BE49-F238E27FC236}">
                      <a16:creationId xmlns:a16="http://schemas.microsoft.com/office/drawing/2014/main" id="{66EC0E3D-6493-E495-F22F-312AE413425B}"/>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3" name="Freeform: Shape 12">
                  <a:extLst>
                    <a:ext uri="{FF2B5EF4-FFF2-40B4-BE49-F238E27FC236}">
                      <a16:creationId xmlns:a16="http://schemas.microsoft.com/office/drawing/2014/main" id="{15B002E6-50C3-3B18-F1B0-B1A1B0CF5002}"/>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4" name="Freeform: Shape 13">
                  <a:extLst>
                    <a:ext uri="{FF2B5EF4-FFF2-40B4-BE49-F238E27FC236}">
                      <a16:creationId xmlns:a16="http://schemas.microsoft.com/office/drawing/2014/main" id="{29E478C7-6937-5A30-1F84-F41FD3552EE3}"/>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sp>
            <p:nvSpPr>
              <p:cNvPr id="10" name="Freeform: Shape 9">
                <a:extLst>
                  <a:ext uri="{FF2B5EF4-FFF2-40B4-BE49-F238E27FC236}">
                    <a16:creationId xmlns:a16="http://schemas.microsoft.com/office/drawing/2014/main" id="{9855C354-9DFE-5C51-80F3-D64EE4B21E31}"/>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grpSp>
        <p:nvGrpSpPr>
          <p:cNvPr id="50" name="Graphic 168">
            <a:extLst>
              <a:ext uri="{FF2B5EF4-FFF2-40B4-BE49-F238E27FC236}">
                <a16:creationId xmlns:a16="http://schemas.microsoft.com/office/drawing/2014/main" id="{F0580345-6154-6FCE-D4BF-064A13DA3164}"/>
              </a:ext>
            </a:extLst>
          </p:cNvPr>
          <p:cNvGrpSpPr>
            <a:grpSpLocks noChangeAspect="1"/>
          </p:cNvGrpSpPr>
          <p:nvPr/>
        </p:nvGrpSpPr>
        <p:grpSpPr bwMode="auto">
          <a:xfrm>
            <a:off x="1669703" y="4341842"/>
            <a:ext cx="1498798" cy="1842329"/>
            <a:chOff x="10806112" y="5480844"/>
            <a:chExt cx="2769679" cy="2769584"/>
          </a:xfrm>
        </p:grpSpPr>
        <p:sp>
          <p:nvSpPr>
            <p:cNvPr id="51" name="Freeform: Shape 55">
              <a:extLst>
                <a:ext uri="{FF2B5EF4-FFF2-40B4-BE49-F238E27FC236}">
                  <a16:creationId xmlns:a16="http://schemas.microsoft.com/office/drawing/2014/main" id="{805F8F15-E943-D6EB-E46F-ECB2855C60B1}"/>
                </a:ext>
              </a:extLst>
            </p:cNvPr>
            <p:cNvSpPr>
              <a:spLocks/>
            </p:cNvSpPr>
            <p:nvPr/>
          </p:nvSpPr>
          <p:spPr bwMode="auto">
            <a:xfrm>
              <a:off x="10806112" y="5480844"/>
              <a:ext cx="1384839" cy="2769584"/>
            </a:xfrm>
            <a:custGeom>
              <a:avLst/>
              <a:gdLst>
                <a:gd name="T0" fmla="*/ 1384840 w 1384839"/>
                <a:gd name="T1" fmla="*/ 2769584 h 2769584"/>
                <a:gd name="T2" fmla="*/ 0 w 1384839"/>
                <a:gd name="T3" fmla="*/ 1384840 h 2769584"/>
                <a:gd name="T4" fmla="*/ 1384840 w 1384839"/>
                <a:gd name="T5" fmla="*/ 0 h 2769584"/>
                <a:gd name="T6" fmla="*/ 138484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1384840" y="2769584"/>
                  </a:moveTo>
                  <a:cubicBezTo>
                    <a:pt x="619982" y="2769584"/>
                    <a:pt x="0" y="2149602"/>
                    <a:pt x="0" y="1384840"/>
                  </a:cubicBezTo>
                  <a:cubicBezTo>
                    <a:pt x="0" y="619982"/>
                    <a:pt x="619982" y="0"/>
                    <a:pt x="1384840" y="0"/>
                  </a:cubicBezTo>
                  <a:lnTo>
                    <a:pt x="1384840" y="2769584"/>
                  </a:lnTo>
                  <a:close/>
                </a:path>
              </a:pathLst>
            </a:custGeom>
            <a:solidFill>
              <a:schemeClr val="accent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sp>
          <p:nvSpPr>
            <p:cNvPr id="52" name="Freeform: Shape 56">
              <a:extLst>
                <a:ext uri="{FF2B5EF4-FFF2-40B4-BE49-F238E27FC236}">
                  <a16:creationId xmlns:a16="http://schemas.microsoft.com/office/drawing/2014/main" id="{F5B6F331-D2A9-62C2-702C-1AA748061297}"/>
                </a:ext>
              </a:extLst>
            </p:cNvPr>
            <p:cNvSpPr>
              <a:spLocks/>
            </p:cNvSpPr>
            <p:nvPr/>
          </p:nvSpPr>
          <p:spPr bwMode="auto">
            <a:xfrm>
              <a:off x="12190951" y="5480844"/>
              <a:ext cx="1384839" cy="2769584"/>
            </a:xfrm>
            <a:custGeom>
              <a:avLst/>
              <a:gdLst>
                <a:gd name="T0" fmla="*/ 0 w 1384839"/>
                <a:gd name="T1" fmla="*/ 2769584 h 2769584"/>
                <a:gd name="T2" fmla="*/ 1384840 w 1384839"/>
                <a:gd name="T3" fmla="*/ 1384745 h 2769584"/>
                <a:gd name="T4" fmla="*/ 0 w 1384839"/>
                <a:gd name="T5" fmla="*/ 0 h 2769584"/>
                <a:gd name="T6" fmla="*/ 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0" y="2769584"/>
                  </a:moveTo>
                  <a:cubicBezTo>
                    <a:pt x="764762" y="2769584"/>
                    <a:pt x="1384840" y="2149602"/>
                    <a:pt x="1384840" y="1384745"/>
                  </a:cubicBezTo>
                  <a:cubicBezTo>
                    <a:pt x="1384840" y="619887"/>
                    <a:pt x="764762" y="0"/>
                    <a:pt x="0" y="0"/>
                  </a:cubicBezTo>
                  <a:lnTo>
                    <a:pt x="0" y="2769584"/>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grpSp>
      <p:grpSp>
        <p:nvGrpSpPr>
          <p:cNvPr id="53" name="Graphic 100">
            <a:extLst>
              <a:ext uri="{FF2B5EF4-FFF2-40B4-BE49-F238E27FC236}">
                <a16:creationId xmlns:a16="http://schemas.microsoft.com/office/drawing/2014/main" id="{A6A8B563-4483-A012-E126-9DC4A9826165}"/>
              </a:ext>
            </a:extLst>
          </p:cNvPr>
          <p:cNvGrpSpPr>
            <a:grpSpLocks noChangeAspect="1"/>
          </p:cNvGrpSpPr>
          <p:nvPr/>
        </p:nvGrpSpPr>
        <p:grpSpPr>
          <a:xfrm>
            <a:off x="7815600" y="695715"/>
            <a:ext cx="1516613" cy="504119"/>
            <a:chOff x="10791825" y="6490494"/>
            <a:chExt cx="2800254" cy="757237"/>
          </a:xfrm>
          <a:solidFill>
            <a:srgbClr val="FFFFFF"/>
          </a:solidFill>
        </p:grpSpPr>
        <p:sp>
          <p:nvSpPr>
            <p:cNvPr id="54" name="Freeform: Shape 53">
              <a:extLst>
                <a:ext uri="{FF2B5EF4-FFF2-40B4-BE49-F238E27FC236}">
                  <a16:creationId xmlns:a16="http://schemas.microsoft.com/office/drawing/2014/main" id="{B81CD21B-D35C-6909-3933-4544D057B05F}"/>
                </a:ext>
              </a:extLst>
            </p:cNvPr>
            <p:cNvSpPr/>
            <p:nvPr/>
          </p:nvSpPr>
          <p:spPr>
            <a:xfrm>
              <a:off x="10791825"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774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774"/>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204" y="16669"/>
                    <a:pt x="104584" y="15240"/>
                  </a:cubicBezTo>
                  <a:cubicBezTo>
                    <a:pt x="98965" y="13811"/>
                    <a:pt x="92012"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a:defRPr/>
              </a:pPr>
              <a:endParaRPr lang="ro-RO" sz="730"/>
            </a:p>
          </p:txBody>
        </p:sp>
        <p:sp>
          <p:nvSpPr>
            <p:cNvPr id="55" name="Freeform: Shape 54">
              <a:extLst>
                <a:ext uri="{FF2B5EF4-FFF2-40B4-BE49-F238E27FC236}">
                  <a16:creationId xmlns:a16="http://schemas.microsoft.com/office/drawing/2014/main" id="{96F66E7D-19FE-2935-FB59-5488FED6F279}"/>
                </a:ext>
              </a:extLst>
            </p:cNvPr>
            <p:cNvSpPr/>
            <p:nvPr/>
          </p:nvSpPr>
          <p:spPr>
            <a:xfrm>
              <a:off x="10954131"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30"/>
                  </a:cubicBezTo>
                  <a:cubicBezTo>
                    <a:pt x="96012"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0" y="13716"/>
                    <a:pt x="42100" y="17145"/>
                    <a:pt x="36481" y="24003"/>
                  </a:cubicBezTo>
                  <a:cubicBezTo>
                    <a:pt x="30861" y="30861"/>
                    <a:pt x="27622" y="42386"/>
                    <a:pt x="26860" y="58484"/>
                  </a:cubicBezTo>
                  <a:lnTo>
                    <a:pt x="85630" y="58484"/>
                  </a:lnTo>
                  <a:close/>
                </a:path>
              </a:pathLst>
            </a:custGeom>
            <a:solidFill>
              <a:srgbClr val="FFFFFF"/>
            </a:solidFill>
            <a:ln w="9525" cap="flat">
              <a:noFill/>
              <a:prstDash val="solid"/>
              <a:miter/>
            </a:ln>
          </p:spPr>
          <p:txBody>
            <a:bodyPr anchor="ctr"/>
            <a:lstStyle/>
            <a:p>
              <a:pPr>
                <a:defRPr/>
              </a:pPr>
              <a:endParaRPr lang="ro-RO" sz="730"/>
            </a:p>
          </p:txBody>
        </p:sp>
        <p:sp>
          <p:nvSpPr>
            <p:cNvPr id="56" name="Freeform: Shape 55">
              <a:extLst>
                <a:ext uri="{FF2B5EF4-FFF2-40B4-BE49-F238E27FC236}">
                  <a16:creationId xmlns:a16="http://schemas.microsoft.com/office/drawing/2014/main" id="{29FE3C2B-5699-1746-76E6-5EA8DEB914AA}"/>
                </a:ext>
              </a:extLst>
            </p:cNvPr>
            <p:cNvSpPr/>
            <p:nvPr/>
          </p:nvSpPr>
          <p:spPr>
            <a:xfrm>
              <a:off x="11084814"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7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6 w 147732"/>
                <a:gd name="connsiteY16" fmla="*/ 138970 h 138969"/>
                <a:gd name="connsiteX17" fmla="*/ 89726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5 w 147732"/>
                <a:gd name="connsiteY28" fmla="*/ 138970 h 138969"/>
                <a:gd name="connsiteX29" fmla="*/ 2095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6" y="138970"/>
                  </a:lnTo>
                  <a:lnTo>
                    <a:pt x="89726" y="126968"/>
                  </a:lnTo>
                  <a:lnTo>
                    <a:pt x="104870" y="124968"/>
                  </a:lnTo>
                  <a:lnTo>
                    <a:pt x="104870" y="56198"/>
                  </a:lnTo>
                  <a:cubicBezTo>
                    <a:pt x="104870" y="46577"/>
                    <a:pt x="104204" y="39053"/>
                    <a:pt x="102870" y="33528"/>
                  </a:cubicBezTo>
                  <a:cubicBezTo>
                    <a:pt x="101536"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sz="730"/>
            </a:p>
          </p:txBody>
        </p:sp>
        <p:sp>
          <p:nvSpPr>
            <p:cNvPr id="57" name="Freeform: Shape 56">
              <a:extLst>
                <a:ext uri="{FF2B5EF4-FFF2-40B4-BE49-F238E27FC236}">
                  <a16:creationId xmlns:a16="http://schemas.microsoft.com/office/drawing/2014/main" id="{3A1A502A-ADF1-2FFA-8E4F-3D36061B6BB9}"/>
                </a:ext>
              </a:extLst>
            </p:cNvPr>
            <p:cNvSpPr/>
            <p:nvPr/>
          </p:nvSpPr>
          <p:spPr>
            <a:xfrm>
              <a:off x="11246738" y="6519830"/>
              <a:ext cx="88106" cy="173640"/>
            </a:xfrm>
            <a:custGeom>
              <a:avLst/>
              <a:gdLst>
                <a:gd name="connsiteX0" fmla="*/ 24479 w 88106"/>
                <a:gd name="connsiteY0" fmla="*/ 167164 h 173640"/>
                <a:gd name="connsiteX1" fmla="*/ 17621 w 88106"/>
                <a:gd name="connsiteY1" fmla="*/ 145352 h 173640"/>
                <a:gd name="connsiteX2" fmla="*/ 17621 w 88106"/>
                <a:gd name="connsiteY2" fmla="*/ 51435 h 173640"/>
                <a:gd name="connsiteX3" fmla="*/ 0 w 88106"/>
                <a:gd name="connsiteY3" fmla="*/ 51435 h 173640"/>
                <a:gd name="connsiteX4" fmla="*/ 0 w 88106"/>
                <a:gd name="connsiteY4" fmla="*/ 40386 h 173640"/>
                <a:gd name="connsiteX5" fmla="*/ 6858 w 88106"/>
                <a:gd name="connsiteY5" fmla="*/ 38672 h 173640"/>
                <a:gd name="connsiteX6" fmla="*/ 14478 w 88106"/>
                <a:gd name="connsiteY6" fmla="*/ 36005 h 173640"/>
                <a:gd name="connsiteX7" fmla="*/ 20574 w 88106"/>
                <a:gd name="connsiteY7" fmla="*/ 27242 h 173640"/>
                <a:gd name="connsiteX8" fmla="*/ 25241 w 88106"/>
                <a:gd name="connsiteY8" fmla="*/ 12287 h 173640"/>
                <a:gd name="connsiteX9" fmla="*/ 28385 w 88106"/>
                <a:gd name="connsiteY9" fmla="*/ 0 h 173640"/>
                <a:gd name="connsiteX10" fmla="*/ 42863 w 88106"/>
                <a:gd name="connsiteY10" fmla="*/ 0 h 173640"/>
                <a:gd name="connsiteX11" fmla="*/ 43339 w 88106"/>
                <a:gd name="connsiteY11" fmla="*/ 35243 h 173640"/>
                <a:gd name="connsiteX12" fmla="*/ 84201 w 88106"/>
                <a:gd name="connsiteY12" fmla="*/ 35243 h 173640"/>
                <a:gd name="connsiteX13" fmla="*/ 84201 w 88106"/>
                <a:gd name="connsiteY13" fmla="*/ 51435 h 173640"/>
                <a:gd name="connsiteX14" fmla="*/ 43339 w 88106"/>
                <a:gd name="connsiteY14" fmla="*/ 51435 h 173640"/>
                <a:gd name="connsiteX15" fmla="*/ 43339 w 88106"/>
                <a:gd name="connsiteY15" fmla="*/ 126587 h 173640"/>
                <a:gd name="connsiteX16" fmla="*/ 44196 w 88106"/>
                <a:gd name="connsiteY16" fmla="*/ 146209 h 173640"/>
                <a:gd name="connsiteX17" fmla="*/ 47816 w 88106"/>
                <a:gd name="connsiteY17" fmla="*/ 153543 h 173640"/>
                <a:gd name="connsiteX18" fmla="*/ 57531 w 88106"/>
                <a:gd name="connsiteY18" fmla="*/ 155258 h 173640"/>
                <a:gd name="connsiteX19" fmla="*/ 72104 w 88106"/>
                <a:gd name="connsiteY19" fmla="*/ 153543 h 173640"/>
                <a:gd name="connsiteX20" fmla="*/ 84487 w 88106"/>
                <a:gd name="connsiteY20" fmla="*/ 149828 h 173640"/>
                <a:gd name="connsiteX21" fmla="*/ 88106 w 88106"/>
                <a:gd name="connsiteY21" fmla="*/ 160877 h 173640"/>
                <a:gd name="connsiteX22" fmla="*/ 69152 w 88106"/>
                <a:gd name="connsiteY22" fmla="*/ 169450 h 173640"/>
                <a:gd name="connsiteX23" fmla="*/ 45244 w 88106"/>
                <a:gd name="connsiteY23" fmla="*/ 173641 h 173640"/>
                <a:gd name="connsiteX24" fmla="*/ 24479 w 88106"/>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640">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5" y="36767"/>
                    <a:pt x="14478" y="36005"/>
                  </a:cubicBezTo>
                  <a:cubicBezTo>
                    <a:pt x="17050" y="34576"/>
                    <a:pt x="19145" y="31623"/>
                    <a:pt x="20574" y="27242"/>
                  </a:cubicBezTo>
                  <a:cubicBezTo>
                    <a:pt x="21908" y="24098"/>
                    <a:pt x="23432" y="19145"/>
                    <a:pt x="25241" y="12287"/>
                  </a:cubicBezTo>
                  <a:cubicBezTo>
                    <a:pt x="27051" y="5429"/>
                    <a:pt x="28099" y="1334"/>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625" y="154686"/>
                    <a:pt x="52959" y="155258"/>
                    <a:pt x="57531" y="155258"/>
                  </a:cubicBezTo>
                  <a:cubicBezTo>
                    <a:pt x="61913" y="155258"/>
                    <a:pt x="66770" y="154686"/>
                    <a:pt x="72104" y="153543"/>
                  </a:cubicBezTo>
                  <a:cubicBezTo>
                    <a:pt x="77438" y="152400"/>
                    <a:pt x="81534" y="151162"/>
                    <a:pt x="84487" y="149828"/>
                  </a:cubicBezTo>
                  <a:lnTo>
                    <a:pt x="88106" y="160877"/>
                  </a:lnTo>
                  <a:cubicBezTo>
                    <a:pt x="84201" y="163830"/>
                    <a:pt x="77915" y="166688"/>
                    <a:pt x="69152" y="169450"/>
                  </a:cubicBezTo>
                  <a:cubicBezTo>
                    <a:pt x="60389" y="172212"/>
                    <a:pt x="52483" y="173641"/>
                    <a:pt x="45244" y="173641"/>
                  </a:cubicBezTo>
                  <a:cubicBezTo>
                    <a:pt x="36005" y="173546"/>
                    <a:pt x="29051" y="171450"/>
                    <a:pt x="24479" y="167164"/>
                  </a:cubicBezTo>
                  <a:close/>
                </a:path>
              </a:pathLst>
            </a:custGeom>
            <a:solidFill>
              <a:srgbClr val="FFFFFF"/>
            </a:solidFill>
            <a:ln w="9525" cap="flat">
              <a:noFill/>
              <a:prstDash val="solid"/>
              <a:miter/>
            </a:ln>
          </p:spPr>
          <p:txBody>
            <a:bodyPr anchor="ctr"/>
            <a:lstStyle/>
            <a:p>
              <a:pPr>
                <a:defRPr/>
              </a:pPr>
              <a:endParaRPr lang="ro-RO" sz="730"/>
            </a:p>
          </p:txBody>
        </p:sp>
        <p:sp>
          <p:nvSpPr>
            <p:cNvPr id="58" name="Freeform: Shape 57">
              <a:extLst>
                <a:ext uri="{FF2B5EF4-FFF2-40B4-BE49-F238E27FC236}">
                  <a16:creationId xmlns:a16="http://schemas.microsoft.com/office/drawing/2014/main" id="{23544DE0-8157-FB9A-6229-4366DD94145A}"/>
                </a:ext>
              </a:extLst>
            </p:cNvPr>
            <p:cNvSpPr/>
            <p:nvPr/>
          </p:nvSpPr>
          <p:spPr>
            <a:xfrm>
              <a:off x="11350180" y="6551454"/>
              <a:ext cx="95535" cy="139446"/>
            </a:xfrm>
            <a:custGeom>
              <a:avLst/>
              <a:gdLst>
                <a:gd name="connsiteX0" fmla="*/ 95 w 95535"/>
                <a:gd name="connsiteY0" fmla="*/ 127445 h 139446"/>
                <a:gd name="connsiteX1" fmla="*/ 18479 w 95535"/>
                <a:gd name="connsiteY1" fmla="*/ 126016 h 139446"/>
                <a:gd name="connsiteX2" fmla="*/ 18479 w 95535"/>
                <a:gd name="connsiteY2" fmla="*/ 22479 h 139446"/>
                <a:gd name="connsiteX3" fmla="*/ 857 w 95535"/>
                <a:gd name="connsiteY3" fmla="*/ 18098 h 139446"/>
                <a:gd name="connsiteX4" fmla="*/ 857 w 95535"/>
                <a:gd name="connsiteY4" fmla="*/ 4858 h 139446"/>
                <a:gd name="connsiteX5" fmla="*/ 34671 w 95535"/>
                <a:gd name="connsiteY5" fmla="*/ 476 h 139446"/>
                <a:gd name="connsiteX6" fmla="*/ 35147 w 95535"/>
                <a:gd name="connsiteY6" fmla="*/ 476 h 139446"/>
                <a:gd name="connsiteX7" fmla="*/ 40577 w 95535"/>
                <a:gd name="connsiteY7" fmla="*/ 4858 h 139446"/>
                <a:gd name="connsiteX8" fmla="*/ 40577 w 95535"/>
                <a:gd name="connsiteY8" fmla="*/ 9239 h 139446"/>
                <a:gd name="connsiteX9" fmla="*/ 39815 w 95535"/>
                <a:gd name="connsiteY9" fmla="*/ 28289 h 139446"/>
                <a:gd name="connsiteX10" fmla="*/ 40577 w 95535"/>
                <a:gd name="connsiteY10" fmla="*/ 28289 h 139446"/>
                <a:gd name="connsiteX11" fmla="*/ 49340 w 95535"/>
                <a:gd name="connsiteY11" fmla="*/ 17526 h 139446"/>
                <a:gd name="connsiteX12" fmla="*/ 65722 w 95535"/>
                <a:gd name="connsiteY12" fmla="*/ 5429 h 139446"/>
                <a:gd name="connsiteX13" fmla="*/ 87440 w 95535"/>
                <a:gd name="connsiteY13" fmla="*/ 0 h 139446"/>
                <a:gd name="connsiteX14" fmla="*/ 95536 w 95535"/>
                <a:gd name="connsiteY14" fmla="*/ 1238 h 139446"/>
                <a:gd name="connsiteX15" fmla="*/ 95536 w 95535"/>
                <a:gd name="connsiteY15" fmla="*/ 28575 h 139446"/>
                <a:gd name="connsiteX16" fmla="*/ 90011 w 95535"/>
                <a:gd name="connsiteY16" fmla="*/ 26289 h 139446"/>
                <a:gd name="connsiteX17" fmla="*/ 81534 w 95535"/>
                <a:gd name="connsiteY17" fmla="*/ 25146 h 139446"/>
                <a:gd name="connsiteX18" fmla="*/ 43815 w 95535"/>
                <a:gd name="connsiteY18" fmla="*/ 37624 h 139446"/>
                <a:gd name="connsiteX19" fmla="*/ 43815 w 95535"/>
                <a:gd name="connsiteY19" fmla="*/ 125730 h 139446"/>
                <a:gd name="connsiteX20" fmla="*/ 74867 w 95535"/>
                <a:gd name="connsiteY20" fmla="*/ 127730 h 139446"/>
                <a:gd name="connsiteX21" fmla="*/ 74867 w 95535"/>
                <a:gd name="connsiteY21" fmla="*/ 139446 h 139446"/>
                <a:gd name="connsiteX22" fmla="*/ 0 w 95535"/>
                <a:gd name="connsiteY22" fmla="*/ 139446 h 139446"/>
                <a:gd name="connsiteX23" fmla="*/ 0 w 95535"/>
                <a:gd name="connsiteY23" fmla="*/ 127445 h 13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446">
                  <a:moveTo>
                    <a:pt x="95" y="127445"/>
                  </a:moveTo>
                  <a:lnTo>
                    <a:pt x="18479" y="126016"/>
                  </a:lnTo>
                  <a:lnTo>
                    <a:pt x="18479" y="22479"/>
                  </a:lnTo>
                  <a:lnTo>
                    <a:pt x="857" y="18098"/>
                  </a:lnTo>
                  <a:lnTo>
                    <a:pt x="857" y="4858"/>
                  </a:lnTo>
                  <a:lnTo>
                    <a:pt x="34671" y="476"/>
                  </a:lnTo>
                  <a:lnTo>
                    <a:pt x="35147" y="476"/>
                  </a:lnTo>
                  <a:lnTo>
                    <a:pt x="40577" y="4858"/>
                  </a:lnTo>
                  <a:lnTo>
                    <a:pt x="40577" y="9239"/>
                  </a:lnTo>
                  <a:lnTo>
                    <a:pt x="39815" y="28289"/>
                  </a:lnTo>
                  <a:lnTo>
                    <a:pt x="40577" y="28289"/>
                  </a:lnTo>
                  <a:cubicBezTo>
                    <a:pt x="42196" y="25527"/>
                    <a:pt x="45149" y="21907"/>
                    <a:pt x="49340" y="17526"/>
                  </a:cubicBezTo>
                  <a:cubicBezTo>
                    <a:pt x="53626" y="13145"/>
                    <a:pt x="59055" y="9049"/>
                    <a:pt x="65722" y="5429"/>
                  </a:cubicBezTo>
                  <a:cubicBezTo>
                    <a:pt x="72390" y="1810"/>
                    <a:pt x="79629" y="0"/>
                    <a:pt x="87440" y="0"/>
                  </a:cubicBezTo>
                  <a:cubicBezTo>
                    <a:pt x="90678" y="0"/>
                    <a:pt x="93345" y="381"/>
                    <a:pt x="95536" y="1238"/>
                  </a:cubicBezTo>
                  <a:lnTo>
                    <a:pt x="95536" y="28575"/>
                  </a:lnTo>
                  <a:cubicBezTo>
                    <a:pt x="94393" y="27813"/>
                    <a:pt x="92583" y="26956"/>
                    <a:pt x="90011" y="26289"/>
                  </a:cubicBezTo>
                  <a:cubicBezTo>
                    <a:pt x="87440" y="25527"/>
                    <a:pt x="84677" y="25146"/>
                    <a:pt x="81534" y="25146"/>
                  </a:cubicBezTo>
                  <a:cubicBezTo>
                    <a:pt x="68009" y="25146"/>
                    <a:pt x="55436" y="29337"/>
                    <a:pt x="43815" y="37624"/>
                  </a:cubicBezTo>
                  <a:lnTo>
                    <a:pt x="43815" y="125730"/>
                  </a:lnTo>
                  <a:lnTo>
                    <a:pt x="74867" y="127730"/>
                  </a:lnTo>
                  <a:lnTo>
                    <a:pt x="74867" y="139446"/>
                  </a:lnTo>
                  <a:lnTo>
                    <a:pt x="0" y="139446"/>
                  </a:lnTo>
                  <a:lnTo>
                    <a:pt x="0" y="127445"/>
                  </a:lnTo>
                  <a:close/>
                </a:path>
              </a:pathLst>
            </a:custGeom>
            <a:solidFill>
              <a:srgbClr val="FFFFFF"/>
            </a:solidFill>
            <a:ln w="9525" cap="flat">
              <a:noFill/>
              <a:prstDash val="solid"/>
              <a:miter/>
            </a:ln>
          </p:spPr>
          <p:txBody>
            <a:bodyPr anchor="ctr"/>
            <a:lstStyle/>
            <a:p>
              <a:pPr>
                <a:defRPr/>
              </a:pPr>
              <a:endParaRPr lang="ro-RO" sz="730"/>
            </a:p>
          </p:txBody>
        </p:sp>
        <p:sp>
          <p:nvSpPr>
            <p:cNvPr id="59" name="Freeform: Shape 58">
              <a:extLst>
                <a:ext uri="{FF2B5EF4-FFF2-40B4-BE49-F238E27FC236}">
                  <a16:creationId xmlns:a16="http://schemas.microsoft.com/office/drawing/2014/main" id="{E5091BD8-BD48-D972-7218-C7190419018B}"/>
                </a:ext>
              </a:extLst>
            </p:cNvPr>
            <p:cNvSpPr/>
            <p:nvPr/>
          </p:nvSpPr>
          <p:spPr>
            <a:xfrm>
              <a:off x="11459622"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492"/>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778"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a:defRPr/>
              </a:pPr>
              <a:endParaRPr lang="ro-RO" sz="730"/>
            </a:p>
          </p:txBody>
        </p:sp>
        <p:sp>
          <p:nvSpPr>
            <p:cNvPr id="60" name="Freeform: Shape 59">
              <a:extLst>
                <a:ext uri="{FF2B5EF4-FFF2-40B4-BE49-F238E27FC236}">
                  <a16:creationId xmlns:a16="http://schemas.microsoft.com/office/drawing/2014/main" id="{84CFA357-3056-EB42-1604-8691A18F54DA}"/>
                </a:ext>
              </a:extLst>
            </p:cNvPr>
            <p:cNvSpPr/>
            <p:nvPr/>
          </p:nvSpPr>
          <p:spPr>
            <a:xfrm>
              <a:off x="11614499" y="6490494"/>
              <a:ext cx="66103" cy="200406"/>
            </a:xfrm>
            <a:custGeom>
              <a:avLst/>
              <a:gdLst>
                <a:gd name="connsiteX0" fmla="*/ 19907 w 66103"/>
                <a:gd name="connsiteY0" fmla="*/ 17907 h 200406"/>
                <a:gd name="connsiteX1" fmla="*/ 95 w 66103"/>
                <a:gd name="connsiteY1" fmla="*/ 15240 h 200406"/>
                <a:gd name="connsiteX2" fmla="*/ 95 w 66103"/>
                <a:gd name="connsiteY2" fmla="*/ 4763 h 200406"/>
                <a:gd name="connsiteX3" fmla="*/ 39529 w 66103"/>
                <a:gd name="connsiteY3" fmla="*/ 0 h 200406"/>
                <a:gd name="connsiteX4" fmla="*/ 40005 w 66103"/>
                <a:gd name="connsiteY4" fmla="*/ 0 h 200406"/>
                <a:gd name="connsiteX5" fmla="*/ 45339 w 66103"/>
                <a:gd name="connsiteY5" fmla="*/ 3620 h 200406"/>
                <a:gd name="connsiteX6" fmla="*/ 45339 w 66103"/>
                <a:gd name="connsiteY6" fmla="*/ 186404 h 200406"/>
                <a:gd name="connsiteX7" fmla="*/ 66103 w 66103"/>
                <a:gd name="connsiteY7" fmla="*/ 188405 h 200406"/>
                <a:gd name="connsiteX8" fmla="*/ 66103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907" y="17907"/>
                  </a:moveTo>
                  <a:lnTo>
                    <a:pt x="95" y="15240"/>
                  </a:lnTo>
                  <a:lnTo>
                    <a:pt x="95" y="4763"/>
                  </a:lnTo>
                  <a:lnTo>
                    <a:pt x="39529" y="0"/>
                  </a:lnTo>
                  <a:lnTo>
                    <a:pt x="40005" y="0"/>
                  </a:lnTo>
                  <a:lnTo>
                    <a:pt x="45339" y="3620"/>
                  </a:lnTo>
                  <a:lnTo>
                    <a:pt x="45339" y="186404"/>
                  </a:lnTo>
                  <a:lnTo>
                    <a:pt x="66103" y="188405"/>
                  </a:lnTo>
                  <a:lnTo>
                    <a:pt x="66103"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sz="730"/>
            </a:p>
          </p:txBody>
        </p:sp>
        <p:sp>
          <p:nvSpPr>
            <p:cNvPr id="61" name="Freeform: Shape 60">
              <a:extLst>
                <a:ext uri="{FF2B5EF4-FFF2-40B4-BE49-F238E27FC236}">
                  <a16:creationId xmlns:a16="http://schemas.microsoft.com/office/drawing/2014/main" id="{B39FDE75-42F2-FD15-4AD4-CE883169B32B}"/>
                </a:ext>
              </a:extLst>
            </p:cNvPr>
            <p:cNvSpPr/>
            <p:nvPr/>
          </p:nvSpPr>
          <p:spPr>
            <a:xfrm>
              <a:off x="11757279" y="6509067"/>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1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8 h 182022"/>
                <a:gd name="connsiteX13" fmla="*/ 138303 w 177260"/>
                <a:gd name="connsiteY13" fmla="*/ 181928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1"/>
                  </a:lnTo>
                  <a:lnTo>
                    <a:pt x="140779" y="15240"/>
                  </a:lnTo>
                  <a:lnTo>
                    <a:pt x="119539" y="12287"/>
                  </a:lnTo>
                  <a:lnTo>
                    <a:pt x="119539" y="0"/>
                  </a:lnTo>
                  <a:lnTo>
                    <a:pt x="177260" y="0"/>
                  </a:lnTo>
                  <a:lnTo>
                    <a:pt x="177260" y="12287"/>
                  </a:lnTo>
                  <a:lnTo>
                    <a:pt x="157639" y="15240"/>
                  </a:lnTo>
                  <a:lnTo>
                    <a:pt x="157639" y="181928"/>
                  </a:lnTo>
                  <a:lnTo>
                    <a:pt x="138303" y="181928"/>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sz="730"/>
            </a:p>
          </p:txBody>
        </p:sp>
        <p:sp>
          <p:nvSpPr>
            <p:cNvPr id="62" name="Freeform: Shape 61">
              <a:extLst>
                <a:ext uri="{FF2B5EF4-FFF2-40B4-BE49-F238E27FC236}">
                  <a16:creationId xmlns:a16="http://schemas.microsoft.com/office/drawing/2014/main" id="{27D3938A-C5AD-3EF4-D187-FB582B23BEC6}"/>
                </a:ext>
              </a:extLst>
            </p:cNvPr>
            <p:cNvSpPr/>
            <p:nvPr/>
          </p:nvSpPr>
          <p:spPr>
            <a:xfrm>
              <a:off x="11951493"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2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sz="730"/>
            </a:p>
          </p:txBody>
        </p:sp>
        <p:sp>
          <p:nvSpPr>
            <p:cNvPr id="63" name="Freeform: Shape 62">
              <a:extLst>
                <a:ext uri="{FF2B5EF4-FFF2-40B4-BE49-F238E27FC236}">
                  <a16:creationId xmlns:a16="http://schemas.microsoft.com/office/drawing/2014/main" id="{C959DD84-EA7C-3D15-0CE7-3F5553CB328B}"/>
                </a:ext>
              </a:extLst>
            </p:cNvPr>
            <p:cNvSpPr/>
            <p:nvPr/>
          </p:nvSpPr>
          <p:spPr>
            <a:xfrm>
              <a:off x="12085510" y="6519830"/>
              <a:ext cx="88106" cy="237744"/>
            </a:xfrm>
            <a:custGeom>
              <a:avLst/>
              <a:gdLst>
                <a:gd name="connsiteX0" fmla="*/ 24479 w 88106"/>
                <a:gd name="connsiteY0" fmla="*/ 167164 h 237744"/>
                <a:gd name="connsiteX1" fmla="*/ 17621 w 88106"/>
                <a:gd name="connsiteY1" fmla="*/ 145352 h 237744"/>
                <a:gd name="connsiteX2" fmla="*/ 17621 w 88106"/>
                <a:gd name="connsiteY2" fmla="*/ 51435 h 237744"/>
                <a:gd name="connsiteX3" fmla="*/ 0 w 88106"/>
                <a:gd name="connsiteY3" fmla="*/ 51435 h 237744"/>
                <a:gd name="connsiteX4" fmla="*/ 0 w 88106"/>
                <a:gd name="connsiteY4" fmla="*/ 40386 h 237744"/>
                <a:gd name="connsiteX5" fmla="*/ 6858 w 88106"/>
                <a:gd name="connsiteY5" fmla="*/ 38672 h 237744"/>
                <a:gd name="connsiteX6" fmla="*/ 14478 w 88106"/>
                <a:gd name="connsiteY6" fmla="*/ 36005 h 237744"/>
                <a:gd name="connsiteX7" fmla="*/ 20574 w 88106"/>
                <a:gd name="connsiteY7" fmla="*/ 27242 h 237744"/>
                <a:gd name="connsiteX8" fmla="*/ 25241 w 88106"/>
                <a:gd name="connsiteY8" fmla="*/ 12287 h 237744"/>
                <a:gd name="connsiteX9" fmla="*/ 28384 w 88106"/>
                <a:gd name="connsiteY9" fmla="*/ 0 h 237744"/>
                <a:gd name="connsiteX10" fmla="*/ 42863 w 88106"/>
                <a:gd name="connsiteY10" fmla="*/ 0 h 237744"/>
                <a:gd name="connsiteX11" fmla="*/ 43339 w 88106"/>
                <a:gd name="connsiteY11" fmla="*/ 35243 h 237744"/>
                <a:gd name="connsiteX12" fmla="*/ 84201 w 88106"/>
                <a:gd name="connsiteY12" fmla="*/ 35243 h 237744"/>
                <a:gd name="connsiteX13" fmla="*/ 84201 w 88106"/>
                <a:gd name="connsiteY13" fmla="*/ 51435 h 237744"/>
                <a:gd name="connsiteX14" fmla="*/ 43339 w 88106"/>
                <a:gd name="connsiteY14" fmla="*/ 51435 h 237744"/>
                <a:gd name="connsiteX15" fmla="*/ 43339 w 88106"/>
                <a:gd name="connsiteY15" fmla="*/ 126587 h 237744"/>
                <a:gd name="connsiteX16" fmla="*/ 44196 w 88106"/>
                <a:gd name="connsiteY16" fmla="*/ 146209 h 237744"/>
                <a:gd name="connsiteX17" fmla="*/ 47911 w 88106"/>
                <a:gd name="connsiteY17" fmla="*/ 153543 h 237744"/>
                <a:gd name="connsiteX18" fmla="*/ 57531 w 88106"/>
                <a:gd name="connsiteY18" fmla="*/ 155258 h 237744"/>
                <a:gd name="connsiteX19" fmla="*/ 72104 w 88106"/>
                <a:gd name="connsiteY19" fmla="*/ 153543 h 237744"/>
                <a:gd name="connsiteX20" fmla="*/ 84487 w 88106"/>
                <a:gd name="connsiteY20" fmla="*/ 149828 h 237744"/>
                <a:gd name="connsiteX21" fmla="*/ 88106 w 88106"/>
                <a:gd name="connsiteY21" fmla="*/ 160877 h 237744"/>
                <a:gd name="connsiteX22" fmla="*/ 69151 w 88106"/>
                <a:gd name="connsiteY22" fmla="*/ 169450 h 237744"/>
                <a:gd name="connsiteX23" fmla="*/ 45339 w 88106"/>
                <a:gd name="connsiteY23" fmla="*/ 173641 h 237744"/>
                <a:gd name="connsiteX24" fmla="*/ 24479 w 88106"/>
                <a:gd name="connsiteY24" fmla="*/ 167164 h 237744"/>
                <a:gd name="connsiteX25" fmla="*/ 62103 w 88106"/>
                <a:gd name="connsiteY25" fmla="*/ 220313 h 237744"/>
                <a:gd name="connsiteX26" fmla="*/ 53816 w 88106"/>
                <a:gd name="connsiteY26" fmla="*/ 232315 h 237744"/>
                <a:gd name="connsiteX27" fmla="*/ 46768 w 88106"/>
                <a:gd name="connsiteY27" fmla="*/ 237744 h 237744"/>
                <a:gd name="connsiteX28" fmla="*/ 46482 w 88106"/>
                <a:gd name="connsiteY28" fmla="*/ 237744 h 237744"/>
                <a:gd name="connsiteX29" fmla="*/ 38195 w 88106"/>
                <a:gd name="connsiteY29" fmla="*/ 233363 h 237744"/>
                <a:gd name="connsiteX30" fmla="*/ 37909 w 88106"/>
                <a:gd name="connsiteY30" fmla="*/ 231934 h 237744"/>
                <a:gd name="connsiteX31" fmla="*/ 43529 w 88106"/>
                <a:gd name="connsiteY31" fmla="*/ 225362 h 237744"/>
                <a:gd name="connsiteX32" fmla="*/ 45720 w 88106"/>
                <a:gd name="connsiteY32" fmla="*/ 215075 h 237744"/>
                <a:gd name="connsiteX33" fmla="*/ 44386 w 88106"/>
                <a:gd name="connsiteY33" fmla="*/ 209931 h 237744"/>
                <a:gd name="connsiteX34" fmla="*/ 40576 w 88106"/>
                <a:gd name="connsiteY34" fmla="*/ 206312 h 237744"/>
                <a:gd name="connsiteX35" fmla="*/ 35719 w 88106"/>
                <a:gd name="connsiteY35" fmla="*/ 196501 h 237744"/>
                <a:gd name="connsiteX36" fmla="*/ 39910 w 88106"/>
                <a:gd name="connsiteY36" fmla="*/ 187452 h 237744"/>
                <a:gd name="connsiteX37" fmla="*/ 48673 w 88106"/>
                <a:gd name="connsiteY37" fmla="*/ 184785 h 237744"/>
                <a:gd name="connsiteX38" fmla="*/ 49625 w 88106"/>
                <a:gd name="connsiteY38" fmla="*/ 184785 h 237744"/>
                <a:gd name="connsiteX39" fmla="*/ 61341 w 88106"/>
                <a:gd name="connsiteY39" fmla="*/ 189929 h 237744"/>
                <a:gd name="connsiteX40" fmla="*/ 65722 w 88106"/>
                <a:gd name="connsiteY40" fmla="*/ 204407 h 237744"/>
                <a:gd name="connsiteX41" fmla="*/ 62103 w 88106"/>
                <a:gd name="connsiteY41" fmla="*/ 220313 h 23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106" h="237744">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4" y="36767"/>
                    <a:pt x="14478" y="36005"/>
                  </a:cubicBezTo>
                  <a:cubicBezTo>
                    <a:pt x="17050" y="34576"/>
                    <a:pt x="19145" y="31623"/>
                    <a:pt x="20574" y="27242"/>
                  </a:cubicBezTo>
                  <a:cubicBezTo>
                    <a:pt x="21907" y="24098"/>
                    <a:pt x="23431" y="19145"/>
                    <a:pt x="25241" y="12287"/>
                  </a:cubicBezTo>
                  <a:cubicBezTo>
                    <a:pt x="27051" y="5429"/>
                    <a:pt x="28099" y="1334"/>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106" y="160877"/>
                  </a:lnTo>
                  <a:cubicBezTo>
                    <a:pt x="84201" y="163830"/>
                    <a:pt x="77819" y="166688"/>
                    <a:pt x="69151" y="169450"/>
                  </a:cubicBezTo>
                  <a:cubicBezTo>
                    <a:pt x="60388" y="172212"/>
                    <a:pt x="52483" y="173641"/>
                    <a:pt x="45339" y="173641"/>
                  </a:cubicBezTo>
                  <a:cubicBezTo>
                    <a:pt x="35909" y="173546"/>
                    <a:pt x="29051" y="171450"/>
                    <a:pt x="24479" y="167164"/>
                  </a:cubicBezTo>
                  <a:close/>
                  <a:moveTo>
                    <a:pt x="62103" y="220313"/>
                  </a:moveTo>
                  <a:cubicBezTo>
                    <a:pt x="59626" y="225171"/>
                    <a:pt x="56864" y="229172"/>
                    <a:pt x="53816" y="232315"/>
                  </a:cubicBezTo>
                  <a:cubicBezTo>
                    <a:pt x="50673" y="235458"/>
                    <a:pt x="48387" y="237173"/>
                    <a:pt x="46768" y="237744"/>
                  </a:cubicBezTo>
                  <a:lnTo>
                    <a:pt x="46482" y="237744"/>
                  </a:lnTo>
                  <a:lnTo>
                    <a:pt x="38195" y="233363"/>
                  </a:lnTo>
                  <a:lnTo>
                    <a:pt x="37909" y="231934"/>
                  </a:lnTo>
                  <a:cubicBezTo>
                    <a:pt x="40195" y="230791"/>
                    <a:pt x="42100" y="228600"/>
                    <a:pt x="43529" y="225362"/>
                  </a:cubicBezTo>
                  <a:cubicBezTo>
                    <a:pt x="44958" y="222123"/>
                    <a:pt x="45720" y="218694"/>
                    <a:pt x="45720" y="215075"/>
                  </a:cubicBezTo>
                  <a:cubicBezTo>
                    <a:pt x="45720" y="212979"/>
                    <a:pt x="45244" y="211265"/>
                    <a:pt x="44386" y="209931"/>
                  </a:cubicBezTo>
                  <a:cubicBezTo>
                    <a:pt x="43529" y="208598"/>
                    <a:pt x="42196" y="207359"/>
                    <a:pt x="40576"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9"/>
                  </a:cubicBezTo>
                  <a:cubicBezTo>
                    <a:pt x="64294" y="193358"/>
                    <a:pt x="65722" y="198120"/>
                    <a:pt x="65722" y="204407"/>
                  </a:cubicBezTo>
                  <a:cubicBezTo>
                    <a:pt x="65818" y="210026"/>
                    <a:pt x="64579" y="215360"/>
                    <a:pt x="62103" y="220313"/>
                  </a:cubicBezTo>
                  <a:close/>
                </a:path>
              </a:pathLst>
            </a:custGeom>
            <a:solidFill>
              <a:srgbClr val="FFFFFF"/>
            </a:solidFill>
            <a:ln w="9525" cap="flat">
              <a:noFill/>
              <a:prstDash val="solid"/>
              <a:miter/>
            </a:ln>
          </p:spPr>
          <p:txBody>
            <a:bodyPr anchor="ctr"/>
            <a:lstStyle/>
            <a:p>
              <a:pPr>
                <a:defRPr/>
              </a:pPr>
              <a:endParaRPr lang="ro-RO" sz="730"/>
            </a:p>
          </p:txBody>
        </p:sp>
        <p:sp>
          <p:nvSpPr>
            <p:cNvPr id="64" name="Freeform: Shape 63">
              <a:extLst>
                <a:ext uri="{FF2B5EF4-FFF2-40B4-BE49-F238E27FC236}">
                  <a16:creationId xmlns:a16="http://schemas.microsoft.com/office/drawing/2014/main" id="{53C250D8-03D9-F2CB-6FD7-B7792E982D65}"/>
                </a:ext>
              </a:extLst>
            </p:cNvPr>
            <p:cNvSpPr/>
            <p:nvPr/>
          </p:nvSpPr>
          <p:spPr>
            <a:xfrm>
              <a:off x="12187713" y="6496875"/>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8 h 194119"/>
                <a:gd name="connsiteX15" fmla="*/ 18764 w 64865"/>
                <a:gd name="connsiteY15" fmla="*/ 5144 h 194119"/>
                <a:gd name="connsiteX16" fmla="*/ 31813 w 64865"/>
                <a:gd name="connsiteY16" fmla="*/ 0 h 194119"/>
                <a:gd name="connsiteX17" fmla="*/ 44101 w 64865"/>
                <a:gd name="connsiteY17" fmla="*/ 4382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8"/>
                  </a:cubicBezTo>
                  <a:cubicBezTo>
                    <a:pt x="14002" y="12859"/>
                    <a:pt x="15621" y="8573"/>
                    <a:pt x="18764" y="5144"/>
                  </a:cubicBezTo>
                  <a:cubicBezTo>
                    <a:pt x="21908" y="1715"/>
                    <a:pt x="26289" y="0"/>
                    <a:pt x="31813" y="0"/>
                  </a:cubicBezTo>
                  <a:cubicBezTo>
                    <a:pt x="37338" y="0"/>
                    <a:pt x="41434" y="1429"/>
                    <a:pt x="44101" y="4382"/>
                  </a:cubicBezTo>
                  <a:cubicBezTo>
                    <a:pt x="46672" y="7334"/>
                    <a:pt x="48006" y="11049"/>
                    <a:pt x="48006" y="15621"/>
                  </a:cubicBezTo>
                  <a:cubicBezTo>
                    <a:pt x="48006" y="21146"/>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a:defRPr/>
              </a:pPr>
              <a:endParaRPr lang="ro-RO" sz="730"/>
            </a:p>
          </p:txBody>
        </p:sp>
        <p:sp>
          <p:nvSpPr>
            <p:cNvPr id="65" name="Freeform: Shape 64">
              <a:extLst>
                <a:ext uri="{FF2B5EF4-FFF2-40B4-BE49-F238E27FC236}">
                  <a16:creationId xmlns:a16="http://schemas.microsoft.com/office/drawing/2014/main" id="{AD8118C1-D769-7728-5F3E-B1E8F4AE68E8}"/>
                </a:ext>
              </a:extLst>
            </p:cNvPr>
            <p:cNvSpPr/>
            <p:nvPr/>
          </p:nvSpPr>
          <p:spPr>
            <a:xfrm>
              <a:off x="12270009" y="6551454"/>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8 w 126587"/>
                <a:gd name="connsiteY5" fmla="*/ 109442 h 142208"/>
                <a:gd name="connsiteX6" fmla="*/ 93631 w 126587"/>
                <a:gd name="connsiteY6" fmla="*/ 133921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7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50" y="22288"/>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8" y="109442"/>
                  </a:cubicBezTo>
                  <a:cubicBezTo>
                    <a:pt x="111538" y="120206"/>
                    <a:pt x="103537" y="128397"/>
                    <a:pt x="93631" y="133921"/>
                  </a:cubicBezTo>
                  <a:cubicBezTo>
                    <a:pt x="83725" y="139446"/>
                    <a:pt x="73247" y="142208"/>
                    <a:pt x="61913" y="142208"/>
                  </a:cubicBezTo>
                  <a:cubicBezTo>
                    <a:pt x="41338" y="142208"/>
                    <a:pt x="25908" y="135636"/>
                    <a:pt x="15526" y="122587"/>
                  </a:cubicBezTo>
                  <a:cubicBezTo>
                    <a:pt x="5143" y="109537"/>
                    <a:pt x="0" y="92393"/>
                    <a:pt x="0" y="71152"/>
                  </a:cubicBezTo>
                  <a:cubicBezTo>
                    <a:pt x="0" y="56483"/>
                    <a:pt x="3048" y="43815"/>
                    <a:pt x="9049" y="33052"/>
                  </a:cubicBezTo>
                  <a:close/>
                  <a:moveTo>
                    <a:pt x="89345" y="114300"/>
                  </a:moveTo>
                  <a:cubicBezTo>
                    <a:pt x="95345" y="104966"/>
                    <a:pt x="98393" y="91249"/>
                    <a:pt x="98393" y="72962"/>
                  </a:cubicBezTo>
                  <a:cubicBezTo>
                    <a:pt x="98393" y="54864"/>
                    <a:pt x="95631" y="40481"/>
                    <a:pt x="90106"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2"/>
                    <a:pt x="51340" y="128207"/>
                    <a:pt x="63437" y="128207"/>
                  </a:cubicBezTo>
                  <a:cubicBezTo>
                    <a:pt x="74676" y="128207"/>
                    <a:pt x="83248" y="123539"/>
                    <a:pt x="89345" y="114300"/>
                  </a:cubicBezTo>
                  <a:close/>
                </a:path>
              </a:pathLst>
            </a:custGeom>
            <a:solidFill>
              <a:srgbClr val="FFFFFF"/>
            </a:solidFill>
            <a:ln w="9525" cap="flat">
              <a:noFill/>
              <a:prstDash val="solid"/>
              <a:miter/>
            </a:ln>
          </p:spPr>
          <p:txBody>
            <a:bodyPr anchor="ctr"/>
            <a:lstStyle/>
            <a:p>
              <a:pPr>
                <a:defRPr/>
              </a:pPr>
              <a:endParaRPr lang="ro-RO" sz="730"/>
            </a:p>
          </p:txBody>
        </p:sp>
        <p:sp>
          <p:nvSpPr>
            <p:cNvPr id="66" name="Freeform: Shape 65">
              <a:extLst>
                <a:ext uri="{FF2B5EF4-FFF2-40B4-BE49-F238E27FC236}">
                  <a16:creationId xmlns:a16="http://schemas.microsoft.com/office/drawing/2014/main" id="{A3EF5127-D367-133A-D603-0DE4208A34F7}"/>
                </a:ext>
              </a:extLst>
            </p:cNvPr>
            <p:cNvSpPr/>
            <p:nvPr/>
          </p:nvSpPr>
          <p:spPr>
            <a:xfrm>
              <a:off x="12415837"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3"/>
                    <a:pt x="102870" y="33528"/>
                  </a:cubicBezTo>
                  <a:cubicBezTo>
                    <a:pt x="101537"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sz="730"/>
            </a:p>
          </p:txBody>
        </p:sp>
        <p:sp>
          <p:nvSpPr>
            <p:cNvPr id="67" name="Freeform: Shape 66">
              <a:extLst>
                <a:ext uri="{FF2B5EF4-FFF2-40B4-BE49-F238E27FC236}">
                  <a16:creationId xmlns:a16="http://schemas.microsoft.com/office/drawing/2014/main" id="{9CAEDBD2-A05A-A3BA-E3C2-30F4B04C474A}"/>
                </a:ext>
              </a:extLst>
            </p:cNvPr>
            <p:cNvSpPr/>
            <p:nvPr/>
          </p:nvSpPr>
          <p:spPr>
            <a:xfrm>
              <a:off x="12581191"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5" y="24003"/>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4"/>
                    <a:pt x="11239" y="14192"/>
                    <a:pt x="16954" y="11240"/>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912" y="139446"/>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sz="730"/>
            </a:p>
          </p:txBody>
        </p:sp>
        <p:sp>
          <p:nvSpPr>
            <p:cNvPr id="68" name="Freeform: Shape 67">
              <a:extLst>
                <a:ext uri="{FF2B5EF4-FFF2-40B4-BE49-F238E27FC236}">
                  <a16:creationId xmlns:a16="http://schemas.microsoft.com/office/drawing/2014/main" id="{B2CD3FC0-6E13-2FBE-5620-1E14EE58BAE4}"/>
                </a:ext>
              </a:extLst>
            </p:cNvPr>
            <p:cNvSpPr/>
            <p:nvPr/>
          </p:nvSpPr>
          <p:spPr>
            <a:xfrm>
              <a:off x="12716637"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sz="730"/>
            </a:p>
          </p:txBody>
        </p:sp>
        <p:sp>
          <p:nvSpPr>
            <p:cNvPr id="69" name="Freeform: Shape 68">
              <a:extLst>
                <a:ext uri="{FF2B5EF4-FFF2-40B4-BE49-F238E27FC236}">
                  <a16:creationId xmlns:a16="http://schemas.microsoft.com/office/drawing/2014/main" id="{4710694E-1265-BE30-D617-3DB3005FB5A6}"/>
                </a:ext>
              </a:extLst>
            </p:cNvPr>
            <p:cNvSpPr/>
            <p:nvPr/>
          </p:nvSpPr>
          <p:spPr>
            <a:xfrm>
              <a:off x="12857416"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382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153 w 133064"/>
                <a:gd name="connsiteY24" fmla="*/ 181451 h 202987"/>
                <a:gd name="connsiteX25" fmla="*/ 93631 w 133064"/>
                <a:gd name="connsiteY25" fmla="*/ 171545 h 202987"/>
                <a:gd name="connsiteX26" fmla="*/ 93631 w 133064"/>
                <a:gd name="connsiteY26" fmla="*/ 82010 h 202987"/>
                <a:gd name="connsiteX27" fmla="*/ 84487 w 133064"/>
                <a:gd name="connsiteY27" fmla="*/ 76772 h 202987"/>
                <a:gd name="connsiteX28" fmla="*/ 69151 w 133064"/>
                <a:gd name="connsiteY28" fmla="*/ 74486 h 202987"/>
                <a:gd name="connsiteX29" fmla="*/ 38671 w 133064"/>
                <a:gd name="connsiteY29" fmla="*/ 89059 h 202987"/>
                <a:gd name="connsiteX30" fmla="*/ 27242 w 133064"/>
                <a:gd name="connsiteY30" fmla="*/ 133922 h 202987"/>
                <a:gd name="connsiteX31" fmla="*/ 37243 w 133064"/>
                <a:gd name="connsiteY31" fmla="*/ 173069 h 202987"/>
                <a:gd name="connsiteX32" fmla="*/ 63151 w 133064"/>
                <a:gd name="connsiteY32" fmla="*/ 185833 h 202987"/>
                <a:gd name="connsiteX33" fmla="*/ 81153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382"/>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538"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153" y="181451"/>
                  </a:moveTo>
                  <a:cubicBezTo>
                    <a:pt x="86678" y="178594"/>
                    <a:pt x="90868" y="175260"/>
                    <a:pt x="93631" y="171545"/>
                  </a:cubicBezTo>
                  <a:lnTo>
                    <a:pt x="93631" y="82010"/>
                  </a:lnTo>
                  <a:cubicBezTo>
                    <a:pt x="92297" y="80010"/>
                    <a:pt x="89249" y="78296"/>
                    <a:pt x="84487" y="76772"/>
                  </a:cubicBezTo>
                  <a:cubicBezTo>
                    <a:pt x="79629" y="75248"/>
                    <a:pt x="74581" y="74486"/>
                    <a:pt x="69151" y="74486"/>
                  </a:cubicBezTo>
                  <a:cubicBezTo>
                    <a:pt x="56388" y="74486"/>
                    <a:pt x="46292" y="79343"/>
                    <a:pt x="38671" y="89059"/>
                  </a:cubicBezTo>
                  <a:cubicBezTo>
                    <a:pt x="31051" y="98774"/>
                    <a:pt x="27242" y="113728"/>
                    <a:pt x="27242" y="133922"/>
                  </a:cubicBezTo>
                  <a:cubicBezTo>
                    <a:pt x="27242" y="151543"/>
                    <a:pt x="30575" y="164592"/>
                    <a:pt x="37243" y="173069"/>
                  </a:cubicBezTo>
                  <a:cubicBezTo>
                    <a:pt x="43910" y="181547"/>
                    <a:pt x="52578" y="185833"/>
                    <a:pt x="63151" y="185833"/>
                  </a:cubicBezTo>
                  <a:cubicBezTo>
                    <a:pt x="69723" y="185738"/>
                    <a:pt x="75629" y="184309"/>
                    <a:pt x="81153" y="181451"/>
                  </a:cubicBezTo>
                  <a:close/>
                </a:path>
              </a:pathLst>
            </a:custGeom>
            <a:solidFill>
              <a:srgbClr val="FFFFFF"/>
            </a:solidFill>
            <a:ln w="9525" cap="flat">
              <a:noFill/>
              <a:prstDash val="solid"/>
              <a:miter/>
            </a:ln>
          </p:spPr>
          <p:txBody>
            <a:bodyPr anchor="ctr"/>
            <a:lstStyle/>
            <a:p>
              <a:pPr>
                <a:defRPr/>
              </a:pPr>
              <a:endParaRPr lang="ro-RO" sz="730"/>
            </a:p>
          </p:txBody>
        </p:sp>
        <p:sp>
          <p:nvSpPr>
            <p:cNvPr id="70" name="Freeform: Shape 69">
              <a:extLst>
                <a:ext uri="{FF2B5EF4-FFF2-40B4-BE49-F238E27FC236}">
                  <a16:creationId xmlns:a16="http://schemas.microsoft.com/office/drawing/2014/main" id="{E923BDB1-045D-4793-698D-AA876A31396D}"/>
                </a:ext>
              </a:extLst>
            </p:cNvPr>
            <p:cNvSpPr/>
            <p:nvPr/>
          </p:nvSpPr>
          <p:spPr>
            <a:xfrm>
              <a:off x="13009625"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a:defRPr/>
              </a:pPr>
              <a:endParaRPr lang="ro-RO" sz="730"/>
            </a:p>
          </p:txBody>
        </p:sp>
        <p:sp>
          <p:nvSpPr>
            <p:cNvPr id="71" name="Freeform: Shape 70">
              <a:extLst>
                <a:ext uri="{FF2B5EF4-FFF2-40B4-BE49-F238E27FC236}">
                  <a16:creationId xmlns:a16="http://schemas.microsoft.com/office/drawing/2014/main" id="{08EB0864-33A9-E54D-8769-DFB88540F785}"/>
                </a:ext>
              </a:extLst>
            </p:cNvPr>
            <p:cNvSpPr/>
            <p:nvPr/>
          </p:nvSpPr>
          <p:spPr>
            <a:xfrm>
              <a:off x="10794015" y="6767576"/>
              <a:ext cx="133159" cy="202980"/>
            </a:xfrm>
            <a:custGeom>
              <a:avLst/>
              <a:gdLst>
                <a:gd name="connsiteX0" fmla="*/ 26670 w 133159"/>
                <a:gd name="connsiteY0" fmla="*/ 195644 h 202980"/>
                <a:gd name="connsiteX1" fmla="*/ 7239 w 133159"/>
                <a:gd name="connsiteY1" fmla="*/ 173165 h 202980"/>
                <a:gd name="connsiteX2" fmla="*/ 0 w 133159"/>
                <a:gd name="connsiteY2" fmla="*/ 135731 h 202980"/>
                <a:gd name="connsiteX3" fmla="*/ 8573 w 133159"/>
                <a:gd name="connsiteY3" fmla="*/ 97822 h 202980"/>
                <a:gd name="connsiteX4" fmla="*/ 33147 w 133159"/>
                <a:gd name="connsiteY4" fmla="*/ 70771 h 202980"/>
                <a:gd name="connsiteX5" fmla="*/ 70961 w 133159"/>
                <a:gd name="connsiteY5" fmla="*/ 60865 h 202980"/>
                <a:gd name="connsiteX6" fmla="*/ 93726 w 133159"/>
                <a:gd name="connsiteY6" fmla="*/ 63532 h 202980"/>
                <a:gd name="connsiteX7" fmla="*/ 93726 w 133159"/>
                <a:gd name="connsiteY7" fmla="*/ 17812 h 202980"/>
                <a:gd name="connsiteX8" fmla="*/ 68771 w 133159"/>
                <a:gd name="connsiteY8" fmla="*/ 14859 h 202980"/>
                <a:gd name="connsiteX9" fmla="*/ 68771 w 133159"/>
                <a:gd name="connsiteY9" fmla="*/ 4381 h 202980"/>
                <a:gd name="connsiteX10" fmla="*/ 112776 w 133159"/>
                <a:gd name="connsiteY10" fmla="*/ 0 h 202980"/>
                <a:gd name="connsiteX11" fmla="*/ 113538 w 133159"/>
                <a:gd name="connsiteY11" fmla="*/ 0 h 202980"/>
                <a:gd name="connsiteX12" fmla="*/ 118967 w 133159"/>
                <a:gd name="connsiteY12" fmla="*/ 3905 h 202980"/>
                <a:gd name="connsiteX13" fmla="*/ 118967 w 133159"/>
                <a:gd name="connsiteY13" fmla="*/ 187928 h 202980"/>
                <a:gd name="connsiteX14" fmla="*/ 133160 w 133159"/>
                <a:gd name="connsiteY14" fmla="*/ 187928 h 202980"/>
                <a:gd name="connsiteX15" fmla="*/ 133160 w 133159"/>
                <a:gd name="connsiteY15" fmla="*/ 199168 h 202980"/>
                <a:gd name="connsiteX16" fmla="*/ 119539 w 133159"/>
                <a:gd name="connsiteY16" fmla="*/ 201835 h 202980"/>
                <a:gd name="connsiteX17" fmla="*/ 107442 w 133159"/>
                <a:gd name="connsiteY17" fmla="*/ 202787 h 202980"/>
                <a:gd name="connsiteX18" fmla="*/ 98393 w 133159"/>
                <a:gd name="connsiteY18" fmla="*/ 200597 h 202980"/>
                <a:gd name="connsiteX19" fmla="*/ 95726 w 133159"/>
                <a:gd name="connsiteY19" fmla="*/ 191262 h 202980"/>
                <a:gd name="connsiteX20" fmla="*/ 95726 w 133159"/>
                <a:gd name="connsiteY20" fmla="*/ 183451 h 202980"/>
                <a:gd name="connsiteX21" fmla="*/ 77724 w 133159"/>
                <a:gd name="connsiteY21" fmla="*/ 197358 h 202980"/>
                <a:gd name="connsiteX22" fmla="*/ 53626 w 133159"/>
                <a:gd name="connsiteY22" fmla="*/ 202978 h 202980"/>
                <a:gd name="connsiteX23" fmla="*/ 26670 w 133159"/>
                <a:gd name="connsiteY23" fmla="*/ 195644 h 202980"/>
                <a:gd name="connsiteX24" fmla="*/ 81248 w 133159"/>
                <a:gd name="connsiteY24" fmla="*/ 181356 h 202980"/>
                <a:gd name="connsiteX25" fmla="*/ 93726 w 133159"/>
                <a:gd name="connsiteY25" fmla="*/ 171450 h 202980"/>
                <a:gd name="connsiteX26" fmla="*/ 93726 w 133159"/>
                <a:gd name="connsiteY26" fmla="*/ 81915 h 202980"/>
                <a:gd name="connsiteX27" fmla="*/ 84582 w 133159"/>
                <a:gd name="connsiteY27" fmla="*/ 76676 h 202980"/>
                <a:gd name="connsiteX28" fmla="*/ 69247 w 133159"/>
                <a:gd name="connsiteY28" fmla="*/ 74390 h 202980"/>
                <a:gd name="connsiteX29" fmla="*/ 38767 w 133159"/>
                <a:gd name="connsiteY29" fmla="*/ 88964 h 202980"/>
                <a:gd name="connsiteX30" fmla="*/ 27432 w 133159"/>
                <a:gd name="connsiteY30" fmla="*/ 133826 h 202980"/>
                <a:gd name="connsiteX31" fmla="*/ 37433 w 133159"/>
                <a:gd name="connsiteY31" fmla="*/ 172974 h 202980"/>
                <a:gd name="connsiteX32" fmla="*/ 63341 w 133159"/>
                <a:gd name="connsiteY32" fmla="*/ 185738 h 202980"/>
                <a:gd name="connsiteX33" fmla="*/ 81248 w 133159"/>
                <a:gd name="connsiteY33" fmla="*/ 181356 h 20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159" h="202980">
                  <a:moveTo>
                    <a:pt x="26670" y="195644"/>
                  </a:moveTo>
                  <a:cubicBezTo>
                    <a:pt x="18479" y="190786"/>
                    <a:pt x="12002" y="183261"/>
                    <a:pt x="7239" y="173165"/>
                  </a:cubicBezTo>
                  <a:cubicBezTo>
                    <a:pt x="2381" y="163068"/>
                    <a:pt x="0" y="150590"/>
                    <a:pt x="0" y="135731"/>
                  </a:cubicBezTo>
                  <a:cubicBezTo>
                    <a:pt x="0" y="121825"/>
                    <a:pt x="2857" y="109252"/>
                    <a:pt x="8573" y="97822"/>
                  </a:cubicBezTo>
                  <a:cubicBezTo>
                    <a:pt x="14288" y="86392"/>
                    <a:pt x="22479" y="77343"/>
                    <a:pt x="33147" y="70771"/>
                  </a:cubicBezTo>
                  <a:cubicBezTo>
                    <a:pt x="43815" y="64199"/>
                    <a:pt x="56483" y="60865"/>
                    <a:pt x="70961" y="60865"/>
                  </a:cubicBezTo>
                  <a:cubicBezTo>
                    <a:pt x="79248" y="60865"/>
                    <a:pt x="86868" y="61722"/>
                    <a:pt x="93726" y="63532"/>
                  </a:cubicBezTo>
                  <a:lnTo>
                    <a:pt x="93726" y="17812"/>
                  </a:lnTo>
                  <a:lnTo>
                    <a:pt x="68771" y="14859"/>
                  </a:lnTo>
                  <a:lnTo>
                    <a:pt x="68771" y="4381"/>
                  </a:lnTo>
                  <a:lnTo>
                    <a:pt x="112776" y="0"/>
                  </a:lnTo>
                  <a:lnTo>
                    <a:pt x="113538" y="0"/>
                  </a:lnTo>
                  <a:lnTo>
                    <a:pt x="118967" y="3905"/>
                  </a:lnTo>
                  <a:lnTo>
                    <a:pt x="118967" y="187928"/>
                  </a:lnTo>
                  <a:lnTo>
                    <a:pt x="133160" y="187928"/>
                  </a:lnTo>
                  <a:lnTo>
                    <a:pt x="133160" y="199168"/>
                  </a:lnTo>
                  <a:cubicBezTo>
                    <a:pt x="127921" y="200311"/>
                    <a:pt x="123444" y="201168"/>
                    <a:pt x="119539" y="201835"/>
                  </a:cubicBezTo>
                  <a:cubicBezTo>
                    <a:pt x="115729" y="202501"/>
                    <a:pt x="111633" y="202787"/>
                    <a:pt x="107442" y="202787"/>
                  </a:cubicBezTo>
                  <a:cubicBezTo>
                    <a:pt x="103251" y="202787"/>
                    <a:pt x="100203" y="202025"/>
                    <a:pt x="98393" y="200597"/>
                  </a:cubicBezTo>
                  <a:cubicBezTo>
                    <a:pt x="96584" y="199168"/>
                    <a:pt x="95726" y="196024"/>
                    <a:pt x="95726" y="191262"/>
                  </a:cubicBezTo>
                  <a:lnTo>
                    <a:pt x="95726" y="183451"/>
                  </a:lnTo>
                  <a:cubicBezTo>
                    <a:pt x="91154" y="188976"/>
                    <a:pt x="85154" y="193643"/>
                    <a:pt x="77724" y="197358"/>
                  </a:cubicBezTo>
                  <a:cubicBezTo>
                    <a:pt x="70295" y="201073"/>
                    <a:pt x="62294" y="202978"/>
                    <a:pt x="53626" y="202978"/>
                  </a:cubicBezTo>
                  <a:cubicBezTo>
                    <a:pt x="43815" y="203073"/>
                    <a:pt x="34862" y="200597"/>
                    <a:pt x="26670" y="195644"/>
                  </a:cubicBezTo>
                  <a:close/>
                  <a:moveTo>
                    <a:pt x="81248" y="181356"/>
                  </a:moveTo>
                  <a:cubicBezTo>
                    <a:pt x="86773" y="178499"/>
                    <a:pt x="90964" y="175165"/>
                    <a:pt x="93726" y="171450"/>
                  </a:cubicBezTo>
                  <a:lnTo>
                    <a:pt x="93726" y="81915"/>
                  </a:lnTo>
                  <a:cubicBezTo>
                    <a:pt x="92393" y="79915"/>
                    <a:pt x="89345" y="78200"/>
                    <a:pt x="84582" y="76676"/>
                  </a:cubicBezTo>
                  <a:cubicBezTo>
                    <a:pt x="79820" y="75152"/>
                    <a:pt x="74676" y="74390"/>
                    <a:pt x="69247" y="74390"/>
                  </a:cubicBezTo>
                  <a:cubicBezTo>
                    <a:pt x="56483" y="74390"/>
                    <a:pt x="46387" y="79248"/>
                    <a:pt x="38767" y="88964"/>
                  </a:cubicBezTo>
                  <a:cubicBezTo>
                    <a:pt x="31147" y="98679"/>
                    <a:pt x="27432" y="113633"/>
                    <a:pt x="27432" y="133826"/>
                  </a:cubicBezTo>
                  <a:cubicBezTo>
                    <a:pt x="27432" y="151448"/>
                    <a:pt x="30766" y="164497"/>
                    <a:pt x="37433" y="172974"/>
                  </a:cubicBezTo>
                  <a:cubicBezTo>
                    <a:pt x="44101" y="181451"/>
                    <a:pt x="52769" y="185738"/>
                    <a:pt x="63341" y="185738"/>
                  </a:cubicBezTo>
                  <a:cubicBezTo>
                    <a:pt x="69723" y="185642"/>
                    <a:pt x="75724" y="184214"/>
                    <a:pt x="81248" y="181356"/>
                  </a:cubicBezTo>
                  <a:close/>
                </a:path>
              </a:pathLst>
            </a:custGeom>
            <a:solidFill>
              <a:srgbClr val="FFFFFF"/>
            </a:solidFill>
            <a:ln w="9525" cap="flat">
              <a:noFill/>
              <a:prstDash val="solid"/>
              <a:miter/>
            </a:ln>
          </p:spPr>
          <p:txBody>
            <a:bodyPr anchor="ctr"/>
            <a:lstStyle/>
            <a:p>
              <a:pPr>
                <a:defRPr/>
              </a:pPr>
              <a:endParaRPr lang="ro-RO" sz="730"/>
            </a:p>
          </p:txBody>
        </p:sp>
        <p:sp>
          <p:nvSpPr>
            <p:cNvPr id="72" name="Freeform: Shape 71">
              <a:extLst>
                <a:ext uri="{FF2B5EF4-FFF2-40B4-BE49-F238E27FC236}">
                  <a16:creationId xmlns:a16="http://schemas.microsoft.com/office/drawing/2014/main" id="{2EC29B94-DC78-FEF0-5543-A52779B95D34}"/>
                </a:ext>
              </a:extLst>
            </p:cNvPr>
            <p:cNvSpPr/>
            <p:nvPr/>
          </p:nvSpPr>
          <p:spPr>
            <a:xfrm>
              <a:off x="10946225"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1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725 w 112585"/>
                <a:gd name="connsiteY17" fmla="*/ 58388 h 142208"/>
                <a:gd name="connsiteX18" fmla="*/ 86487 w 112585"/>
                <a:gd name="connsiteY18" fmla="*/ 47911 h 142208"/>
                <a:gd name="connsiteX19" fmla="*/ 79724 w 112585"/>
                <a:gd name="connsiteY19" fmla="*/ 22860 h 142208"/>
                <a:gd name="connsiteX20" fmla="*/ 59246 w 112585"/>
                <a:gd name="connsiteY20" fmla="*/ 13716 h 142208"/>
                <a:gd name="connsiteX21" fmla="*/ 36576 w 112585"/>
                <a:gd name="connsiteY21" fmla="*/ 24003 h 142208"/>
                <a:gd name="connsiteX22" fmla="*/ 26956 w 112585"/>
                <a:gd name="connsiteY22" fmla="*/ 58483 h 142208"/>
                <a:gd name="connsiteX23" fmla="*/ 85725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6" y="22955"/>
                    <a:pt x="21050" y="14668"/>
                    <a:pt x="30766" y="8763"/>
                  </a:cubicBezTo>
                  <a:cubicBezTo>
                    <a:pt x="40481" y="2857"/>
                    <a:pt x="51530" y="0"/>
                    <a:pt x="63913" y="0"/>
                  </a:cubicBezTo>
                  <a:cubicBezTo>
                    <a:pt x="79058" y="0"/>
                    <a:pt x="90869" y="4191"/>
                    <a:pt x="99251" y="12573"/>
                  </a:cubicBezTo>
                  <a:cubicBezTo>
                    <a:pt x="107633" y="20955"/>
                    <a:pt x="112109" y="33052"/>
                    <a:pt x="112586" y="48673"/>
                  </a:cubicBezTo>
                  <a:cubicBezTo>
                    <a:pt x="112586" y="58674"/>
                    <a:pt x="112014" y="66199"/>
                    <a:pt x="110871" y="71438"/>
                  </a:cubicBezTo>
                  <a:lnTo>
                    <a:pt x="26670" y="71438"/>
                  </a:lnTo>
                  <a:cubicBezTo>
                    <a:pt x="27051"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725" y="58388"/>
                  </a:moveTo>
                  <a:cubicBezTo>
                    <a:pt x="86201" y="54959"/>
                    <a:pt x="86487" y="51435"/>
                    <a:pt x="86487" y="47911"/>
                  </a:cubicBezTo>
                  <a:cubicBezTo>
                    <a:pt x="86297" y="37338"/>
                    <a:pt x="84106" y="28956"/>
                    <a:pt x="79724" y="22860"/>
                  </a:cubicBezTo>
                  <a:cubicBezTo>
                    <a:pt x="75438" y="16764"/>
                    <a:pt x="68580" y="13716"/>
                    <a:pt x="59246" y="13716"/>
                  </a:cubicBezTo>
                  <a:cubicBezTo>
                    <a:pt x="49816" y="13716"/>
                    <a:pt x="42196" y="17145"/>
                    <a:pt x="36576" y="24003"/>
                  </a:cubicBezTo>
                  <a:cubicBezTo>
                    <a:pt x="30956" y="30861"/>
                    <a:pt x="27718" y="42386"/>
                    <a:pt x="26956" y="58483"/>
                  </a:cubicBezTo>
                  <a:lnTo>
                    <a:pt x="85725" y="58483"/>
                  </a:lnTo>
                  <a:close/>
                </a:path>
              </a:pathLst>
            </a:custGeom>
            <a:solidFill>
              <a:srgbClr val="FFFFFF"/>
            </a:solidFill>
            <a:ln w="9525" cap="flat">
              <a:noFill/>
              <a:prstDash val="solid"/>
              <a:miter/>
            </a:ln>
          </p:spPr>
          <p:txBody>
            <a:bodyPr anchor="ctr"/>
            <a:lstStyle/>
            <a:p>
              <a:pPr>
                <a:defRPr/>
              </a:pPr>
              <a:endParaRPr lang="ro-RO" sz="730"/>
            </a:p>
          </p:txBody>
        </p:sp>
        <p:sp>
          <p:nvSpPr>
            <p:cNvPr id="73" name="Freeform: Shape 72">
              <a:extLst>
                <a:ext uri="{FF2B5EF4-FFF2-40B4-BE49-F238E27FC236}">
                  <a16:creationId xmlns:a16="http://schemas.microsoft.com/office/drawing/2014/main" id="{2363B470-BB4D-2057-4BE9-BC6FF35E79F3}"/>
                </a:ext>
              </a:extLst>
            </p:cNvPr>
            <p:cNvSpPr/>
            <p:nvPr/>
          </p:nvSpPr>
          <p:spPr>
            <a:xfrm>
              <a:off x="11142059"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6 w 120872"/>
                <a:gd name="connsiteY15" fmla="*/ 46958 h 186594"/>
                <a:gd name="connsiteX16" fmla="*/ 9334 w 120872"/>
                <a:gd name="connsiteY16" fmla="*/ 22860 h 186594"/>
                <a:gd name="connsiteX17" fmla="*/ 30099 w 120872"/>
                <a:gd name="connsiteY17" fmla="*/ 6096 h 186594"/>
                <a:gd name="connsiteX18" fmla="*/ 61817 w 120872"/>
                <a:gd name="connsiteY18" fmla="*/ 0 h 186594"/>
                <a:gd name="connsiteX19" fmla="*/ 81724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1 w 120872"/>
                <a:gd name="connsiteY26" fmla="*/ 12764 h 186594"/>
                <a:gd name="connsiteX27" fmla="*/ 35909 w 120872"/>
                <a:gd name="connsiteY27" fmla="*/ 19907 h 186594"/>
                <a:gd name="connsiteX28" fmla="*/ 27242 w 120872"/>
                <a:gd name="connsiteY28" fmla="*/ 40481 h 186594"/>
                <a:gd name="connsiteX29" fmla="*/ 32480 w 120872"/>
                <a:gd name="connsiteY29" fmla="*/ 56864 h 186594"/>
                <a:gd name="connsiteX30" fmla="*/ 45529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0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6" y="175641"/>
                    <a:pt x="0" y="175451"/>
                  </a:cubicBezTo>
                  <a:lnTo>
                    <a:pt x="2000" y="131159"/>
                  </a:lnTo>
                  <a:lnTo>
                    <a:pt x="17621" y="131159"/>
                  </a:lnTo>
                  <a:lnTo>
                    <a:pt x="21812" y="162973"/>
                  </a:lnTo>
                  <a:cubicBezTo>
                    <a:pt x="24574" y="165545"/>
                    <a:pt x="29147" y="167926"/>
                    <a:pt x="35433" y="169926"/>
                  </a:cubicBezTo>
                  <a:cubicBezTo>
                    <a:pt x="41720" y="171926"/>
                    <a:pt x="48577"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1" y="116777"/>
                    <a:pt x="74867" y="113538"/>
                  </a:cubicBezTo>
                  <a:cubicBezTo>
                    <a:pt x="69151" y="110300"/>
                    <a:pt x="61150" y="106394"/>
                    <a:pt x="51054" y="102013"/>
                  </a:cubicBezTo>
                  <a:cubicBezTo>
                    <a:pt x="41910" y="97917"/>
                    <a:pt x="34004" y="93726"/>
                    <a:pt x="27146" y="89535"/>
                  </a:cubicBezTo>
                  <a:cubicBezTo>
                    <a:pt x="20288" y="85344"/>
                    <a:pt x="14478" y="79629"/>
                    <a:pt x="9525" y="72485"/>
                  </a:cubicBezTo>
                  <a:cubicBezTo>
                    <a:pt x="4572" y="65342"/>
                    <a:pt x="2096" y="56864"/>
                    <a:pt x="2096" y="46958"/>
                  </a:cubicBezTo>
                  <a:cubicBezTo>
                    <a:pt x="2096" y="38005"/>
                    <a:pt x="4477" y="29908"/>
                    <a:pt x="9334" y="22860"/>
                  </a:cubicBezTo>
                  <a:cubicBezTo>
                    <a:pt x="14097" y="15716"/>
                    <a:pt x="21050" y="10192"/>
                    <a:pt x="30099" y="6096"/>
                  </a:cubicBezTo>
                  <a:cubicBezTo>
                    <a:pt x="39148" y="2000"/>
                    <a:pt x="49721" y="0"/>
                    <a:pt x="61817" y="0"/>
                  </a:cubicBezTo>
                  <a:cubicBezTo>
                    <a:pt x="69342" y="0"/>
                    <a:pt x="76009" y="571"/>
                    <a:pt x="81724"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526"/>
                    <a:pt x="67532" y="12764"/>
                    <a:pt x="61531" y="12764"/>
                  </a:cubicBezTo>
                  <a:cubicBezTo>
                    <a:pt x="50292" y="12764"/>
                    <a:pt x="41720" y="15145"/>
                    <a:pt x="35909" y="19907"/>
                  </a:cubicBezTo>
                  <a:cubicBezTo>
                    <a:pt x="30099" y="24670"/>
                    <a:pt x="27242" y="31528"/>
                    <a:pt x="27242" y="40481"/>
                  </a:cubicBezTo>
                  <a:cubicBezTo>
                    <a:pt x="27242" y="46958"/>
                    <a:pt x="28956" y="52483"/>
                    <a:pt x="32480" y="56864"/>
                  </a:cubicBezTo>
                  <a:cubicBezTo>
                    <a:pt x="36004" y="61246"/>
                    <a:pt x="40386" y="65056"/>
                    <a:pt x="45529" y="68104"/>
                  </a:cubicBezTo>
                  <a:cubicBezTo>
                    <a:pt x="50673" y="71152"/>
                    <a:pt x="59055" y="75438"/>
                    <a:pt x="70485" y="80867"/>
                  </a:cubicBezTo>
                  <a:cubicBezTo>
                    <a:pt x="81058" y="85916"/>
                    <a:pt x="89725"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871" y="167164"/>
                    <a:pt x="101441" y="173736"/>
                    <a:pt x="91630" y="178879"/>
                  </a:cubicBezTo>
                  <a:cubicBezTo>
                    <a:pt x="81724" y="184023"/>
                    <a:pt x="69818" y="186595"/>
                    <a:pt x="55817" y="186595"/>
                  </a:cubicBezTo>
                  <a:cubicBezTo>
                    <a:pt x="47244" y="186595"/>
                    <a:pt x="39719" y="185833"/>
                    <a:pt x="33052" y="184309"/>
                  </a:cubicBezTo>
                  <a:close/>
                </a:path>
              </a:pathLst>
            </a:custGeom>
            <a:solidFill>
              <a:srgbClr val="FFFFFF"/>
            </a:solidFill>
            <a:ln w="9525" cap="flat">
              <a:noFill/>
              <a:prstDash val="solid"/>
              <a:miter/>
            </a:ln>
          </p:spPr>
          <p:txBody>
            <a:bodyPr anchor="ctr"/>
            <a:lstStyle/>
            <a:p>
              <a:pPr>
                <a:defRPr/>
              </a:pPr>
              <a:endParaRPr lang="ro-RO" sz="730"/>
            </a:p>
          </p:txBody>
        </p:sp>
        <p:sp>
          <p:nvSpPr>
            <p:cNvPr id="74" name="Freeform: Shape 73">
              <a:extLst>
                <a:ext uri="{FF2B5EF4-FFF2-40B4-BE49-F238E27FC236}">
                  <a16:creationId xmlns:a16="http://schemas.microsoft.com/office/drawing/2014/main" id="{D490A5C1-3E9B-D0C5-50A9-51DFD7A33A6B}"/>
                </a:ext>
              </a:extLst>
            </p:cNvPr>
            <p:cNvSpPr/>
            <p:nvPr/>
          </p:nvSpPr>
          <p:spPr>
            <a:xfrm>
              <a:off x="11281029" y="6829298"/>
              <a:ext cx="137541" cy="141351"/>
            </a:xfrm>
            <a:custGeom>
              <a:avLst/>
              <a:gdLst>
                <a:gd name="connsiteX0" fmla="*/ 103442 w 137541"/>
                <a:gd name="connsiteY0" fmla="*/ 138113 h 141351"/>
                <a:gd name="connsiteX1" fmla="*/ 100108 w 137541"/>
                <a:gd name="connsiteY1" fmla="*/ 129350 h 141351"/>
                <a:gd name="connsiteX2" fmla="*/ 100108 w 137541"/>
                <a:gd name="connsiteY2" fmla="*/ 121063 h 141351"/>
                <a:gd name="connsiteX3" fmla="*/ 79915 w 137541"/>
                <a:gd name="connsiteY3" fmla="*/ 135255 h 141351"/>
                <a:gd name="connsiteX4" fmla="*/ 55531 w 137541"/>
                <a:gd name="connsiteY4" fmla="*/ 141351 h 141351"/>
                <a:gd name="connsiteX5" fmla="*/ 23241 w 137541"/>
                <a:gd name="connsiteY5" fmla="*/ 129159 h 141351"/>
                <a:gd name="connsiteX6" fmla="*/ 13716 w 137541"/>
                <a:gd name="connsiteY6" fmla="*/ 88773 h 141351"/>
                <a:gd name="connsiteX7" fmla="*/ 13716 w 137541"/>
                <a:gd name="connsiteY7" fmla="*/ 17812 h 141351"/>
                <a:gd name="connsiteX8" fmla="*/ 0 w 137541"/>
                <a:gd name="connsiteY8" fmla="*/ 13906 h 141351"/>
                <a:gd name="connsiteX9" fmla="*/ 0 w 137541"/>
                <a:gd name="connsiteY9" fmla="*/ 3143 h 141351"/>
                <a:gd name="connsiteX10" fmla="*/ 34290 w 137541"/>
                <a:gd name="connsiteY10" fmla="*/ 0 h 141351"/>
                <a:gd name="connsiteX11" fmla="*/ 34576 w 137541"/>
                <a:gd name="connsiteY11" fmla="*/ 0 h 141351"/>
                <a:gd name="connsiteX12" fmla="*/ 39243 w 137541"/>
                <a:gd name="connsiteY12" fmla="*/ 2953 h 141351"/>
                <a:gd name="connsiteX13" fmla="*/ 39243 w 137541"/>
                <a:gd name="connsiteY13" fmla="*/ 86868 h 141351"/>
                <a:gd name="connsiteX14" fmla="*/ 41339 w 137541"/>
                <a:gd name="connsiteY14" fmla="*/ 109061 h 141351"/>
                <a:gd name="connsiteX15" fmla="*/ 48673 w 137541"/>
                <a:gd name="connsiteY15" fmla="*/ 120777 h 141351"/>
                <a:gd name="connsiteX16" fmla="*/ 64008 w 137541"/>
                <a:gd name="connsiteY16" fmla="*/ 124587 h 141351"/>
                <a:gd name="connsiteX17" fmla="*/ 82391 w 137541"/>
                <a:gd name="connsiteY17" fmla="*/ 120396 h 141351"/>
                <a:gd name="connsiteX18" fmla="*/ 97346 w 137541"/>
                <a:gd name="connsiteY18" fmla="*/ 110585 h 141351"/>
                <a:gd name="connsiteX19" fmla="*/ 97346 w 137541"/>
                <a:gd name="connsiteY19" fmla="*/ 17812 h 141351"/>
                <a:gd name="connsiteX20" fmla="*/ 79724 w 137541"/>
                <a:gd name="connsiteY20" fmla="*/ 13906 h 141351"/>
                <a:gd name="connsiteX21" fmla="*/ 79724 w 137541"/>
                <a:gd name="connsiteY21" fmla="*/ 3143 h 141351"/>
                <a:gd name="connsiteX22" fmla="*/ 116967 w 137541"/>
                <a:gd name="connsiteY22" fmla="*/ 0 h 141351"/>
                <a:gd name="connsiteX23" fmla="*/ 117253 w 137541"/>
                <a:gd name="connsiteY23" fmla="*/ 0 h 141351"/>
                <a:gd name="connsiteX24" fmla="*/ 122873 w 137541"/>
                <a:gd name="connsiteY24" fmla="*/ 2953 h 141351"/>
                <a:gd name="connsiteX25" fmla="*/ 122873 w 137541"/>
                <a:gd name="connsiteY25" fmla="*/ 126302 h 141351"/>
                <a:gd name="connsiteX26" fmla="*/ 137541 w 137541"/>
                <a:gd name="connsiteY26" fmla="*/ 126302 h 141351"/>
                <a:gd name="connsiteX27" fmla="*/ 137255 w 137541"/>
                <a:gd name="connsiteY27" fmla="*/ 137351 h 141351"/>
                <a:gd name="connsiteX28" fmla="*/ 125349 w 137541"/>
                <a:gd name="connsiteY28" fmla="*/ 140018 h 141351"/>
                <a:gd name="connsiteX29" fmla="*/ 113728 w 137541"/>
                <a:gd name="connsiteY29" fmla="*/ 140970 h 141351"/>
                <a:gd name="connsiteX30" fmla="*/ 103442 w 137541"/>
                <a:gd name="connsiteY30" fmla="*/ 138113 h 14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1">
                  <a:moveTo>
                    <a:pt x="103442" y="138113"/>
                  </a:moveTo>
                  <a:cubicBezTo>
                    <a:pt x="101251" y="136303"/>
                    <a:pt x="100108" y="133350"/>
                    <a:pt x="100108" y="129350"/>
                  </a:cubicBezTo>
                  <a:lnTo>
                    <a:pt x="100108" y="121063"/>
                  </a:lnTo>
                  <a:cubicBezTo>
                    <a:pt x="94678" y="126492"/>
                    <a:pt x="88011" y="131159"/>
                    <a:pt x="79915" y="135255"/>
                  </a:cubicBezTo>
                  <a:cubicBezTo>
                    <a:pt x="71819" y="139351"/>
                    <a:pt x="63722" y="141351"/>
                    <a:pt x="55531" y="141351"/>
                  </a:cubicBezTo>
                  <a:cubicBezTo>
                    <a:pt x="40386" y="141351"/>
                    <a:pt x="29623" y="137255"/>
                    <a:pt x="23241" y="129159"/>
                  </a:cubicBezTo>
                  <a:cubicBezTo>
                    <a:pt x="16859" y="120968"/>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8" y="140970"/>
                  </a:cubicBezTo>
                  <a:cubicBezTo>
                    <a:pt x="108966" y="140779"/>
                    <a:pt x="105632" y="139922"/>
                    <a:pt x="103442" y="138113"/>
                  </a:cubicBezTo>
                  <a:close/>
                </a:path>
              </a:pathLst>
            </a:custGeom>
            <a:solidFill>
              <a:srgbClr val="FFFFFF"/>
            </a:solidFill>
            <a:ln w="9525" cap="flat">
              <a:noFill/>
              <a:prstDash val="solid"/>
              <a:miter/>
            </a:ln>
          </p:spPr>
          <p:txBody>
            <a:bodyPr anchor="ctr"/>
            <a:lstStyle/>
            <a:p>
              <a:pPr>
                <a:defRPr/>
              </a:pPr>
              <a:endParaRPr lang="ro-RO" sz="730"/>
            </a:p>
          </p:txBody>
        </p:sp>
        <p:sp>
          <p:nvSpPr>
            <p:cNvPr id="75" name="Freeform: Shape 74">
              <a:extLst>
                <a:ext uri="{FF2B5EF4-FFF2-40B4-BE49-F238E27FC236}">
                  <a16:creationId xmlns:a16="http://schemas.microsoft.com/office/drawing/2014/main" id="{ECA5232D-B92B-6604-95C1-94235CFF387A}"/>
                </a:ext>
              </a:extLst>
            </p:cNvPr>
            <p:cNvSpPr/>
            <p:nvPr/>
          </p:nvSpPr>
          <p:spPr>
            <a:xfrm>
              <a:off x="11433905" y="6828440"/>
              <a:ext cx="136305" cy="198596"/>
            </a:xfrm>
            <a:custGeom>
              <a:avLst/>
              <a:gdLst>
                <a:gd name="connsiteX0" fmla="*/ 127825 w 136305"/>
                <a:gd name="connsiteY0" fmla="*/ 104870 h 198596"/>
                <a:gd name="connsiteX1" fmla="*/ 103346 w 136305"/>
                <a:gd name="connsiteY1" fmla="*/ 132112 h 198596"/>
                <a:gd name="connsiteX2" fmla="*/ 66199 w 136305"/>
                <a:gd name="connsiteY2" fmla="*/ 142113 h 198596"/>
                <a:gd name="connsiteX3" fmla="*/ 53435 w 136305"/>
                <a:gd name="connsiteY3" fmla="*/ 141161 h 198596"/>
                <a:gd name="connsiteX4" fmla="*/ 42386 w 136305"/>
                <a:gd name="connsiteY4" fmla="*/ 138684 h 198596"/>
                <a:gd name="connsiteX5" fmla="*/ 43148 w 136305"/>
                <a:gd name="connsiteY5" fmla="*/ 159258 h 198596"/>
                <a:gd name="connsiteX6" fmla="*/ 43148 w 136305"/>
                <a:gd name="connsiteY6" fmla="*/ 183928 h 198596"/>
                <a:gd name="connsiteX7" fmla="*/ 68580 w 136305"/>
                <a:gd name="connsiteY7" fmla="*/ 186595 h 198596"/>
                <a:gd name="connsiteX8" fmla="*/ 68580 w 136305"/>
                <a:gd name="connsiteY8" fmla="*/ 198596 h 198596"/>
                <a:gd name="connsiteX9" fmla="*/ 286 w 136305"/>
                <a:gd name="connsiteY9" fmla="*/ 198596 h 198596"/>
                <a:gd name="connsiteX10" fmla="*/ 286 w 136305"/>
                <a:gd name="connsiteY10" fmla="*/ 186595 h 198596"/>
                <a:gd name="connsiteX11" fmla="*/ 17907 w 136305"/>
                <a:gd name="connsiteY11" fmla="*/ 183928 h 198596"/>
                <a:gd name="connsiteX12" fmla="*/ 17907 w 136305"/>
                <a:gd name="connsiteY12" fmla="*/ 22479 h 198596"/>
                <a:gd name="connsiteX13" fmla="*/ 0 w 136305"/>
                <a:gd name="connsiteY13" fmla="*/ 18098 h 198596"/>
                <a:gd name="connsiteX14" fmla="*/ 0 w 136305"/>
                <a:gd name="connsiteY14" fmla="*/ 4858 h 198596"/>
                <a:gd name="connsiteX15" fmla="*/ 34766 w 136305"/>
                <a:gd name="connsiteY15" fmla="*/ 476 h 198596"/>
                <a:gd name="connsiteX16" fmla="*/ 35242 w 136305"/>
                <a:gd name="connsiteY16" fmla="*/ 476 h 198596"/>
                <a:gd name="connsiteX17" fmla="*/ 40386 w 136305"/>
                <a:gd name="connsiteY17" fmla="*/ 4858 h 198596"/>
                <a:gd name="connsiteX18" fmla="*/ 40386 w 136305"/>
                <a:gd name="connsiteY18" fmla="*/ 19336 h 198596"/>
                <a:gd name="connsiteX19" fmla="*/ 58579 w 136305"/>
                <a:gd name="connsiteY19" fmla="*/ 5620 h 198596"/>
                <a:gd name="connsiteX20" fmla="*/ 82963 w 136305"/>
                <a:gd name="connsiteY20" fmla="*/ 0 h 198596"/>
                <a:gd name="connsiteX21" fmla="*/ 109538 w 136305"/>
                <a:gd name="connsiteY21" fmla="*/ 7144 h 198596"/>
                <a:gd name="connsiteX22" fmla="*/ 128968 w 136305"/>
                <a:gd name="connsiteY22" fmla="*/ 29147 h 198596"/>
                <a:gd name="connsiteX23" fmla="*/ 136303 w 136305"/>
                <a:gd name="connsiteY23" fmla="*/ 66866 h 198596"/>
                <a:gd name="connsiteX24" fmla="*/ 127825 w 136305"/>
                <a:gd name="connsiteY24" fmla="*/ 104870 h 198596"/>
                <a:gd name="connsiteX25" fmla="*/ 55626 w 136305"/>
                <a:gd name="connsiteY25" fmla="*/ 21050 h 198596"/>
                <a:gd name="connsiteX26" fmla="*/ 43148 w 136305"/>
                <a:gd name="connsiteY26" fmla="*/ 29623 h 198596"/>
                <a:gd name="connsiteX27" fmla="*/ 43148 w 136305"/>
                <a:gd name="connsiteY27" fmla="*/ 121920 h 198596"/>
                <a:gd name="connsiteX28" fmla="*/ 51816 w 136305"/>
                <a:gd name="connsiteY28" fmla="*/ 127159 h 198596"/>
                <a:gd name="connsiteX29" fmla="*/ 67151 w 136305"/>
                <a:gd name="connsiteY29" fmla="*/ 129445 h 198596"/>
                <a:gd name="connsiteX30" fmla="*/ 97631 w 136305"/>
                <a:gd name="connsiteY30" fmla="*/ 114491 h 198596"/>
                <a:gd name="connsiteX31" fmla="*/ 109252 w 136305"/>
                <a:gd name="connsiteY31" fmla="*/ 69437 h 198596"/>
                <a:gd name="connsiteX32" fmla="*/ 99060 w 136305"/>
                <a:gd name="connsiteY32" fmla="*/ 30004 h 198596"/>
                <a:gd name="connsiteX33" fmla="*/ 72961 w 136305"/>
                <a:gd name="connsiteY33" fmla="*/ 17050 h 198596"/>
                <a:gd name="connsiteX34" fmla="*/ 55626 w 136305"/>
                <a:gd name="connsiteY34" fmla="*/ 21050 h 19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6305" h="198596">
                  <a:moveTo>
                    <a:pt x="127825" y="104870"/>
                  </a:moveTo>
                  <a:cubicBezTo>
                    <a:pt x="122111" y="116396"/>
                    <a:pt x="113919" y="125444"/>
                    <a:pt x="103346" y="132112"/>
                  </a:cubicBezTo>
                  <a:cubicBezTo>
                    <a:pt x="92773" y="138779"/>
                    <a:pt x="80391" y="142113"/>
                    <a:pt x="66199" y="142113"/>
                  </a:cubicBezTo>
                  <a:cubicBezTo>
                    <a:pt x="62293" y="142113"/>
                    <a:pt x="58007" y="141827"/>
                    <a:pt x="53435" y="141161"/>
                  </a:cubicBezTo>
                  <a:cubicBezTo>
                    <a:pt x="48863" y="140494"/>
                    <a:pt x="45148" y="139732"/>
                    <a:pt x="42386" y="138684"/>
                  </a:cubicBezTo>
                  <a:lnTo>
                    <a:pt x="43148" y="159258"/>
                  </a:lnTo>
                  <a:lnTo>
                    <a:pt x="43148" y="183928"/>
                  </a:lnTo>
                  <a:lnTo>
                    <a:pt x="68580" y="186595"/>
                  </a:lnTo>
                  <a:lnTo>
                    <a:pt x="68580" y="198596"/>
                  </a:lnTo>
                  <a:lnTo>
                    <a:pt x="286" y="198596"/>
                  </a:lnTo>
                  <a:lnTo>
                    <a:pt x="286" y="186595"/>
                  </a:lnTo>
                  <a:lnTo>
                    <a:pt x="17907" y="183928"/>
                  </a:lnTo>
                  <a:lnTo>
                    <a:pt x="17907" y="22479"/>
                  </a:lnTo>
                  <a:lnTo>
                    <a:pt x="0" y="18098"/>
                  </a:lnTo>
                  <a:lnTo>
                    <a:pt x="0" y="4858"/>
                  </a:lnTo>
                  <a:lnTo>
                    <a:pt x="34766" y="476"/>
                  </a:lnTo>
                  <a:lnTo>
                    <a:pt x="35242" y="476"/>
                  </a:lnTo>
                  <a:lnTo>
                    <a:pt x="40386" y="4858"/>
                  </a:lnTo>
                  <a:lnTo>
                    <a:pt x="40386" y="19336"/>
                  </a:lnTo>
                  <a:cubicBezTo>
                    <a:pt x="45244" y="13906"/>
                    <a:pt x="51340" y="9430"/>
                    <a:pt x="58579" y="5620"/>
                  </a:cubicBezTo>
                  <a:cubicBezTo>
                    <a:pt x="65818" y="1905"/>
                    <a:pt x="73914" y="0"/>
                    <a:pt x="82963" y="0"/>
                  </a:cubicBezTo>
                  <a:cubicBezTo>
                    <a:pt x="92583" y="0"/>
                    <a:pt x="101441" y="2381"/>
                    <a:pt x="109538" y="7144"/>
                  </a:cubicBezTo>
                  <a:cubicBezTo>
                    <a:pt x="117634" y="11906"/>
                    <a:pt x="124111" y="19241"/>
                    <a:pt x="128968" y="29147"/>
                  </a:cubicBezTo>
                  <a:cubicBezTo>
                    <a:pt x="133826" y="39053"/>
                    <a:pt x="136303" y="51626"/>
                    <a:pt x="136303" y="66866"/>
                  </a:cubicBezTo>
                  <a:cubicBezTo>
                    <a:pt x="136398" y="80677"/>
                    <a:pt x="133540" y="93345"/>
                    <a:pt x="127825" y="104870"/>
                  </a:cubicBezTo>
                  <a:close/>
                  <a:moveTo>
                    <a:pt x="55626" y="21050"/>
                  </a:moveTo>
                  <a:cubicBezTo>
                    <a:pt x="50197" y="23622"/>
                    <a:pt x="46101" y="26479"/>
                    <a:pt x="43148" y="29623"/>
                  </a:cubicBezTo>
                  <a:lnTo>
                    <a:pt x="43148" y="121920"/>
                  </a:lnTo>
                  <a:cubicBezTo>
                    <a:pt x="44291" y="123920"/>
                    <a:pt x="47149" y="125635"/>
                    <a:pt x="51816" y="127159"/>
                  </a:cubicBezTo>
                  <a:cubicBezTo>
                    <a:pt x="56483" y="128683"/>
                    <a:pt x="61531" y="129445"/>
                    <a:pt x="67151" y="129445"/>
                  </a:cubicBezTo>
                  <a:cubicBezTo>
                    <a:pt x="79724" y="129445"/>
                    <a:pt x="89916" y="124492"/>
                    <a:pt x="97631" y="114491"/>
                  </a:cubicBezTo>
                  <a:cubicBezTo>
                    <a:pt x="105346" y="104584"/>
                    <a:pt x="109252" y="89535"/>
                    <a:pt x="109252" y="69437"/>
                  </a:cubicBezTo>
                  <a:cubicBezTo>
                    <a:pt x="109252" y="51816"/>
                    <a:pt x="105823" y="38672"/>
                    <a:pt x="99060" y="30004"/>
                  </a:cubicBezTo>
                  <a:cubicBezTo>
                    <a:pt x="92297" y="21336"/>
                    <a:pt x="83629" y="17050"/>
                    <a:pt x="72961" y="17050"/>
                  </a:cubicBezTo>
                  <a:cubicBezTo>
                    <a:pt x="66865" y="17145"/>
                    <a:pt x="61055" y="18383"/>
                    <a:pt x="55626" y="21050"/>
                  </a:cubicBezTo>
                  <a:close/>
                </a:path>
              </a:pathLst>
            </a:custGeom>
            <a:solidFill>
              <a:srgbClr val="FFFFFF"/>
            </a:solidFill>
            <a:ln w="9525" cap="flat">
              <a:noFill/>
              <a:prstDash val="solid"/>
              <a:miter/>
            </a:ln>
          </p:spPr>
          <p:txBody>
            <a:bodyPr anchor="ctr"/>
            <a:lstStyle/>
            <a:p>
              <a:pPr>
                <a:defRPr/>
              </a:pPr>
              <a:endParaRPr lang="ro-RO" sz="730"/>
            </a:p>
          </p:txBody>
        </p:sp>
        <p:sp>
          <p:nvSpPr>
            <p:cNvPr id="76" name="Freeform: Shape 75">
              <a:extLst>
                <a:ext uri="{FF2B5EF4-FFF2-40B4-BE49-F238E27FC236}">
                  <a16:creationId xmlns:a16="http://schemas.microsoft.com/office/drawing/2014/main" id="{5E59B8BB-BD71-27C5-5AC7-750F1937B33E}"/>
                </a:ext>
              </a:extLst>
            </p:cNvPr>
            <p:cNvSpPr/>
            <p:nvPr/>
          </p:nvSpPr>
          <p:spPr>
            <a:xfrm>
              <a:off x="11592115"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9"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730"/>
            </a:p>
          </p:txBody>
        </p:sp>
        <p:sp>
          <p:nvSpPr>
            <p:cNvPr id="77" name="Freeform: Shape 76">
              <a:extLst>
                <a:ext uri="{FF2B5EF4-FFF2-40B4-BE49-F238E27FC236}">
                  <a16:creationId xmlns:a16="http://schemas.microsoft.com/office/drawing/2014/main" id="{7E89B727-EFA8-25AC-A602-A48CF7DF30A6}"/>
                </a:ext>
              </a:extLst>
            </p:cNvPr>
            <p:cNvSpPr/>
            <p:nvPr/>
          </p:nvSpPr>
          <p:spPr>
            <a:xfrm>
              <a:off x="11703462"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1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960" y="18955"/>
                    <a:pt x="53531"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154" y="140684"/>
                    <a:pt x="85439" y="139255"/>
                  </a:cubicBezTo>
                  <a:cubicBezTo>
                    <a:pt x="83820" y="137827"/>
                    <a:pt x="82963" y="134779"/>
                    <a:pt x="82963" y="130112"/>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1"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1" y="122872"/>
                    <a:pt x="44196" y="124968"/>
                    <a:pt x="51530" y="124968"/>
                  </a:cubicBezTo>
                  <a:cubicBezTo>
                    <a:pt x="55912" y="124968"/>
                    <a:pt x="60769" y="123634"/>
                    <a:pt x="66294" y="121063"/>
                  </a:cubicBezTo>
                  <a:close/>
                </a:path>
              </a:pathLst>
            </a:custGeom>
            <a:solidFill>
              <a:srgbClr val="FFFFFF"/>
            </a:solidFill>
            <a:ln w="9525" cap="flat">
              <a:noFill/>
              <a:prstDash val="solid"/>
              <a:miter/>
            </a:ln>
          </p:spPr>
          <p:txBody>
            <a:bodyPr anchor="ctr"/>
            <a:lstStyle/>
            <a:p>
              <a:pPr>
                <a:defRPr/>
              </a:pPr>
              <a:endParaRPr lang="ro-RO" sz="730"/>
            </a:p>
          </p:txBody>
        </p:sp>
        <p:sp>
          <p:nvSpPr>
            <p:cNvPr id="78" name="Freeform: Shape 77">
              <a:extLst>
                <a:ext uri="{FF2B5EF4-FFF2-40B4-BE49-F238E27FC236}">
                  <a16:creationId xmlns:a16="http://schemas.microsoft.com/office/drawing/2014/main" id="{880B396F-06A3-AE72-7549-9A686C31EAC2}"/>
                </a:ext>
              </a:extLst>
            </p:cNvPr>
            <p:cNvSpPr/>
            <p:nvPr/>
          </p:nvSpPr>
          <p:spPr>
            <a:xfrm>
              <a:off x="11829668" y="6832060"/>
              <a:ext cx="140970" cy="137731"/>
            </a:xfrm>
            <a:custGeom>
              <a:avLst/>
              <a:gdLst>
                <a:gd name="connsiteX0" fmla="*/ 95 w 140970"/>
                <a:gd name="connsiteY0" fmla="*/ 0 h 137731"/>
                <a:gd name="connsiteX1" fmla="*/ 56864 w 140970"/>
                <a:gd name="connsiteY1" fmla="*/ 0 h 137731"/>
                <a:gd name="connsiteX2" fmla="*/ 56864 w 140970"/>
                <a:gd name="connsiteY2" fmla="*/ 11525 h 137731"/>
                <a:gd name="connsiteX3" fmla="*/ 39529 w 140970"/>
                <a:gd name="connsiteY3" fmla="*/ 14669 h 137731"/>
                <a:gd name="connsiteX4" fmla="*/ 64198 w 140970"/>
                <a:gd name="connsiteY4" fmla="*/ 85153 h 137731"/>
                <a:gd name="connsiteX5" fmla="*/ 74486 w 140970"/>
                <a:gd name="connsiteY5" fmla="*/ 116205 h 137731"/>
                <a:gd name="connsiteX6" fmla="*/ 83344 w 140970"/>
                <a:gd name="connsiteY6" fmla="*/ 86106 h 137731"/>
                <a:gd name="connsiteX7" fmla="*/ 108014 w 140970"/>
                <a:gd name="connsiteY7" fmla="*/ 14669 h 137731"/>
                <a:gd name="connsiteX8" fmla="*/ 91345 w 140970"/>
                <a:gd name="connsiteY8" fmla="*/ 11525 h 137731"/>
                <a:gd name="connsiteX9" fmla="*/ 91345 w 140970"/>
                <a:gd name="connsiteY9" fmla="*/ 0 h 137731"/>
                <a:gd name="connsiteX10" fmla="*/ 140970 w 140970"/>
                <a:gd name="connsiteY10" fmla="*/ 0 h 137731"/>
                <a:gd name="connsiteX11" fmla="*/ 140970 w 140970"/>
                <a:gd name="connsiteY11" fmla="*/ 11525 h 137731"/>
                <a:gd name="connsiteX12" fmla="*/ 128206 w 140970"/>
                <a:gd name="connsiteY12" fmla="*/ 14669 h 137731"/>
                <a:gd name="connsiteX13" fmla="*/ 80963 w 140970"/>
                <a:gd name="connsiteY13" fmla="*/ 137731 h 137731"/>
                <a:gd name="connsiteX14" fmla="*/ 60198 w 140970"/>
                <a:gd name="connsiteY14" fmla="*/ 137731 h 137731"/>
                <a:gd name="connsiteX15" fmla="*/ 11049 w 140970"/>
                <a:gd name="connsiteY15" fmla="*/ 14669 h 137731"/>
                <a:gd name="connsiteX16" fmla="*/ 0 w 140970"/>
                <a:gd name="connsiteY16" fmla="*/ 11525 h 137731"/>
                <a:gd name="connsiteX17" fmla="*/ 0 w 140970"/>
                <a:gd name="connsiteY17" fmla="*/ 0 h 13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970" h="137731">
                  <a:moveTo>
                    <a:pt x="95" y="0"/>
                  </a:moveTo>
                  <a:lnTo>
                    <a:pt x="56864" y="0"/>
                  </a:lnTo>
                  <a:lnTo>
                    <a:pt x="56864" y="11525"/>
                  </a:lnTo>
                  <a:lnTo>
                    <a:pt x="39529" y="14669"/>
                  </a:lnTo>
                  <a:lnTo>
                    <a:pt x="64198" y="85153"/>
                  </a:lnTo>
                  <a:lnTo>
                    <a:pt x="74486" y="116205"/>
                  </a:lnTo>
                  <a:lnTo>
                    <a:pt x="83344" y="86106"/>
                  </a:lnTo>
                  <a:lnTo>
                    <a:pt x="108014" y="14669"/>
                  </a:lnTo>
                  <a:lnTo>
                    <a:pt x="91345" y="11525"/>
                  </a:lnTo>
                  <a:lnTo>
                    <a:pt x="91345" y="0"/>
                  </a:lnTo>
                  <a:lnTo>
                    <a:pt x="140970" y="0"/>
                  </a:lnTo>
                  <a:lnTo>
                    <a:pt x="140970" y="11525"/>
                  </a:lnTo>
                  <a:lnTo>
                    <a:pt x="128206" y="14669"/>
                  </a:lnTo>
                  <a:lnTo>
                    <a:pt x="80963" y="137731"/>
                  </a:lnTo>
                  <a:lnTo>
                    <a:pt x="60198" y="137731"/>
                  </a:lnTo>
                  <a:lnTo>
                    <a:pt x="11049" y="14669"/>
                  </a:lnTo>
                  <a:lnTo>
                    <a:pt x="0" y="11525"/>
                  </a:lnTo>
                  <a:lnTo>
                    <a:pt x="0" y="0"/>
                  </a:lnTo>
                  <a:close/>
                </a:path>
              </a:pathLst>
            </a:custGeom>
            <a:solidFill>
              <a:srgbClr val="FFFFFF"/>
            </a:solidFill>
            <a:ln w="9525" cap="flat">
              <a:noFill/>
              <a:prstDash val="solid"/>
              <a:miter/>
            </a:ln>
          </p:spPr>
          <p:txBody>
            <a:bodyPr anchor="ctr"/>
            <a:lstStyle/>
            <a:p>
              <a:pPr>
                <a:defRPr/>
              </a:pPr>
              <a:endParaRPr lang="ro-RO" sz="730"/>
            </a:p>
          </p:txBody>
        </p:sp>
        <p:sp>
          <p:nvSpPr>
            <p:cNvPr id="79" name="Freeform: Shape 78">
              <a:extLst>
                <a:ext uri="{FF2B5EF4-FFF2-40B4-BE49-F238E27FC236}">
                  <a16:creationId xmlns:a16="http://schemas.microsoft.com/office/drawing/2014/main" id="{7F046CFD-853F-770F-0904-6ED6C9462E97}"/>
                </a:ext>
              </a:extLst>
            </p:cNvPr>
            <p:cNvSpPr/>
            <p:nvPr/>
          </p:nvSpPr>
          <p:spPr>
            <a:xfrm>
              <a:off x="11979497"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247" y="16764"/>
                    <a:pt x="68485" y="13716"/>
                    <a:pt x="59150" y="13716"/>
                  </a:cubicBezTo>
                  <a:cubicBezTo>
                    <a:pt x="49721" y="13716"/>
                    <a:pt x="42100" y="17145"/>
                    <a:pt x="36481" y="24003"/>
                  </a:cubicBezTo>
                  <a:cubicBezTo>
                    <a:pt x="30861" y="30861"/>
                    <a:pt x="27622"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sz="730"/>
            </a:p>
          </p:txBody>
        </p:sp>
        <p:sp>
          <p:nvSpPr>
            <p:cNvPr id="80" name="Freeform: Shape 79">
              <a:extLst>
                <a:ext uri="{FF2B5EF4-FFF2-40B4-BE49-F238E27FC236}">
                  <a16:creationId xmlns:a16="http://schemas.microsoft.com/office/drawing/2014/main" id="{A2F77AC7-20E6-FCE2-5A70-D2A9DB493672}"/>
                </a:ext>
              </a:extLst>
            </p:cNvPr>
            <p:cNvSpPr/>
            <p:nvPr/>
          </p:nvSpPr>
          <p:spPr>
            <a:xfrm>
              <a:off x="12112085" y="6827964"/>
              <a:ext cx="136016" cy="206025"/>
            </a:xfrm>
            <a:custGeom>
              <a:avLst/>
              <a:gdLst>
                <a:gd name="connsiteX0" fmla="*/ 14097 w 136016"/>
                <a:gd name="connsiteY0" fmla="*/ 196120 h 206025"/>
                <a:gd name="connsiteX1" fmla="*/ 0 w 136016"/>
                <a:gd name="connsiteY1" fmla="*/ 168783 h 206025"/>
                <a:gd name="connsiteX2" fmla="*/ 6763 w 136016"/>
                <a:gd name="connsiteY2" fmla="*/ 148971 h 206025"/>
                <a:gd name="connsiteX3" fmla="*/ 22765 w 136016"/>
                <a:gd name="connsiteY3" fmla="*/ 135255 h 206025"/>
                <a:gd name="connsiteX4" fmla="*/ 11525 w 136016"/>
                <a:gd name="connsiteY4" fmla="*/ 114681 h 206025"/>
                <a:gd name="connsiteX5" fmla="*/ 16669 w 136016"/>
                <a:gd name="connsiteY5" fmla="*/ 98012 h 206025"/>
                <a:gd name="connsiteX6" fmla="*/ 30099 w 136016"/>
                <a:gd name="connsiteY6" fmla="*/ 86011 h 206025"/>
                <a:gd name="connsiteX7" fmla="*/ 11335 w 136016"/>
                <a:gd name="connsiteY7" fmla="*/ 70580 h 206025"/>
                <a:gd name="connsiteX8" fmla="*/ 4858 w 136016"/>
                <a:gd name="connsiteY8" fmla="*/ 46863 h 206025"/>
                <a:gd name="connsiteX9" fmla="*/ 12763 w 136016"/>
                <a:gd name="connsiteY9" fmla="*/ 22098 h 206025"/>
                <a:gd name="connsiteX10" fmla="*/ 33814 w 136016"/>
                <a:gd name="connsiteY10" fmla="*/ 5905 h 206025"/>
                <a:gd name="connsiteX11" fmla="*/ 61627 w 136016"/>
                <a:gd name="connsiteY11" fmla="*/ 286 h 206025"/>
                <a:gd name="connsiteX12" fmla="*/ 100298 w 136016"/>
                <a:gd name="connsiteY12" fmla="*/ 10573 h 206025"/>
                <a:gd name="connsiteX13" fmla="*/ 111538 w 136016"/>
                <a:gd name="connsiteY13" fmla="*/ 3429 h 206025"/>
                <a:gd name="connsiteX14" fmla="*/ 127730 w 136016"/>
                <a:gd name="connsiteY14" fmla="*/ 0 h 206025"/>
                <a:gd name="connsiteX15" fmla="*/ 136017 w 136016"/>
                <a:gd name="connsiteY15" fmla="*/ 0 h 206025"/>
                <a:gd name="connsiteX16" fmla="*/ 136017 w 136016"/>
                <a:gd name="connsiteY16" fmla="*/ 21526 h 206025"/>
                <a:gd name="connsiteX17" fmla="*/ 109061 w 136016"/>
                <a:gd name="connsiteY17" fmla="*/ 21526 h 206025"/>
                <a:gd name="connsiteX18" fmla="*/ 114967 w 136016"/>
                <a:gd name="connsiteY18" fmla="*/ 42577 h 206025"/>
                <a:gd name="connsiteX19" fmla="*/ 107728 w 136016"/>
                <a:gd name="connsiteY19" fmla="*/ 68199 h 206025"/>
                <a:gd name="connsiteX20" fmla="*/ 87630 w 136016"/>
                <a:gd name="connsiteY20" fmla="*/ 85439 h 206025"/>
                <a:gd name="connsiteX21" fmla="*/ 58674 w 136016"/>
                <a:gd name="connsiteY21" fmla="*/ 91535 h 206025"/>
                <a:gd name="connsiteX22" fmla="*/ 39814 w 136016"/>
                <a:gd name="connsiteY22" fmla="*/ 89345 h 206025"/>
                <a:gd name="connsiteX23" fmla="*/ 34195 w 136016"/>
                <a:gd name="connsiteY23" fmla="*/ 96965 h 206025"/>
                <a:gd name="connsiteX24" fmla="*/ 32004 w 136016"/>
                <a:gd name="connsiteY24" fmla="*/ 105061 h 206025"/>
                <a:gd name="connsiteX25" fmla="*/ 37909 w 136016"/>
                <a:gd name="connsiteY25" fmla="*/ 117157 h 206025"/>
                <a:gd name="connsiteX26" fmla="*/ 58960 w 136016"/>
                <a:gd name="connsiteY26" fmla="*/ 120491 h 206025"/>
                <a:gd name="connsiteX27" fmla="*/ 86582 w 136016"/>
                <a:gd name="connsiteY27" fmla="*/ 120491 h 206025"/>
                <a:gd name="connsiteX28" fmla="*/ 121825 w 136016"/>
                <a:gd name="connsiteY28" fmla="*/ 129540 h 206025"/>
                <a:gd name="connsiteX29" fmla="*/ 133350 w 136016"/>
                <a:gd name="connsiteY29" fmla="*/ 155258 h 206025"/>
                <a:gd name="connsiteX30" fmla="*/ 123349 w 136016"/>
                <a:gd name="connsiteY30" fmla="*/ 180880 h 206025"/>
                <a:gd name="connsiteX31" fmla="*/ 96298 w 136016"/>
                <a:gd name="connsiteY31" fmla="*/ 199263 h 206025"/>
                <a:gd name="connsiteX32" fmla="*/ 59436 w 136016"/>
                <a:gd name="connsiteY32" fmla="*/ 206026 h 206025"/>
                <a:gd name="connsiteX33" fmla="*/ 14097 w 136016"/>
                <a:gd name="connsiteY33" fmla="*/ 196120 h 206025"/>
                <a:gd name="connsiteX34" fmla="*/ 84392 w 136016"/>
                <a:gd name="connsiteY34" fmla="*/ 188309 h 206025"/>
                <a:gd name="connsiteX35" fmla="*/ 101632 w 136016"/>
                <a:gd name="connsiteY35" fmla="*/ 177832 h 206025"/>
                <a:gd name="connsiteX36" fmla="*/ 108204 w 136016"/>
                <a:gd name="connsiteY36" fmla="*/ 161544 h 206025"/>
                <a:gd name="connsiteX37" fmla="*/ 102299 w 136016"/>
                <a:gd name="connsiteY37" fmla="*/ 145542 h 206025"/>
                <a:gd name="connsiteX38" fmla="*/ 79534 w 136016"/>
                <a:gd name="connsiteY38" fmla="*/ 140494 h 206025"/>
                <a:gd name="connsiteX39" fmla="*/ 50673 w 136016"/>
                <a:gd name="connsiteY39" fmla="*/ 140494 h 206025"/>
                <a:gd name="connsiteX40" fmla="*/ 35242 w 136016"/>
                <a:gd name="connsiteY40" fmla="*/ 139255 h 206025"/>
                <a:gd name="connsiteX41" fmla="*/ 25241 w 136016"/>
                <a:gd name="connsiteY41" fmla="*/ 163925 h 206025"/>
                <a:gd name="connsiteX42" fmla="*/ 33528 w 136016"/>
                <a:gd name="connsiteY42" fmla="*/ 184690 h 206025"/>
                <a:gd name="connsiteX43" fmla="*/ 61722 w 136016"/>
                <a:gd name="connsiteY43" fmla="*/ 191834 h 206025"/>
                <a:gd name="connsiteX44" fmla="*/ 84392 w 136016"/>
                <a:gd name="connsiteY44" fmla="*/ 188309 h 206025"/>
                <a:gd name="connsiteX45" fmla="*/ 89154 w 136016"/>
                <a:gd name="connsiteY45" fmla="*/ 45244 h 206025"/>
                <a:gd name="connsiteX46" fmla="*/ 81915 w 136016"/>
                <a:gd name="connsiteY46" fmla="*/ 21146 h 206025"/>
                <a:gd name="connsiteX47" fmla="*/ 60293 w 136016"/>
                <a:gd name="connsiteY47" fmla="*/ 13430 h 206025"/>
                <a:gd name="connsiteX48" fmla="*/ 38957 w 136016"/>
                <a:gd name="connsiteY48" fmla="*/ 20860 h 206025"/>
                <a:gd name="connsiteX49" fmla="*/ 31147 w 136016"/>
                <a:gd name="connsiteY49" fmla="*/ 44672 h 206025"/>
                <a:gd name="connsiteX50" fmla="*/ 38576 w 136016"/>
                <a:gd name="connsiteY50" fmla="*/ 69151 h 206025"/>
                <a:gd name="connsiteX51" fmla="*/ 61246 w 136016"/>
                <a:gd name="connsiteY51" fmla="*/ 78200 h 206025"/>
                <a:gd name="connsiteX52" fmla="*/ 89154 w 136016"/>
                <a:gd name="connsiteY52" fmla="*/ 45244 h 20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6016" h="206025">
                  <a:moveTo>
                    <a:pt x="14097" y="196120"/>
                  </a:moveTo>
                  <a:cubicBezTo>
                    <a:pt x="4763" y="189548"/>
                    <a:pt x="0" y="180403"/>
                    <a:pt x="0" y="168783"/>
                  </a:cubicBezTo>
                  <a:cubicBezTo>
                    <a:pt x="0" y="161639"/>
                    <a:pt x="2191" y="154972"/>
                    <a:pt x="6763" y="148971"/>
                  </a:cubicBezTo>
                  <a:cubicBezTo>
                    <a:pt x="11239" y="142970"/>
                    <a:pt x="16574" y="138398"/>
                    <a:pt x="22765" y="135255"/>
                  </a:cubicBezTo>
                  <a:cubicBezTo>
                    <a:pt x="15240" y="130969"/>
                    <a:pt x="11525" y="124111"/>
                    <a:pt x="11525" y="114681"/>
                  </a:cubicBezTo>
                  <a:cubicBezTo>
                    <a:pt x="11525" y="108775"/>
                    <a:pt x="13240" y="103251"/>
                    <a:pt x="16669" y="98012"/>
                  </a:cubicBezTo>
                  <a:cubicBezTo>
                    <a:pt x="20098" y="92773"/>
                    <a:pt x="24575" y="88773"/>
                    <a:pt x="30099" y="86011"/>
                  </a:cubicBezTo>
                  <a:cubicBezTo>
                    <a:pt x="21908" y="82391"/>
                    <a:pt x="15716" y="77248"/>
                    <a:pt x="11335" y="70580"/>
                  </a:cubicBezTo>
                  <a:cubicBezTo>
                    <a:pt x="6953" y="63913"/>
                    <a:pt x="4858" y="56007"/>
                    <a:pt x="4858" y="46863"/>
                  </a:cubicBezTo>
                  <a:cubicBezTo>
                    <a:pt x="4858" y="37433"/>
                    <a:pt x="7525" y="29147"/>
                    <a:pt x="12763" y="22098"/>
                  </a:cubicBezTo>
                  <a:cubicBezTo>
                    <a:pt x="18097" y="15049"/>
                    <a:pt x="25051" y="9716"/>
                    <a:pt x="33814" y="5905"/>
                  </a:cubicBezTo>
                  <a:cubicBezTo>
                    <a:pt x="42577" y="2191"/>
                    <a:pt x="51816" y="286"/>
                    <a:pt x="61627" y="286"/>
                  </a:cubicBezTo>
                  <a:cubicBezTo>
                    <a:pt x="78105" y="286"/>
                    <a:pt x="90964" y="3715"/>
                    <a:pt x="100298" y="10573"/>
                  </a:cubicBezTo>
                  <a:cubicBezTo>
                    <a:pt x="102775" y="8096"/>
                    <a:pt x="106489" y="5715"/>
                    <a:pt x="111538" y="3429"/>
                  </a:cubicBezTo>
                  <a:cubicBezTo>
                    <a:pt x="116586" y="1143"/>
                    <a:pt x="122015" y="0"/>
                    <a:pt x="127730" y="0"/>
                  </a:cubicBezTo>
                  <a:lnTo>
                    <a:pt x="136017" y="0"/>
                  </a:lnTo>
                  <a:lnTo>
                    <a:pt x="136017" y="21526"/>
                  </a:lnTo>
                  <a:lnTo>
                    <a:pt x="109061" y="21526"/>
                  </a:lnTo>
                  <a:cubicBezTo>
                    <a:pt x="112967" y="27527"/>
                    <a:pt x="114967" y="34576"/>
                    <a:pt x="114967" y="42577"/>
                  </a:cubicBezTo>
                  <a:cubicBezTo>
                    <a:pt x="114967" y="52197"/>
                    <a:pt x="112585" y="60770"/>
                    <a:pt x="107728" y="68199"/>
                  </a:cubicBezTo>
                  <a:cubicBezTo>
                    <a:pt x="102870" y="75628"/>
                    <a:pt x="96203" y="81344"/>
                    <a:pt x="87630" y="85439"/>
                  </a:cubicBezTo>
                  <a:cubicBezTo>
                    <a:pt x="79058" y="89535"/>
                    <a:pt x="69437" y="91535"/>
                    <a:pt x="58674" y="91535"/>
                  </a:cubicBezTo>
                  <a:cubicBezTo>
                    <a:pt x="51625" y="91535"/>
                    <a:pt x="45339" y="90773"/>
                    <a:pt x="39814" y="89345"/>
                  </a:cubicBezTo>
                  <a:cubicBezTo>
                    <a:pt x="37529" y="91630"/>
                    <a:pt x="35624" y="94107"/>
                    <a:pt x="34195" y="96965"/>
                  </a:cubicBezTo>
                  <a:cubicBezTo>
                    <a:pt x="32766" y="99727"/>
                    <a:pt x="32004" y="102394"/>
                    <a:pt x="32004" y="105061"/>
                  </a:cubicBezTo>
                  <a:cubicBezTo>
                    <a:pt x="32004" y="110966"/>
                    <a:pt x="34004" y="114967"/>
                    <a:pt x="37909" y="117157"/>
                  </a:cubicBezTo>
                  <a:cubicBezTo>
                    <a:pt x="41815" y="119348"/>
                    <a:pt x="48863" y="120491"/>
                    <a:pt x="58960" y="120491"/>
                  </a:cubicBezTo>
                  <a:lnTo>
                    <a:pt x="86582" y="120491"/>
                  </a:lnTo>
                  <a:cubicBezTo>
                    <a:pt x="102394" y="120491"/>
                    <a:pt x="114109" y="123539"/>
                    <a:pt x="121825" y="129540"/>
                  </a:cubicBezTo>
                  <a:cubicBezTo>
                    <a:pt x="129540" y="135541"/>
                    <a:pt x="133350" y="144113"/>
                    <a:pt x="133350" y="155258"/>
                  </a:cubicBezTo>
                  <a:cubicBezTo>
                    <a:pt x="133350" y="164592"/>
                    <a:pt x="130016" y="173069"/>
                    <a:pt x="123349" y="180880"/>
                  </a:cubicBezTo>
                  <a:cubicBezTo>
                    <a:pt x="116681" y="188595"/>
                    <a:pt x="107633" y="194786"/>
                    <a:pt x="96298" y="199263"/>
                  </a:cubicBezTo>
                  <a:cubicBezTo>
                    <a:pt x="84963" y="203740"/>
                    <a:pt x="72676" y="206026"/>
                    <a:pt x="59436" y="206026"/>
                  </a:cubicBezTo>
                  <a:cubicBezTo>
                    <a:pt x="38671" y="206026"/>
                    <a:pt x="23527" y="202692"/>
                    <a:pt x="14097" y="196120"/>
                  </a:cubicBezTo>
                  <a:close/>
                  <a:moveTo>
                    <a:pt x="84392" y="188309"/>
                  </a:moveTo>
                  <a:cubicBezTo>
                    <a:pt x="91535" y="185928"/>
                    <a:pt x="97250" y="182404"/>
                    <a:pt x="101632" y="177832"/>
                  </a:cubicBezTo>
                  <a:cubicBezTo>
                    <a:pt x="106013" y="173165"/>
                    <a:pt x="108204" y="167735"/>
                    <a:pt x="108204" y="161544"/>
                  </a:cubicBezTo>
                  <a:cubicBezTo>
                    <a:pt x="108204" y="154210"/>
                    <a:pt x="106204" y="148876"/>
                    <a:pt x="102299" y="145542"/>
                  </a:cubicBezTo>
                  <a:cubicBezTo>
                    <a:pt x="98393" y="142208"/>
                    <a:pt x="90773" y="140494"/>
                    <a:pt x="79534" y="140494"/>
                  </a:cubicBezTo>
                  <a:lnTo>
                    <a:pt x="50673" y="140494"/>
                  </a:lnTo>
                  <a:cubicBezTo>
                    <a:pt x="44101" y="140494"/>
                    <a:pt x="39053" y="140113"/>
                    <a:pt x="35242" y="139255"/>
                  </a:cubicBezTo>
                  <a:cubicBezTo>
                    <a:pt x="28575" y="146590"/>
                    <a:pt x="25241" y="154876"/>
                    <a:pt x="25241" y="163925"/>
                  </a:cubicBezTo>
                  <a:cubicBezTo>
                    <a:pt x="25241" y="172974"/>
                    <a:pt x="28004" y="180023"/>
                    <a:pt x="33528" y="184690"/>
                  </a:cubicBezTo>
                  <a:cubicBezTo>
                    <a:pt x="39053" y="189452"/>
                    <a:pt x="48482" y="191834"/>
                    <a:pt x="61722" y="191834"/>
                  </a:cubicBezTo>
                  <a:cubicBezTo>
                    <a:pt x="69723" y="191834"/>
                    <a:pt x="77248" y="190691"/>
                    <a:pt x="84392" y="188309"/>
                  </a:cubicBezTo>
                  <a:close/>
                  <a:moveTo>
                    <a:pt x="89154" y="45244"/>
                  </a:moveTo>
                  <a:cubicBezTo>
                    <a:pt x="89154" y="34290"/>
                    <a:pt x="86773" y="26289"/>
                    <a:pt x="81915" y="21146"/>
                  </a:cubicBezTo>
                  <a:cubicBezTo>
                    <a:pt x="77153" y="16002"/>
                    <a:pt x="69913" y="13430"/>
                    <a:pt x="60293" y="13430"/>
                  </a:cubicBezTo>
                  <a:cubicBezTo>
                    <a:pt x="51340" y="13430"/>
                    <a:pt x="44196" y="15907"/>
                    <a:pt x="38957" y="20860"/>
                  </a:cubicBezTo>
                  <a:cubicBezTo>
                    <a:pt x="33718" y="25813"/>
                    <a:pt x="31147" y="33814"/>
                    <a:pt x="31147" y="44672"/>
                  </a:cubicBezTo>
                  <a:cubicBezTo>
                    <a:pt x="31147" y="54959"/>
                    <a:pt x="33623" y="63151"/>
                    <a:pt x="38576" y="69151"/>
                  </a:cubicBezTo>
                  <a:cubicBezTo>
                    <a:pt x="43529" y="75152"/>
                    <a:pt x="51054" y="78200"/>
                    <a:pt x="61246" y="78200"/>
                  </a:cubicBezTo>
                  <a:cubicBezTo>
                    <a:pt x="79820" y="78296"/>
                    <a:pt x="89154" y="67247"/>
                    <a:pt x="89154" y="45244"/>
                  </a:cubicBezTo>
                  <a:close/>
                </a:path>
              </a:pathLst>
            </a:custGeom>
            <a:solidFill>
              <a:srgbClr val="FFFFFF"/>
            </a:solidFill>
            <a:ln w="9525" cap="flat">
              <a:noFill/>
              <a:prstDash val="solid"/>
              <a:miter/>
            </a:ln>
          </p:spPr>
          <p:txBody>
            <a:bodyPr anchor="ctr"/>
            <a:lstStyle/>
            <a:p>
              <a:pPr>
                <a:defRPr/>
              </a:pPr>
              <a:endParaRPr lang="ro-RO" sz="730"/>
            </a:p>
          </p:txBody>
        </p:sp>
        <p:sp>
          <p:nvSpPr>
            <p:cNvPr id="81" name="Freeform: Shape 80">
              <a:extLst>
                <a:ext uri="{FF2B5EF4-FFF2-40B4-BE49-F238E27FC236}">
                  <a16:creationId xmlns:a16="http://schemas.microsoft.com/office/drawing/2014/main" id="{E9E94149-E322-B95F-D1D8-7DF1CBD96E87}"/>
                </a:ext>
              </a:extLst>
            </p:cNvPr>
            <p:cNvSpPr/>
            <p:nvPr/>
          </p:nvSpPr>
          <p:spPr>
            <a:xfrm>
              <a:off x="12254293" y="6767576"/>
              <a:ext cx="150495" cy="200501"/>
            </a:xfrm>
            <a:custGeom>
              <a:avLst/>
              <a:gdLst>
                <a:gd name="connsiteX0" fmla="*/ 20574 w 150495"/>
                <a:gd name="connsiteY0" fmla="*/ 17812 h 200501"/>
                <a:gd name="connsiteX1" fmla="*/ 0 w 150495"/>
                <a:gd name="connsiteY1" fmla="*/ 15145 h 200501"/>
                <a:gd name="connsiteX2" fmla="*/ 0 w 150495"/>
                <a:gd name="connsiteY2" fmla="*/ 4667 h 200501"/>
                <a:gd name="connsiteX3" fmla="*/ 39910 w 150495"/>
                <a:gd name="connsiteY3" fmla="*/ 0 h 200501"/>
                <a:gd name="connsiteX4" fmla="*/ 40386 w 150495"/>
                <a:gd name="connsiteY4" fmla="*/ 0 h 200501"/>
                <a:gd name="connsiteX5" fmla="*/ 45720 w 150495"/>
                <a:gd name="connsiteY5" fmla="*/ 3715 h 200501"/>
                <a:gd name="connsiteX6" fmla="*/ 45720 w 150495"/>
                <a:gd name="connsiteY6" fmla="*/ 60484 h 200501"/>
                <a:gd name="connsiteX7" fmla="*/ 44768 w 150495"/>
                <a:gd name="connsiteY7" fmla="*/ 81248 h 200501"/>
                <a:gd name="connsiteX8" fmla="*/ 66294 w 150495"/>
                <a:gd name="connsiteY8" fmla="*/ 67818 h 200501"/>
                <a:gd name="connsiteX9" fmla="*/ 93917 w 150495"/>
                <a:gd name="connsiteY9" fmla="*/ 61436 h 200501"/>
                <a:gd name="connsiteX10" fmla="*/ 117920 w 150495"/>
                <a:gd name="connsiteY10" fmla="*/ 67342 h 200501"/>
                <a:gd name="connsiteX11" fmla="*/ 129921 w 150495"/>
                <a:gd name="connsiteY11" fmla="*/ 85344 h 200501"/>
                <a:gd name="connsiteX12" fmla="*/ 133350 w 150495"/>
                <a:gd name="connsiteY12" fmla="*/ 118015 h 200501"/>
                <a:gd name="connsiteX13" fmla="*/ 133350 w 150495"/>
                <a:gd name="connsiteY13" fmla="*/ 186309 h 200501"/>
                <a:gd name="connsiteX14" fmla="*/ 150495 w 150495"/>
                <a:gd name="connsiteY14" fmla="*/ 188500 h 200501"/>
                <a:gd name="connsiteX15" fmla="*/ 150495 w 150495"/>
                <a:gd name="connsiteY15" fmla="*/ 200501 h 200501"/>
                <a:gd name="connsiteX16" fmla="*/ 92012 w 150495"/>
                <a:gd name="connsiteY16" fmla="*/ 200501 h 200501"/>
                <a:gd name="connsiteX17" fmla="*/ 92012 w 150495"/>
                <a:gd name="connsiteY17" fmla="*/ 188500 h 200501"/>
                <a:gd name="connsiteX18" fmla="*/ 107918 w 150495"/>
                <a:gd name="connsiteY18" fmla="*/ 186309 h 200501"/>
                <a:gd name="connsiteX19" fmla="*/ 107918 w 150495"/>
                <a:gd name="connsiteY19" fmla="*/ 117824 h 200501"/>
                <a:gd name="connsiteX20" fmla="*/ 105918 w 150495"/>
                <a:gd name="connsiteY20" fmla="*/ 95155 h 200501"/>
                <a:gd name="connsiteX21" fmla="*/ 98584 w 150495"/>
                <a:gd name="connsiteY21" fmla="*/ 82868 h 200501"/>
                <a:gd name="connsiteX22" fmla="*/ 82391 w 150495"/>
                <a:gd name="connsiteY22" fmla="*/ 78867 h 200501"/>
                <a:gd name="connsiteX23" fmla="*/ 63532 w 150495"/>
                <a:gd name="connsiteY23" fmla="*/ 83249 h 200501"/>
                <a:gd name="connsiteX24" fmla="*/ 45911 w 150495"/>
                <a:gd name="connsiteY24" fmla="*/ 93536 h 200501"/>
                <a:gd name="connsiteX25" fmla="*/ 45911 w 150495"/>
                <a:gd name="connsiteY25" fmla="*/ 186309 h 200501"/>
                <a:gd name="connsiteX26" fmla="*/ 62770 w 150495"/>
                <a:gd name="connsiteY26" fmla="*/ 188500 h 200501"/>
                <a:gd name="connsiteX27" fmla="*/ 62770 w 150495"/>
                <a:gd name="connsiteY27" fmla="*/ 200501 h 200501"/>
                <a:gd name="connsiteX28" fmla="*/ 5715 w 150495"/>
                <a:gd name="connsiteY28" fmla="*/ 200501 h 200501"/>
                <a:gd name="connsiteX29" fmla="*/ 5715 w 150495"/>
                <a:gd name="connsiteY29" fmla="*/ 188500 h 200501"/>
                <a:gd name="connsiteX30" fmla="*/ 20383 w 150495"/>
                <a:gd name="connsiteY30" fmla="*/ 186499 h 200501"/>
                <a:gd name="connsiteX31" fmla="*/ 20383 w 150495"/>
                <a:gd name="connsiteY31"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0495" h="200501">
                  <a:moveTo>
                    <a:pt x="20574" y="17812"/>
                  </a:moveTo>
                  <a:lnTo>
                    <a:pt x="0" y="15145"/>
                  </a:lnTo>
                  <a:lnTo>
                    <a:pt x="0" y="4667"/>
                  </a:lnTo>
                  <a:lnTo>
                    <a:pt x="39910" y="0"/>
                  </a:lnTo>
                  <a:lnTo>
                    <a:pt x="40386" y="0"/>
                  </a:lnTo>
                  <a:lnTo>
                    <a:pt x="45720" y="3715"/>
                  </a:lnTo>
                  <a:lnTo>
                    <a:pt x="45720" y="60484"/>
                  </a:lnTo>
                  <a:lnTo>
                    <a:pt x="44768" y="81248"/>
                  </a:lnTo>
                  <a:cubicBezTo>
                    <a:pt x="50006" y="76486"/>
                    <a:pt x="57150" y="72009"/>
                    <a:pt x="66294" y="67818"/>
                  </a:cubicBezTo>
                  <a:cubicBezTo>
                    <a:pt x="75438" y="63532"/>
                    <a:pt x="84677" y="61436"/>
                    <a:pt x="93917" y="61436"/>
                  </a:cubicBezTo>
                  <a:cubicBezTo>
                    <a:pt x="104204" y="61436"/>
                    <a:pt x="112205" y="63437"/>
                    <a:pt x="117920" y="67342"/>
                  </a:cubicBezTo>
                  <a:cubicBezTo>
                    <a:pt x="123635" y="71247"/>
                    <a:pt x="127635" y="77248"/>
                    <a:pt x="129921" y="85344"/>
                  </a:cubicBezTo>
                  <a:cubicBezTo>
                    <a:pt x="132207" y="93440"/>
                    <a:pt x="133350" y="104299"/>
                    <a:pt x="133350" y="118015"/>
                  </a:cubicBezTo>
                  <a:lnTo>
                    <a:pt x="133350" y="186309"/>
                  </a:lnTo>
                  <a:lnTo>
                    <a:pt x="150495" y="188500"/>
                  </a:lnTo>
                  <a:lnTo>
                    <a:pt x="150495" y="200501"/>
                  </a:lnTo>
                  <a:lnTo>
                    <a:pt x="92012" y="200501"/>
                  </a:lnTo>
                  <a:lnTo>
                    <a:pt x="92012" y="188500"/>
                  </a:lnTo>
                  <a:lnTo>
                    <a:pt x="107918" y="186309"/>
                  </a:lnTo>
                  <a:lnTo>
                    <a:pt x="107918" y="117824"/>
                  </a:lnTo>
                  <a:cubicBezTo>
                    <a:pt x="107918" y="108204"/>
                    <a:pt x="107252" y="100679"/>
                    <a:pt x="105918" y="95155"/>
                  </a:cubicBezTo>
                  <a:cubicBezTo>
                    <a:pt x="104585" y="89725"/>
                    <a:pt x="102203" y="85630"/>
                    <a:pt x="98584" y="82868"/>
                  </a:cubicBezTo>
                  <a:cubicBezTo>
                    <a:pt x="94964" y="80200"/>
                    <a:pt x="89630" y="78867"/>
                    <a:pt x="82391" y="78867"/>
                  </a:cubicBezTo>
                  <a:cubicBezTo>
                    <a:pt x="76486" y="78867"/>
                    <a:pt x="70199" y="80296"/>
                    <a:pt x="63532" y="83249"/>
                  </a:cubicBezTo>
                  <a:cubicBezTo>
                    <a:pt x="56864" y="86201"/>
                    <a:pt x="50959" y="89630"/>
                    <a:pt x="45911" y="93536"/>
                  </a:cubicBezTo>
                  <a:lnTo>
                    <a:pt x="45911" y="186309"/>
                  </a:lnTo>
                  <a:lnTo>
                    <a:pt x="62770" y="188500"/>
                  </a:lnTo>
                  <a:lnTo>
                    <a:pt x="62770" y="200501"/>
                  </a:lnTo>
                  <a:lnTo>
                    <a:pt x="5715" y="200501"/>
                  </a:lnTo>
                  <a:lnTo>
                    <a:pt x="5715" y="188500"/>
                  </a:lnTo>
                  <a:lnTo>
                    <a:pt x="20383" y="186499"/>
                  </a:lnTo>
                  <a:lnTo>
                    <a:pt x="20383" y="17812"/>
                  </a:lnTo>
                  <a:close/>
                </a:path>
              </a:pathLst>
            </a:custGeom>
            <a:solidFill>
              <a:srgbClr val="FFFFFF"/>
            </a:solidFill>
            <a:ln w="9525" cap="flat">
              <a:noFill/>
              <a:prstDash val="solid"/>
              <a:miter/>
            </a:ln>
          </p:spPr>
          <p:txBody>
            <a:bodyPr anchor="ctr"/>
            <a:lstStyle/>
            <a:p>
              <a:pPr>
                <a:defRPr/>
              </a:pPr>
              <a:endParaRPr lang="ro-RO" sz="730"/>
            </a:p>
          </p:txBody>
        </p:sp>
        <p:sp>
          <p:nvSpPr>
            <p:cNvPr id="82" name="Freeform: Shape 81">
              <a:extLst>
                <a:ext uri="{FF2B5EF4-FFF2-40B4-BE49-F238E27FC236}">
                  <a16:creationId xmlns:a16="http://schemas.microsoft.com/office/drawing/2014/main" id="{F8DCD5A8-EDDD-E0BE-18EF-EA4922019BBF}"/>
                </a:ext>
              </a:extLst>
            </p:cNvPr>
            <p:cNvSpPr/>
            <p:nvPr/>
          </p:nvSpPr>
          <p:spPr>
            <a:xfrm>
              <a:off x="12422504"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1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623" y="42386"/>
                    <a:pt x="26861" y="58483"/>
                  </a:cubicBezTo>
                  <a:lnTo>
                    <a:pt x="85630" y="58483"/>
                  </a:lnTo>
                  <a:close/>
                </a:path>
              </a:pathLst>
            </a:custGeom>
            <a:solidFill>
              <a:srgbClr val="FFFFFF"/>
            </a:solidFill>
            <a:ln w="9525" cap="flat">
              <a:noFill/>
              <a:prstDash val="solid"/>
              <a:miter/>
            </a:ln>
          </p:spPr>
          <p:txBody>
            <a:bodyPr anchor="ctr"/>
            <a:lstStyle/>
            <a:p>
              <a:pPr>
                <a:defRPr/>
              </a:pPr>
              <a:endParaRPr lang="ro-RO" sz="730"/>
            </a:p>
          </p:txBody>
        </p:sp>
        <p:sp>
          <p:nvSpPr>
            <p:cNvPr id="83" name="Freeform: Shape 82">
              <a:extLst>
                <a:ext uri="{FF2B5EF4-FFF2-40B4-BE49-F238E27FC236}">
                  <a16:creationId xmlns:a16="http://schemas.microsoft.com/office/drawing/2014/main" id="{E09B4675-660A-A666-D258-C872F165B4AA}"/>
                </a:ext>
              </a:extLst>
            </p:cNvPr>
            <p:cNvSpPr/>
            <p:nvPr/>
          </p:nvSpPr>
          <p:spPr>
            <a:xfrm>
              <a:off x="12556616"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8"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730"/>
            </a:p>
          </p:txBody>
        </p:sp>
        <p:sp>
          <p:nvSpPr>
            <p:cNvPr id="84" name="Freeform: Shape 83">
              <a:extLst>
                <a:ext uri="{FF2B5EF4-FFF2-40B4-BE49-F238E27FC236}">
                  <a16:creationId xmlns:a16="http://schemas.microsoft.com/office/drawing/2014/main" id="{5435D067-B832-056C-8B13-A240D7FA76CE}"/>
                </a:ext>
              </a:extLst>
            </p:cNvPr>
            <p:cNvSpPr/>
            <p:nvPr/>
          </p:nvSpPr>
          <p:spPr>
            <a:xfrm>
              <a:off x="12667678"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6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343" y="16764"/>
                    <a:pt x="68485" y="13716"/>
                    <a:pt x="59246"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sz="730"/>
            </a:p>
          </p:txBody>
        </p:sp>
        <p:sp>
          <p:nvSpPr>
            <p:cNvPr id="85" name="Freeform: Shape 84">
              <a:extLst>
                <a:ext uri="{FF2B5EF4-FFF2-40B4-BE49-F238E27FC236}">
                  <a16:creationId xmlns:a16="http://schemas.microsoft.com/office/drawing/2014/main" id="{7EF0E0AE-A25F-D58A-1542-7271A5076A25}"/>
                </a:ext>
              </a:extLst>
            </p:cNvPr>
            <p:cNvSpPr/>
            <p:nvPr/>
          </p:nvSpPr>
          <p:spPr>
            <a:xfrm>
              <a:off x="12859035"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1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389 w 120300"/>
                <a:gd name="connsiteY28" fmla="*/ 121063 h 141541"/>
                <a:gd name="connsiteX29" fmla="*/ 81534 w 120300"/>
                <a:gd name="connsiteY29" fmla="*/ 111728 h 141541"/>
                <a:gd name="connsiteX30" fmla="*/ 81534 w 120300"/>
                <a:gd name="connsiteY30" fmla="*/ 69628 h 141541"/>
                <a:gd name="connsiteX31" fmla="*/ 41243 w 120300"/>
                <a:gd name="connsiteY31" fmla="*/ 77819 h 141541"/>
                <a:gd name="connsiteX32" fmla="*/ 27622 w 120300"/>
                <a:gd name="connsiteY32" fmla="*/ 99250 h 141541"/>
                <a:gd name="connsiteX33" fmla="*/ 34100 w 120300"/>
                <a:gd name="connsiteY33" fmla="*/ 118681 h 141541"/>
                <a:gd name="connsiteX34" fmla="*/ 51625 w 120300"/>
                <a:gd name="connsiteY34" fmla="*/ 124968 h 141541"/>
                <a:gd name="connsiteX35" fmla="*/ 66389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865" y="18955"/>
                    <a:pt x="53530"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1" y="135445"/>
                  </a:cubicBezTo>
                  <a:cubicBezTo>
                    <a:pt x="57817" y="139541"/>
                    <a:pt x="49816" y="141542"/>
                    <a:pt x="40862" y="141542"/>
                  </a:cubicBezTo>
                  <a:cubicBezTo>
                    <a:pt x="29146" y="141542"/>
                    <a:pt x="19336" y="138113"/>
                    <a:pt x="11621" y="131350"/>
                  </a:cubicBezTo>
                  <a:cubicBezTo>
                    <a:pt x="3905" y="124587"/>
                    <a:pt x="0" y="114871"/>
                    <a:pt x="0" y="102108"/>
                  </a:cubicBezTo>
                  <a:cubicBezTo>
                    <a:pt x="286" y="86868"/>
                    <a:pt x="8001" y="75533"/>
                    <a:pt x="23241" y="68294"/>
                  </a:cubicBezTo>
                  <a:close/>
                  <a:moveTo>
                    <a:pt x="66389" y="121063"/>
                  </a:moveTo>
                  <a:cubicBezTo>
                    <a:pt x="71914" y="118491"/>
                    <a:pt x="76962" y="115348"/>
                    <a:pt x="81534" y="111728"/>
                  </a:cubicBezTo>
                  <a:lnTo>
                    <a:pt x="81534" y="69628"/>
                  </a:lnTo>
                  <a:cubicBezTo>
                    <a:pt x="63722" y="69628"/>
                    <a:pt x="50292" y="72390"/>
                    <a:pt x="41243" y="77819"/>
                  </a:cubicBezTo>
                  <a:cubicBezTo>
                    <a:pt x="32195" y="83248"/>
                    <a:pt x="27622" y="90392"/>
                    <a:pt x="27622" y="99250"/>
                  </a:cubicBezTo>
                  <a:cubicBezTo>
                    <a:pt x="27622" y="108109"/>
                    <a:pt x="29813" y="114586"/>
                    <a:pt x="34100" y="118681"/>
                  </a:cubicBezTo>
                  <a:cubicBezTo>
                    <a:pt x="38386" y="122872"/>
                    <a:pt x="44291" y="124968"/>
                    <a:pt x="51625" y="124968"/>
                  </a:cubicBezTo>
                  <a:cubicBezTo>
                    <a:pt x="55912" y="124968"/>
                    <a:pt x="60865" y="123634"/>
                    <a:pt x="66389" y="121063"/>
                  </a:cubicBezTo>
                  <a:close/>
                </a:path>
              </a:pathLst>
            </a:custGeom>
            <a:solidFill>
              <a:srgbClr val="FFFFFF"/>
            </a:solidFill>
            <a:ln w="9525" cap="flat">
              <a:noFill/>
              <a:prstDash val="solid"/>
              <a:miter/>
            </a:ln>
          </p:spPr>
          <p:txBody>
            <a:bodyPr anchor="ctr"/>
            <a:lstStyle/>
            <a:p>
              <a:pPr>
                <a:defRPr/>
              </a:pPr>
              <a:endParaRPr lang="ro-RO" sz="730"/>
            </a:p>
          </p:txBody>
        </p:sp>
        <p:sp>
          <p:nvSpPr>
            <p:cNvPr id="86" name="Freeform: Shape 85">
              <a:extLst>
                <a:ext uri="{FF2B5EF4-FFF2-40B4-BE49-F238E27FC236}">
                  <a16:creationId xmlns:a16="http://schemas.microsoft.com/office/drawing/2014/main" id="{9FBB95A7-1237-318C-5B31-A2203C0206A6}"/>
                </a:ext>
              </a:extLst>
            </p:cNvPr>
            <p:cNvSpPr/>
            <p:nvPr/>
          </p:nvSpPr>
          <p:spPr>
            <a:xfrm>
              <a:off x="10794968" y="7061136"/>
              <a:ext cx="147542" cy="185165"/>
            </a:xfrm>
            <a:custGeom>
              <a:avLst/>
              <a:gdLst>
                <a:gd name="connsiteX0" fmla="*/ 20384 w 147542"/>
                <a:gd name="connsiteY0" fmla="*/ 17145 h 185165"/>
                <a:gd name="connsiteX1" fmla="*/ 286 w 147542"/>
                <a:gd name="connsiteY1" fmla="*/ 14192 h 185165"/>
                <a:gd name="connsiteX2" fmla="*/ 286 w 147542"/>
                <a:gd name="connsiteY2" fmla="*/ 1905 h 185165"/>
                <a:gd name="connsiteX3" fmla="*/ 33338 w 147542"/>
                <a:gd name="connsiteY3" fmla="*/ 1905 h 185165"/>
                <a:gd name="connsiteX4" fmla="*/ 54388 w 147542"/>
                <a:gd name="connsiteY4" fmla="*/ 952 h 185165"/>
                <a:gd name="connsiteX5" fmla="*/ 71723 w 147542"/>
                <a:gd name="connsiteY5" fmla="*/ 0 h 185165"/>
                <a:gd name="connsiteX6" fmla="*/ 120015 w 147542"/>
                <a:gd name="connsiteY6" fmla="*/ 10477 h 185165"/>
                <a:gd name="connsiteX7" fmla="*/ 134588 w 147542"/>
                <a:gd name="connsiteY7" fmla="*/ 41339 h 185165"/>
                <a:gd name="connsiteX8" fmla="*/ 124587 w 147542"/>
                <a:gd name="connsiteY8" fmla="*/ 71152 h 185165"/>
                <a:gd name="connsiteX9" fmla="*/ 97155 w 147542"/>
                <a:gd name="connsiteY9" fmla="*/ 86773 h 185165"/>
                <a:gd name="connsiteX10" fmla="*/ 134112 w 147542"/>
                <a:gd name="connsiteY10" fmla="*/ 97822 h 185165"/>
                <a:gd name="connsiteX11" fmla="*/ 147542 w 147542"/>
                <a:gd name="connsiteY11" fmla="*/ 129159 h 185165"/>
                <a:gd name="connsiteX12" fmla="*/ 130016 w 147542"/>
                <a:gd name="connsiteY12" fmla="*/ 169545 h 185165"/>
                <a:gd name="connsiteX13" fmla="*/ 72104 w 147542"/>
                <a:gd name="connsiteY13" fmla="*/ 185166 h 185165"/>
                <a:gd name="connsiteX14" fmla="*/ 55245 w 147542"/>
                <a:gd name="connsiteY14" fmla="*/ 184404 h 185165"/>
                <a:gd name="connsiteX15" fmla="*/ 32576 w 147542"/>
                <a:gd name="connsiteY15" fmla="*/ 183737 h 185165"/>
                <a:gd name="connsiteX16" fmla="*/ 0 w 147542"/>
                <a:gd name="connsiteY16" fmla="*/ 183737 h 185165"/>
                <a:gd name="connsiteX17" fmla="*/ 0 w 147542"/>
                <a:gd name="connsiteY17" fmla="*/ 171736 h 185165"/>
                <a:gd name="connsiteX18" fmla="*/ 20288 w 147542"/>
                <a:gd name="connsiteY18" fmla="*/ 169259 h 185165"/>
                <a:gd name="connsiteX19" fmla="*/ 20288 w 147542"/>
                <a:gd name="connsiteY19" fmla="*/ 17145 h 185165"/>
                <a:gd name="connsiteX20" fmla="*/ 60198 w 147542"/>
                <a:gd name="connsiteY20" fmla="*/ 82487 h 185165"/>
                <a:gd name="connsiteX21" fmla="*/ 73628 w 147542"/>
                <a:gd name="connsiteY21" fmla="*/ 82487 h 185165"/>
                <a:gd name="connsiteX22" fmla="*/ 99536 w 147542"/>
                <a:gd name="connsiteY22" fmla="*/ 72962 h 185165"/>
                <a:gd name="connsiteX23" fmla="*/ 108299 w 147542"/>
                <a:gd name="connsiteY23" fmla="*/ 45815 h 185165"/>
                <a:gd name="connsiteX24" fmla="*/ 99536 w 147542"/>
                <a:gd name="connsiteY24" fmla="*/ 20765 h 185165"/>
                <a:gd name="connsiteX25" fmla="*/ 69437 w 147542"/>
                <a:gd name="connsiteY25" fmla="*/ 12859 h 185165"/>
                <a:gd name="connsiteX26" fmla="*/ 51340 w 147542"/>
                <a:gd name="connsiteY26" fmla="*/ 13811 h 185165"/>
                <a:gd name="connsiteX27" fmla="*/ 46292 w 147542"/>
                <a:gd name="connsiteY27" fmla="*/ 14192 h 185165"/>
                <a:gd name="connsiteX28" fmla="*/ 46292 w 147542"/>
                <a:gd name="connsiteY28" fmla="*/ 82201 h 185165"/>
                <a:gd name="connsiteX29" fmla="*/ 60198 w 147542"/>
                <a:gd name="connsiteY29" fmla="*/ 82487 h 185165"/>
                <a:gd name="connsiteX30" fmla="*/ 71723 w 147542"/>
                <a:gd name="connsiteY30" fmla="*/ 172022 h 185165"/>
                <a:gd name="connsiteX31" fmla="*/ 107537 w 147542"/>
                <a:gd name="connsiteY31" fmla="*/ 161830 h 185165"/>
                <a:gd name="connsiteX32" fmla="*/ 118682 w 147542"/>
                <a:gd name="connsiteY32" fmla="*/ 132588 h 185165"/>
                <a:gd name="connsiteX33" fmla="*/ 109061 w 147542"/>
                <a:gd name="connsiteY33" fmla="*/ 105156 h 185165"/>
                <a:gd name="connsiteX34" fmla="*/ 77819 w 147542"/>
                <a:gd name="connsiteY34" fmla="*/ 96584 h 185165"/>
                <a:gd name="connsiteX35" fmla="*/ 46292 w 147542"/>
                <a:gd name="connsiteY35" fmla="*/ 97060 h 185165"/>
                <a:gd name="connsiteX36" fmla="*/ 46292 w 147542"/>
                <a:gd name="connsiteY36" fmla="*/ 170021 h 185165"/>
                <a:gd name="connsiteX37" fmla="*/ 71723 w 147542"/>
                <a:gd name="connsiteY37" fmla="*/ 172022 h 18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542" h="185165">
                  <a:moveTo>
                    <a:pt x="20384" y="17145"/>
                  </a:moveTo>
                  <a:lnTo>
                    <a:pt x="286" y="14192"/>
                  </a:lnTo>
                  <a:lnTo>
                    <a:pt x="286" y="1905"/>
                  </a:lnTo>
                  <a:lnTo>
                    <a:pt x="33338" y="1905"/>
                  </a:lnTo>
                  <a:cubicBezTo>
                    <a:pt x="38862" y="1905"/>
                    <a:pt x="45911" y="1619"/>
                    <a:pt x="54388" y="952"/>
                  </a:cubicBezTo>
                  <a:cubicBezTo>
                    <a:pt x="62198" y="286"/>
                    <a:pt x="68009" y="0"/>
                    <a:pt x="71723" y="0"/>
                  </a:cubicBezTo>
                  <a:cubicBezTo>
                    <a:pt x="94202" y="0"/>
                    <a:pt x="110395" y="3524"/>
                    <a:pt x="120015" y="10477"/>
                  </a:cubicBezTo>
                  <a:cubicBezTo>
                    <a:pt x="129731" y="17526"/>
                    <a:pt x="134588" y="27813"/>
                    <a:pt x="134588" y="41339"/>
                  </a:cubicBezTo>
                  <a:cubicBezTo>
                    <a:pt x="134588" y="52959"/>
                    <a:pt x="131255" y="62865"/>
                    <a:pt x="124587" y="71152"/>
                  </a:cubicBezTo>
                  <a:cubicBezTo>
                    <a:pt x="117920" y="79439"/>
                    <a:pt x="108776" y="84677"/>
                    <a:pt x="97155" y="86773"/>
                  </a:cubicBezTo>
                  <a:cubicBezTo>
                    <a:pt x="112776" y="86487"/>
                    <a:pt x="125159" y="90107"/>
                    <a:pt x="134112" y="97822"/>
                  </a:cubicBezTo>
                  <a:cubicBezTo>
                    <a:pt x="143066" y="105537"/>
                    <a:pt x="147542" y="115919"/>
                    <a:pt x="147542" y="129159"/>
                  </a:cubicBezTo>
                  <a:cubicBezTo>
                    <a:pt x="147542" y="145637"/>
                    <a:pt x="141732" y="159068"/>
                    <a:pt x="130016" y="169545"/>
                  </a:cubicBezTo>
                  <a:cubicBezTo>
                    <a:pt x="118301" y="180022"/>
                    <a:pt x="99060" y="185166"/>
                    <a:pt x="72104" y="185166"/>
                  </a:cubicBezTo>
                  <a:cubicBezTo>
                    <a:pt x="66199" y="185166"/>
                    <a:pt x="60579" y="184880"/>
                    <a:pt x="55245" y="184404"/>
                  </a:cubicBezTo>
                  <a:cubicBezTo>
                    <a:pt x="42577" y="184023"/>
                    <a:pt x="35052" y="183737"/>
                    <a:pt x="32576" y="183737"/>
                  </a:cubicBezTo>
                  <a:lnTo>
                    <a:pt x="0" y="183737"/>
                  </a:lnTo>
                  <a:lnTo>
                    <a:pt x="0" y="171736"/>
                  </a:lnTo>
                  <a:lnTo>
                    <a:pt x="20288" y="169259"/>
                  </a:lnTo>
                  <a:lnTo>
                    <a:pt x="20288" y="17145"/>
                  </a:lnTo>
                  <a:close/>
                  <a:moveTo>
                    <a:pt x="60198" y="82487"/>
                  </a:moveTo>
                  <a:lnTo>
                    <a:pt x="73628" y="82487"/>
                  </a:lnTo>
                  <a:cubicBezTo>
                    <a:pt x="85058" y="82487"/>
                    <a:pt x="93726" y="79343"/>
                    <a:pt x="99536" y="72962"/>
                  </a:cubicBezTo>
                  <a:cubicBezTo>
                    <a:pt x="105442" y="66580"/>
                    <a:pt x="108299" y="57531"/>
                    <a:pt x="108299" y="45815"/>
                  </a:cubicBezTo>
                  <a:cubicBezTo>
                    <a:pt x="108299" y="34385"/>
                    <a:pt x="105347" y="26003"/>
                    <a:pt x="99536" y="20765"/>
                  </a:cubicBezTo>
                  <a:cubicBezTo>
                    <a:pt x="93631" y="15430"/>
                    <a:pt x="83630" y="12859"/>
                    <a:pt x="69437" y="12859"/>
                  </a:cubicBezTo>
                  <a:cubicBezTo>
                    <a:pt x="63532" y="12859"/>
                    <a:pt x="57531" y="13145"/>
                    <a:pt x="51340" y="13811"/>
                  </a:cubicBezTo>
                  <a:lnTo>
                    <a:pt x="46292" y="14192"/>
                  </a:lnTo>
                  <a:lnTo>
                    <a:pt x="46292" y="82201"/>
                  </a:lnTo>
                  <a:cubicBezTo>
                    <a:pt x="48578" y="82391"/>
                    <a:pt x="53245" y="82487"/>
                    <a:pt x="60198" y="82487"/>
                  </a:cubicBezTo>
                  <a:close/>
                  <a:moveTo>
                    <a:pt x="71723" y="172022"/>
                  </a:moveTo>
                  <a:cubicBezTo>
                    <a:pt x="88202" y="172022"/>
                    <a:pt x="100108" y="168688"/>
                    <a:pt x="107537" y="161830"/>
                  </a:cubicBezTo>
                  <a:cubicBezTo>
                    <a:pt x="114967" y="155067"/>
                    <a:pt x="118682" y="145351"/>
                    <a:pt x="118682" y="132588"/>
                  </a:cubicBezTo>
                  <a:cubicBezTo>
                    <a:pt x="118682" y="120015"/>
                    <a:pt x="115443" y="110871"/>
                    <a:pt x="109061" y="105156"/>
                  </a:cubicBezTo>
                  <a:cubicBezTo>
                    <a:pt x="102584" y="99441"/>
                    <a:pt x="92202" y="96584"/>
                    <a:pt x="77819" y="96584"/>
                  </a:cubicBezTo>
                  <a:cubicBezTo>
                    <a:pt x="61151" y="96584"/>
                    <a:pt x="50673" y="96774"/>
                    <a:pt x="46292" y="97060"/>
                  </a:cubicBezTo>
                  <a:lnTo>
                    <a:pt x="46292" y="170021"/>
                  </a:lnTo>
                  <a:cubicBezTo>
                    <a:pt x="50006" y="171355"/>
                    <a:pt x="58483" y="172022"/>
                    <a:pt x="71723" y="172022"/>
                  </a:cubicBezTo>
                  <a:close/>
                </a:path>
              </a:pathLst>
            </a:custGeom>
            <a:solidFill>
              <a:srgbClr val="FFFFFF"/>
            </a:solidFill>
            <a:ln w="9525" cap="flat">
              <a:noFill/>
              <a:prstDash val="solid"/>
              <a:miter/>
            </a:ln>
          </p:spPr>
          <p:txBody>
            <a:bodyPr anchor="ctr"/>
            <a:lstStyle/>
            <a:p>
              <a:pPr>
                <a:defRPr/>
              </a:pPr>
              <a:endParaRPr lang="ro-RO" sz="730"/>
            </a:p>
          </p:txBody>
        </p:sp>
        <p:sp>
          <p:nvSpPr>
            <p:cNvPr id="87" name="Freeform: Shape 86">
              <a:extLst>
                <a:ext uri="{FF2B5EF4-FFF2-40B4-BE49-F238E27FC236}">
                  <a16:creationId xmlns:a16="http://schemas.microsoft.com/office/drawing/2014/main" id="{D18B34FA-C714-0894-599E-3F671CCCFEC7}"/>
                </a:ext>
              </a:extLst>
            </p:cNvPr>
            <p:cNvSpPr/>
            <p:nvPr/>
          </p:nvSpPr>
          <p:spPr>
            <a:xfrm>
              <a:off x="10962417" y="7105427"/>
              <a:ext cx="126492" cy="142208"/>
            </a:xfrm>
            <a:custGeom>
              <a:avLst/>
              <a:gdLst>
                <a:gd name="connsiteX0" fmla="*/ 9049 w 126492"/>
                <a:gd name="connsiteY0" fmla="*/ 33052 h 142208"/>
                <a:gd name="connsiteX1" fmla="*/ 32861 w 126492"/>
                <a:gd name="connsiteY1" fmla="*/ 8477 h 142208"/>
                <a:gd name="connsiteX2" fmla="*/ 64580 w 126492"/>
                <a:gd name="connsiteY2" fmla="*/ 0 h 142208"/>
                <a:gd name="connsiteX3" fmla="*/ 110966 w 126492"/>
                <a:gd name="connsiteY3" fmla="*/ 19622 h 142208"/>
                <a:gd name="connsiteX4" fmla="*/ 126492 w 126492"/>
                <a:gd name="connsiteY4" fmla="*/ 71056 h 142208"/>
                <a:gd name="connsiteX5" fmla="*/ 117443 w 126492"/>
                <a:gd name="connsiteY5" fmla="*/ 109442 h 142208"/>
                <a:gd name="connsiteX6" fmla="*/ 93631 w 126492"/>
                <a:gd name="connsiteY6" fmla="*/ 133922 h 142208"/>
                <a:gd name="connsiteX7" fmla="*/ 61913 w 126492"/>
                <a:gd name="connsiteY7" fmla="*/ 142208 h 142208"/>
                <a:gd name="connsiteX8" fmla="*/ 15526 w 126492"/>
                <a:gd name="connsiteY8" fmla="*/ 122587 h 142208"/>
                <a:gd name="connsiteX9" fmla="*/ 0 w 126492"/>
                <a:gd name="connsiteY9" fmla="*/ 71152 h 142208"/>
                <a:gd name="connsiteX10" fmla="*/ 9049 w 126492"/>
                <a:gd name="connsiteY10" fmla="*/ 33052 h 142208"/>
                <a:gd name="connsiteX11" fmla="*/ 89345 w 126492"/>
                <a:gd name="connsiteY11" fmla="*/ 114300 h 142208"/>
                <a:gd name="connsiteX12" fmla="*/ 98393 w 126492"/>
                <a:gd name="connsiteY12" fmla="*/ 72962 h 142208"/>
                <a:gd name="connsiteX13" fmla="*/ 90107 w 126492"/>
                <a:gd name="connsiteY13" fmla="*/ 29908 h 142208"/>
                <a:gd name="connsiteX14" fmla="*/ 63437 w 126492"/>
                <a:gd name="connsiteY14" fmla="*/ 14002 h 142208"/>
                <a:gd name="connsiteX15" fmla="*/ 37338 w 126492"/>
                <a:gd name="connsiteY15" fmla="*/ 27908 h 142208"/>
                <a:gd name="connsiteX16" fmla="*/ 28194 w 126492"/>
                <a:gd name="connsiteY16" fmla="*/ 69247 h 142208"/>
                <a:gd name="connsiteX17" fmla="*/ 36767 w 126492"/>
                <a:gd name="connsiteY17" fmla="*/ 112300 h 142208"/>
                <a:gd name="connsiteX18" fmla="*/ 63437 w 126492"/>
                <a:gd name="connsiteY18" fmla="*/ 128206 h 142208"/>
                <a:gd name="connsiteX19" fmla="*/ 89345 w 126492"/>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2" h="142208">
                  <a:moveTo>
                    <a:pt x="9049" y="33052"/>
                  </a:moveTo>
                  <a:cubicBezTo>
                    <a:pt x="15049" y="22289"/>
                    <a:pt x="23051" y="14097"/>
                    <a:pt x="32861" y="8477"/>
                  </a:cubicBezTo>
                  <a:cubicBezTo>
                    <a:pt x="42672" y="2858"/>
                    <a:pt x="53340" y="0"/>
                    <a:pt x="64580" y="0"/>
                  </a:cubicBezTo>
                  <a:cubicBezTo>
                    <a:pt x="85154" y="0"/>
                    <a:pt x="100584" y="6572"/>
                    <a:pt x="110966" y="19622"/>
                  </a:cubicBezTo>
                  <a:cubicBezTo>
                    <a:pt x="121349" y="32671"/>
                    <a:pt x="126492" y="49816"/>
                    <a:pt x="126492" y="71056"/>
                  </a:cubicBezTo>
                  <a:cubicBezTo>
                    <a:pt x="126492" y="85916"/>
                    <a:pt x="123444" y="98679"/>
                    <a:pt x="117443" y="109442"/>
                  </a:cubicBezTo>
                  <a:cubicBezTo>
                    <a:pt x="111443" y="120206"/>
                    <a:pt x="103442" y="128397"/>
                    <a:pt x="93631" y="133922"/>
                  </a:cubicBezTo>
                  <a:cubicBezTo>
                    <a:pt x="83725" y="139446"/>
                    <a:pt x="73152" y="142208"/>
                    <a:pt x="61913"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2" y="101727"/>
                    <a:pt x="36767" y="112300"/>
                  </a:cubicBezTo>
                  <a:cubicBezTo>
                    <a:pt x="42482"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sz="730"/>
            </a:p>
          </p:txBody>
        </p:sp>
        <p:sp>
          <p:nvSpPr>
            <p:cNvPr id="88" name="Freeform: Shape 87">
              <a:extLst>
                <a:ext uri="{FF2B5EF4-FFF2-40B4-BE49-F238E27FC236}">
                  <a16:creationId xmlns:a16="http://schemas.microsoft.com/office/drawing/2014/main" id="{F35D89BD-4D56-6F33-2D37-0DE585AC71CF}"/>
                </a:ext>
              </a:extLst>
            </p:cNvPr>
            <p:cNvSpPr/>
            <p:nvPr/>
          </p:nvSpPr>
          <p:spPr>
            <a:xfrm>
              <a:off x="11109293"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3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3 w 66103"/>
                <a:gd name="connsiteY7" fmla="*/ 188405 h 200405"/>
                <a:gd name="connsiteX8" fmla="*/ 66103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3" y="0"/>
                  </a:lnTo>
                  <a:lnTo>
                    <a:pt x="39910" y="0"/>
                  </a:lnTo>
                  <a:lnTo>
                    <a:pt x="45339" y="3620"/>
                  </a:lnTo>
                  <a:lnTo>
                    <a:pt x="45339" y="186404"/>
                  </a:lnTo>
                  <a:lnTo>
                    <a:pt x="66103" y="188405"/>
                  </a:lnTo>
                  <a:lnTo>
                    <a:pt x="66103"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sz="730"/>
            </a:p>
          </p:txBody>
        </p:sp>
        <p:sp>
          <p:nvSpPr>
            <p:cNvPr id="89" name="Freeform: Shape 88">
              <a:extLst>
                <a:ext uri="{FF2B5EF4-FFF2-40B4-BE49-F238E27FC236}">
                  <a16:creationId xmlns:a16="http://schemas.microsoft.com/office/drawing/2014/main" id="{10B25B24-1483-2AA8-68E4-4871C2A6E816}"/>
                </a:ext>
              </a:extLst>
            </p:cNvPr>
            <p:cNvSpPr/>
            <p:nvPr/>
          </p:nvSpPr>
          <p:spPr>
            <a:xfrm>
              <a:off x="11191970"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7 h 194119"/>
                <a:gd name="connsiteX15" fmla="*/ 18669 w 64865"/>
                <a:gd name="connsiteY15" fmla="*/ 5143 h 194119"/>
                <a:gd name="connsiteX16" fmla="*/ 31718 w 64865"/>
                <a:gd name="connsiteY16" fmla="*/ 0 h 194119"/>
                <a:gd name="connsiteX17" fmla="*/ 43910 w 64865"/>
                <a:gd name="connsiteY17" fmla="*/ 4381 h 194119"/>
                <a:gd name="connsiteX18" fmla="*/ 47816 w 64865"/>
                <a:gd name="connsiteY18" fmla="*/ 15621 h 194119"/>
                <a:gd name="connsiteX19" fmla="*/ 43053 w 64865"/>
                <a:gd name="connsiteY19" fmla="*/ 28861 h 194119"/>
                <a:gd name="connsiteX20" fmla="*/ 29718 w 64865"/>
                <a:gd name="connsiteY20" fmla="*/ 33718 h 194119"/>
                <a:gd name="connsiteX21" fmla="*/ 29432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7" y="22669"/>
                    <a:pt x="13907" y="18097"/>
                  </a:cubicBezTo>
                  <a:cubicBezTo>
                    <a:pt x="13907" y="12859"/>
                    <a:pt x="15526" y="8572"/>
                    <a:pt x="18669" y="5143"/>
                  </a:cubicBezTo>
                  <a:cubicBezTo>
                    <a:pt x="21812" y="1714"/>
                    <a:pt x="26194" y="0"/>
                    <a:pt x="31718" y="0"/>
                  </a:cubicBezTo>
                  <a:cubicBezTo>
                    <a:pt x="37243" y="0"/>
                    <a:pt x="41339" y="1429"/>
                    <a:pt x="43910" y="4381"/>
                  </a:cubicBezTo>
                  <a:cubicBezTo>
                    <a:pt x="46482" y="7334"/>
                    <a:pt x="47816" y="11049"/>
                    <a:pt x="47816" y="15621"/>
                  </a:cubicBezTo>
                  <a:cubicBezTo>
                    <a:pt x="47816" y="21145"/>
                    <a:pt x="46196" y="25527"/>
                    <a:pt x="43053" y="28861"/>
                  </a:cubicBezTo>
                  <a:cubicBezTo>
                    <a:pt x="39910" y="32099"/>
                    <a:pt x="35433" y="33718"/>
                    <a:pt x="29718" y="33718"/>
                  </a:cubicBezTo>
                  <a:lnTo>
                    <a:pt x="29432"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sz="730"/>
            </a:p>
          </p:txBody>
        </p:sp>
        <p:sp>
          <p:nvSpPr>
            <p:cNvPr id="90" name="Freeform: Shape 89">
              <a:extLst>
                <a:ext uri="{FF2B5EF4-FFF2-40B4-BE49-F238E27FC236}">
                  <a16:creationId xmlns:a16="http://schemas.microsoft.com/office/drawing/2014/main" id="{051CB7DF-A9D5-BDD7-FABE-B93912A3C763}"/>
                </a:ext>
              </a:extLst>
            </p:cNvPr>
            <p:cNvSpPr/>
            <p:nvPr/>
          </p:nvSpPr>
          <p:spPr>
            <a:xfrm>
              <a:off x="11272265"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sz="730"/>
            </a:p>
          </p:txBody>
        </p:sp>
        <p:sp>
          <p:nvSpPr>
            <p:cNvPr id="91" name="Freeform: Shape 90">
              <a:extLst>
                <a:ext uri="{FF2B5EF4-FFF2-40B4-BE49-F238E27FC236}">
                  <a16:creationId xmlns:a16="http://schemas.microsoft.com/office/drawing/2014/main" id="{425AA239-735A-FDA4-9576-38ABCDEEBA8E}"/>
                </a:ext>
              </a:extLst>
            </p:cNvPr>
            <p:cNvSpPr/>
            <p:nvPr/>
          </p:nvSpPr>
          <p:spPr>
            <a:xfrm>
              <a:off x="11355705" y="7105427"/>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2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7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8"/>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6"/>
                    <a:pt x="103537" y="128397"/>
                    <a:pt x="93631" y="133922"/>
                  </a:cubicBezTo>
                  <a:cubicBezTo>
                    <a:pt x="83725" y="139446"/>
                    <a:pt x="73247" y="142208"/>
                    <a:pt x="61912"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sz="730"/>
            </a:p>
          </p:txBody>
        </p:sp>
        <p:sp>
          <p:nvSpPr>
            <p:cNvPr id="92" name="Freeform: Shape 91">
              <a:extLst>
                <a:ext uri="{FF2B5EF4-FFF2-40B4-BE49-F238E27FC236}">
                  <a16:creationId xmlns:a16="http://schemas.microsoft.com/office/drawing/2014/main" id="{BF33CD3B-2CB0-A087-6C93-CCA846675AC0}"/>
                </a:ext>
              </a:extLst>
            </p:cNvPr>
            <p:cNvSpPr/>
            <p:nvPr/>
          </p:nvSpPr>
          <p:spPr>
            <a:xfrm>
              <a:off x="11504961" y="7105332"/>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530" y="13240"/>
                    <a:pt x="58960" y="9144"/>
                    <a:pt x="65627" y="5524"/>
                  </a:cubicBezTo>
                  <a:cubicBezTo>
                    <a:pt x="72295" y="1905"/>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8"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730"/>
            </a:p>
          </p:txBody>
        </p:sp>
        <p:sp>
          <p:nvSpPr>
            <p:cNvPr id="93" name="Freeform: Shape 92">
              <a:extLst>
                <a:ext uri="{FF2B5EF4-FFF2-40B4-BE49-F238E27FC236}">
                  <a16:creationId xmlns:a16="http://schemas.microsoft.com/office/drawing/2014/main" id="{3C382B4C-A93A-916F-AC7D-51EDA299DF2A}"/>
                </a:ext>
              </a:extLst>
            </p:cNvPr>
            <p:cNvSpPr/>
            <p:nvPr/>
          </p:nvSpPr>
          <p:spPr>
            <a:xfrm>
              <a:off x="11675745" y="7063041"/>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2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7 h 182022"/>
                <a:gd name="connsiteX13" fmla="*/ 138303 w 177260"/>
                <a:gd name="connsiteY13" fmla="*/ 181927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2"/>
                  </a:lnTo>
                  <a:lnTo>
                    <a:pt x="140779" y="15240"/>
                  </a:lnTo>
                  <a:lnTo>
                    <a:pt x="119539" y="12287"/>
                  </a:lnTo>
                  <a:lnTo>
                    <a:pt x="119539" y="0"/>
                  </a:lnTo>
                  <a:lnTo>
                    <a:pt x="177260" y="0"/>
                  </a:lnTo>
                  <a:lnTo>
                    <a:pt x="177260" y="12287"/>
                  </a:lnTo>
                  <a:lnTo>
                    <a:pt x="157639" y="15240"/>
                  </a:lnTo>
                  <a:lnTo>
                    <a:pt x="157639" y="181927"/>
                  </a:lnTo>
                  <a:lnTo>
                    <a:pt x="138303" y="181927"/>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sz="730"/>
            </a:p>
          </p:txBody>
        </p:sp>
        <p:sp>
          <p:nvSpPr>
            <p:cNvPr id="94" name="Freeform: Shape 93">
              <a:extLst>
                <a:ext uri="{FF2B5EF4-FFF2-40B4-BE49-F238E27FC236}">
                  <a16:creationId xmlns:a16="http://schemas.microsoft.com/office/drawing/2014/main" id="{5D95EB3F-3FF3-9D5F-61E1-2A50FC91BAFF}"/>
                </a:ext>
              </a:extLst>
            </p:cNvPr>
            <p:cNvSpPr/>
            <p:nvPr/>
          </p:nvSpPr>
          <p:spPr>
            <a:xfrm>
              <a:off x="1186967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5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245"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sz="730"/>
            </a:p>
          </p:txBody>
        </p:sp>
        <p:sp>
          <p:nvSpPr>
            <p:cNvPr id="95" name="Freeform: Shape 94">
              <a:extLst>
                <a:ext uri="{FF2B5EF4-FFF2-40B4-BE49-F238E27FC236}">
                  <a16:creationId xmlns:a16="http://schemas.microsoft.com/office/drawing/2014/main" id="{4C4D8170-17F0-DD21-ADB8-7FD0FCE97E98}"/>
                </a:ext>
              </a:extLst>
            </p:cNvPr>
            <p:cNvSpPr/>
            <p:nvPr/>
          </p:nvSpPr>
          <p:spPr>
            <a:xfrm>
              <a:off x="11999785" y="7073709"/>
              <a:ext cx="88201" cy="173640"/>
            </a:xfrm>
            <a:custGeom>
              <a:avLst/>
              <a:gdLst>
                <a:gd name="connsiteX0" fmla="*/ 24479 w 88201"/>
                <a:gd name="connsiteY0" fmla="*/ 167259 h 173640"/>
                <a:gd name="connsiteX1" fmla="*/ 17621 w 88201"/>
                <a:gd name="connsiteY1" fmla="*/ 145447 h 173640"/>
                <a:gd name="connsiteX2" fmla="*/ 17621 w 88201"/>
                <a:gd name="connsiteY2" fmla="*/ 51435 h 173640"/>
                <a:gd name="connsiteX3" fmla="*/ 0 w 88201"/>
                <a:gd name="connsiteY3" fmla="*/ 51435 h 173640"/>
                <a:gd name="connsiteX4" fmla="*/ 0 w 88201"/>
                <a:gd name="connsiteY4" fmla="*/ 40386 h 173640"/>
                <a:gd name="connsiteX5" fmla="*/ 6858 w 88201"/>
                <a:gd name="connsiteY5" fmla="*/ 38672 h 173640"/>
                <a:gd name="connsiteX6" fmla="*/ 14478 w 88201"/>
                <a:gd name="connsiteY6" fmla="*/ 36005 h 173640"/>
                <a:gd name="connsiteX7" fmla="*/ 20574 w 88201"/>
                <a:gd name="connsiteY7" fmla="*/ 27241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259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259"/>
                  </a:moveTo>
                  <a:cubicBezTo>
                    <a:pt x="19907" y="162973"/>
                    <a:pt x="17621" y="155734"/>
                    <a:pt x="17621" y="145447"/>
                  </a:cubicBezTo>
                  <a:lnTo>
                    <a:pt x="17621" y="51435"/>
                  </a:lnTo>
                  <a:lnTo>
                    <a:pt x="0" y="51435"/>
                  </a:lnTo>
                  <a:lnTo>
                    <a:pt x="0" y="40386"/>
                  </a:lnTo>
                  <a:cubicBezTo>
                    <a:pt x="762" y="40195"/>
                    <a:pt x="3143" y="39624"/>
                    <a:pt x="6858" y="38672"/>
                  </a:cubicBezTo>
                  <a:cubicBezTo>
                    <a:pt x="10573" y="37719"/>
                    <a:pt x="13144" y="36766"/>
                    <a:pt x="14478" y="36005"/>
                  </a:cubicBezTo>
                  <a:cubicBezTo>
                    <a:pt x="17050" y="34576"/>
                    <a:pt x="19145" y="31623"/>
                    <a:pt x="20574" y="27241"/>
                  </a:cubicBezTo>
                  <a:cubicBezTo>
                    <a:pt x="21907"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8"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579" y="172212"/>
                    <a:pt x="52578" y="173641"/>
                    <a:pt x="45339" y="173641"/>
                  </a:cubicBezTo>
                  <a:cubicBezTo>
                    <a:pt x="36005" y="173641"/>
                    <a:pt x="29051" y="171545"/>
                    <a:pt x="24479" y="167259"/>
                  </a:cubicBezTo>
                  <a:close/>
                </a:path>
              </a:pathLst>
            </a:custGeom>
            <a:solidFill>
              <a:srgbClr val="FFFFFF"/>
            </a:solidFill>
            <a:ln w="9525" cap="flat">
              <a:noFill/>
              <a:prstDash val="solid"/>
              <a:miter/>
            </a:ln>
          </p:spPr>
          <p:txBody>
            <a:bodyPr anchor="ctr"/>
            <a:lstStyle/>
            <a:p>
              <a:pPr>
                <a:defRPr/>
              </a:pPr>
              <a:endParaRPr lang="ro-RO" sz="730"/>
            </a:p>
          </p:txBody>
        </p:sp>
        <p:sp>
          <p:nvSpPr>
            <p:cNvPr id="96" name="Freeform: Shape 95">
              <a:extLst>
                <a:ext uri="{FF2B5EF4-FFF2-40B4-BE49-F238E27FC236}">
                  <a16:creationId xmlns:a16="http://schemas.microsoft.com/office/drawing/2014/main" id="{C1E09131-0F0A-D666-27D9-B8915F4FA97B}"/>
                </a:ext>
              </a:extLst>
            </p:cNvPr>
            <p:cNvSpPr/>
            <p:nvPr/>
          </p:nvSpPr>
          <p:spPr>
            <a:xfrm>
              <a:off x="12103226" y="7105332"/>
              <a:ext cx="95535" cy="139541"/>
            </a:xfrm>
            <a:custGeom>
              <a:avLst/>
              <a:gdLst>
                <a:gd name="connsiteX0" fmla="*/ 95 w 95535"/>
                <a:gd name="connsiteY0" fmla="*/ 127540 h 139541"/>
                <a:gd name="connsiteX1" fmla="*/ 18479 w 95535"/>
                <a:gd name="connsiteY1" fmla="*/ 126111 h 139541"/>
                <a:gd name="connsiteX2" fmla="*/ 18479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540"/>
                  </a:moveTo>
                  <a:lnTo>
                    <a:pt x="18479" y="126111"/>
                  </a:lnTo>
                  <a:lnTo>
                    <a:pt x="18479" y="22574"/>
                  </a:lnTo>
                  <a:lnTo>
                    <a:pt x="857" y="18193"/>
                  </a:lnTo>
                  <a:lnTo>
                    <a:pt x="857"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531" y="13240"/>
                    <a:pt x="58960" y="9144"/>
                    <a:pt x="65627" y="5524"/>
                  </a:cubicBezTo>
                  <a:cubicBezTo>
                    <a:pt x="72295" y="1810"/>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9"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730"/>
            </a:p>
          </p:txBody>
        </p:sp>
        <p:sp>
          <p:nvSpPr>
            <p:cNvPr id="97" name="Freeform: Shape 96">
              <a:extLst>
                <a:ext uri="{FF2B5EF4-FFF2-40B4-BE49-F238E27FC236}">
                  <a16:creationId xmlns:a16="http://schemas.microsoft.com/office/drawing/2014/main" id="{F73768F9-A519-C8A5-13C5-63FDE8EC5DB6}"/>
                </a:ext>
              </a:extLst>
            </p:cNvPr>
            <p:cNvSpPr/>
            <p:nvPr/>
          </p:nvSpPr>
          <p:spPr>
            <a:xfrm>
              <a:off x="12214764" y="7106094"/>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3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2003"/>
                  </a:cubicBezTo>
                  <a:cubicBezTo>
                    <a:pt x="66484" y="20003"/>
                    <a:pt x="60865" y="18955"/>
                    <a:pt x="53435" y="18955"/>
                  </a:cubicBezTo>
                  <a:cubicBezTo>
                    <a:pt x="45149" y="18955"/>
                    <a:pt x="37624" y="20098"/>
                    <a:pt x="31051" y="22479"/>
                  </a:cubicBezTo>
                  <a:cubicBezTo>
                    <a:pt x="24479" y="24860"/>
                    <a:pt x="17907" y="27718"/>
                    <a:pt x="11335" y="31147"/>
                  </a:cubicBezTo>
                  <a:lnTo>
                    <a:pt x="5239" y="18383"/>
                  </a:lnTo>
                  <a:cubicBezTo>
                    <a:pt x="7334" y="16574"/>
                    <a:pt x="11240" y="14192"/>
                    <a:pt x="16954" y="11240"/>
                  </a:cubicBezTo>
                  <a:cubicBezTo>
                    <a:pt x="22670"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1"/>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191" y="86773"/>
                    <a:pt x="7811" y="75438"/>
                    <a:pt x="23146" y="68199"/>
                  </a:cubicBezTo>
                  <a:close/>
                  <a:moveTo>
                    <a:pt x="66294" y="120968"/>
                  </a:moveTo>
                  <a:cubicBezTo>
                    <a:pt x="71818"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a:defRPr/>
              </a:pPr>
              <a:endParaRPr lang="ro-RO" sz="730"/>
            </a:p>
          </p:txBody>
        </p:sp>
        <p:sp>
          <p:nvSpPr>
            <p:cNvPr id="98" name="Freeform: Shape 97">
              <a:extLst>
                <a:ext uri="{FF2B5EF4-FFF2-40B4-BE49-F238E27FC236}">
                  <a16:creationId xmlns:a16="http://schemas.microsoft.com/office/drawing/2014/main" id="{875769D8-642E-E50E-B0A4-A14F8C8685C2}"/>
                </a:ext>
              </a:extLst>
            </p:cNvPr>
            <p:cNvSpPr/>
            <p:nvPr/>
          </p:nvSpPr>
          <p:spPr>
            <a:xfrm>
              <a:off x="12349257" y="7105904"/>
              <a:ext cx="147732" cy="138969"/>
            </a:xfrm>
            <a:custGeom>
              <a:avLst/>
              <a:gdLst>
                <a:gd name="connsiteX0" fmla="*/ 17621 w 147732"/>
                <a:gd name="connsiteY0" fmla="*/ 22003 h 138969"/>
                <a:gd name="connsiteX1" fmla="*/ 0 w 147732"/>
                <a:gd name="connsiteY1" fmla="*/ 17621 h 138969"/>
                <a:gd name="connsiteX2" fmla="*/ 0 w 147732"/>
                <a:gd name="connsiteY2" fmla="*/ 4381 h 138969"/>
                <a:gd name="connsiteX3" fmla="*/ 34957 w 147732"/>
                <a:gd name="connsiteY3" fmla="*/ 0 h 138969"/>
                <a:gd name="connsiteX4" fmla="*/ 35719 w 147732"/>
                <a:gd name="connsiteY4" fmla="*/ 0 h 138969"/>
                <a:gd name="connsiteX5" fmla="*/ 40862 w 147732"/>
                <a:gd name="connsiteY5" fmla="*/ 4381 h 138969"/>
                <a:gd name="connsiteX6" fmla="*/ 40862 w 147732"/>
                <a:gd name="connsiteY6" fmla="*/ 14669 h 138969"/>
                <a:gd name="connsiteX7" fmla="*/ 40577 w 147732"/>
                <a:gd name="connsiteY7" fmla="*/ 20574 h 138969"/>
                <a:gd name="connsiteX8" fmla="*/ 63818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1"/>
                  </a:lnTo>
                  <a:lnTo>
                    <a:pt x="34957" y="0"/>
                  </a:lnTo>
                  <a:lnTo>
                    <a:pt x="35719" y="0"/>
                  </a:lnTo>
                  <a:lnTo>
                    <a:pt x="40862" y="4381"/>
                  </a:lnTo>
                  <a:lnTo>
                    <a:pt x="40862" y="14669"/>
                  </a:lnTo>
                  <a:lnTo>
                    <a:pt x="40577" y="20574"/>
                  </a:lnTo>
                  <a:cubicBezTo>
                    <a:pt x="46482" y="15335"/>
                    <a:pt x="54197" y="10668"/>
                    <a:pt x="63818"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2"/>
                    <a:pt x="102870" y="33528"/>
                  </a:cubicBezTo>
                  <a:cubicBezTo>
                    <a:pt x="101537"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sz="730"/>
            </a:p>
          </p:txBody>
        </p:sp>
        <p:sp>
          <p:nvSpPr>
            <p:cNvPr id="99" name="Freeform: Shape 98">
              <a:extLst>
                <a:ext uri="{FF2B5EF4-FFF2-40B4-BE49-F238E27FC236}">
                  <a16:creationId xmlns:a16="http://schemas.microsoft.com/office/drawing/2014/main" id="{F9A1FAC7-2DD5-3414-DB99-B5B02E734E34}"/>
                </a:ext>
              </a:extLst>
            </p:cNvPr>
            <p:cNvSpPr/>
            <p:nvPr/>
          </p:nvSpPr>
          <p:spPr>
            <a:xfrm>
              <a:off x="12517088"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4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6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4" y="88297"/>
                  </a:cubicBezTo>
                  <a:cubicBezTo>
                    <a:pt x="53911" y="85725"/>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1"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39" y="12478"/>
                  </a:cubicBezTo>
                  <a:cubicBezTo>
                    <a:pt x="42005" y="12478"/>
                    <a:pt x="36100" y="14097"/>
                    <a:pt x="31623" y="17335"/>
                  </a:cubicBezTo>
                  <a:cubicBezTo>
                    <a:pt x="27146" y="20574"/>
                    <a:pt x="24860" y="25051"/>
                    <a:pt x="24860" y="30575"/>
                  </a:cubicBezTo>
                  <a:cubicBezTo>
                    <a:pt x="24860" y="35433"/>
                    <a:pt x="26003" y="39529"/>
                    <a:pt x="28384" y="42672"/>
                  </a:cubicBezTo>
                  <a:cubicBezTo>
                    <a:pt x="30766" y="45815"/>
                    <a:pt x="33718" y="48387"/>
                    <a:pt x="37338" y="50387"/>
                  </a:cubicBezTo>
                  <a:cubicBezTo>
                    <a:pt x="40957" y="52388"/>
                    <a:pt x="45815" y="54673"/>
                    <a:pt x="52006"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724"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sz="730"/>
            </a:p>
          </p:txBody>
        </p:sp>
        <p:sp>
          <p:nvSpPr>
            <p:cNvPr id="100" name="Freeform: Shape 99">
              <a:extLst>
                <a:ext uri="{FF2B5EF4-FFF2-40B4-BE49-F238E27FC236}">
                  <a16:creationId xmlns:a16="http://schemas.microsoft.com/office/drawing/2014/main" id="{473F997F-7477-53C2-92EF-972865997ABF}"/>
                </a:ext>
              </a:extLst>
            </p:cNvPr>
            <p:cNvSpPr/>
            <p:nvPr/>
          </p:nvSpPr>
          <p:spPr>
            <a:xfrm>
              <a:off x="12635388" y="7105904"/>
              <a:ext cx="229076" cy="139064"/>
            </a:xfrm>
            <a:custGeom>
              <a:avLst/>
              <a:gdLst>
                <a:gd name="connsiteX0" fmla="*/ 2667 w 229076"/>
                <a:gd name="connsiteY0" fmla="*/ 126968 h 139064"/>
                <a:gd name="connsiteX1" fmla="*/ 17621 w 229076"/>
                <a:gd name="connsiteY1" fmla="*/ 124777 h 139064"/>
                <a:gd name="connsiteX2" fmla="*/ 17621 w 229076"/>
                <a:gd name="connsiteY2" fmla="*/ 22003 h 139064"/>
                <a:gd name="connsiteX3" fmla="*/ 0 w 229076"/>
                <a:gd name="connsiteY3" fmla="*/ 17621 h 139064"/>
                <a:gd name="connsiteX4" fmla="*/ 0 w 229076"/>
                <a:gd name="connsiteY4" fmla="*/ 4381 h 139064"/>
                <a:gd name="connsiteX5" fmla="*/ 34957 w 229076"/>
                <a:gd name="connsiteY5" fmla="*/ 0 h 139064"/>
                <a:gd name="connsiteX6" fmla="*/ 39338 w 229076"/>
                <a:gd name="connsiteY6" fmla="*/ 3143 h 139064"/>
                <a:gd name="connsiteX7" fmla="*/ 40767 w 229076"/>
                <a:gd name="connsiteY7" fmla="*/ 12954 h 139064"/>
                <a:gd name="connsiteX8" fmla="*/ 40481 w 229076"/>
                <a:gd name="connsiteY8" fmla="*/ 20765 h 139064"/>
                <a:gd name="connsiteX9" fmla="*/ 63817 w 229076"/>
                <a:gd name="connsiteY9" fmla="*/ 6477 h 139064"/>
                <a:gd name="connsiteX10" fmla="*/ 90392 w 229076"/>
                <a:gd name="connsiteY10" fmla="*/ 0 h 139064"/>
                <a:gd name="connsiteX11" fmla="*/ 111728 w 229076"/>
                <a:gd name="connsiteY11" fmla="*/ 4381 h 139064"/>
                <a:gd name="connsiteX12" fmla="*/ 123920 w 229076"/>
                <a:gd name="connsiteY12" fmla="*/ 18098 h 139064"/>
                <a:gd name="connsiteX13" fmla="*/ 145828 w 229076"/>
                <a:gd name="connsiteY13" fmla="*/ 5715 h 139064"/>
                <a:gd name="connsiteX14" fmla="*/ 172117 w 229076"/>
                <a:gd name="connsiteY14" fmla="*/ 0 h 139064"/>
                <a:gd name="connsiteX15" fmla="*/ 195834 w 229076"/>
                <a:gd name="connsiteY15" fmla="*/ 5715 h 139064"/>
                <a:gd name="connsiteX16" fmla="*/ 207931 w 229076"/>
                <a:gd name="connsiteY16" fmla="*/ 23622 h 139064"/>
                <a:gd name="connsiteX17" fmla="*/ 211455 w 229076"/>
                <a:gd name="connsiteY17" fmla="*/ 56007 h 139064"/>
                <a:gd name="connsiteX18" fmla="*/ 211455 w 229076"/>
                <a:gd name="connsiteY18" fmla="*/ 124777 h 139064"/>
                <a:gd name="connsiteX19" fmla="*/ 229076 w 229076"/>
                <a:gd name="connsiteY19" fmla="*/ 126968 h 139064"/>
                <a:gd name="connsiteX20" fmla="*/ 229076 w 229076"/>
                <a:gd name="connsiteY20" fmla="*/ 138970 h 139064"/>
                <a:gd name="connsiteX21" fmla="*/ 170783 w 229076"/>
                <a:gd name="connsiteY21" fmla="*/ 138970 h 139064"/>
                <a:gd name="connsiteX22" fmla="*/ 170783 w 229076"/>
                <a:gd name="connsiteY22" fmla="*/ 126968 h 139064"/>
                <a:gd name="connsiteX23" fmla="*/ 185928 w 229076"/>
                <a:gd name="connsiteY23" fmla="*/ 124777 h 139064"/>
                <a:gd name="connsiteX24" fmla="*/ 185928 w 229076"/>
                <a:gd name="connsiteY24" fmla="*/ 56769 h 139064"/>
                <a:gd name="connsiteX25" fmla="*/ 183833 w 229076"/>
                <a:gd name="connsiteY25" fmla="*/ 34100 h 139064"/>
                <a:gd name="connsiteX26" fmla="*/ 176022 w 229076"/>
                <a:gd name="connsiteY26" fmla="*/ 21527 h 139064"/>
                <a:gd name="connsiteX27" fmla="*/ 159544 w 229076"/>
                <a:gd name="connsiteY27" fmla="*/ 17335 h 139064"/>
                <a:gd name="connsiteX28" fmla="*/ 142399 w 229076"/>
                <a:gd name="connsiteY28" fmla="*/ 20860 h 139064"/>
                <a:gd name="connsiteX29" fmla="*/ 126968 w 229076"/>
                <a:gd name="connsiteY29" fmla="*/ 29337 h 139064"/>
                <a:gd name="connsiteX30" fmla="*/ 129159 w 229076"/>
                <a:gd name="connsiteY30" fmla="*/ 56483 h 139064"/>
                <a:gd name="connsiteX31" fmla="*/ 129159 w 229076"/>
                <a:gd name="connsiteY31" fmla="*/ 124777 h 139064"/>
                <a:gd name="connsiteX32" fmla="*/ 146494 w 229076"/>
                <a:gd name="connsiteY32" fmla="*/ 126968 h 139064"/>
                <a:gd name="connsiteX33" fmla="*/ 146494 w 229076"/>
                <a:gd name="connsiteY33" fmla="*/ 138970 h 139064"/>
                <a:gd name="connsiteX34" fmla="*/ 87249 w 229076"/>
                <a:gd name="connsiteY34" fmla="*/ 138970 h 139064"/>
                <a:gd name="connsiteX35" fmla="*/ 87249 w 229076"/>
                <a:gd name="connsiteY35" fmla="*/ 126968 h 139064"/>
                <a:gd name="connsiteX36" fmla="*/ 103442 w 229076"/>
                <a:gd name="connsiteY36" fmla="*/ 124777 h 139064"/>
                <a:gd name="connsiteX37" fmla="*/ 103442 w 229076"/>
                <a:gd name="connsiteY37" fmla="*/ 56293 h 139064"/>
                <a:gd name="connsiteX38" fmla="*/ 101632 w 229076"/>
                <a:gd name="connsiteY38" fmla="*/ 33528 h 139064"/>
                <a:gd name="connsiteX39" fmla="*/ 94679 w 229076"/>
                <a:gd name="connsiteY39" fmla="*/ 21431 h 139064"/>
                <a:gd name="connsiteX40" fmla="*/ 79058 w 229076"/>
                <a:gd name="connsiteY40" fmla="*/ 17431 h 139064"/>
                <a:gd name="connsiteX41" fmla="*/ 60293 w 229076"/>
                <a:gd name="connsiteY41" fmla="*/ 21812 h 139064"/>
                <a:gd name="connsiteX42" fmla="*/ 43053 w 229076"/>
                <a:gd name="connsiteY42" fmla="*/ 32099 h 139064"/>
                <a:gd name="connsiteX43" fmla="*/ 43053 w 229076"/>
                <a:gd name="connsiteY43" fmla="*/ 124873 h 139064"/>
                <a:gd name="connsiteX44" fmla="*/ 59436 w 229076"/>
                <a:gd name="connsiteY44" fmla="*/ 127063 h 139064"/>
                <a:gd name="connsiteX45" fmla="*/ 59436 w 229076"/>
                <a:gd name="connsiteY45" fmla="*/ 139065 h 139064"/>
                <a:gd name="connsiteX46" fmla="*/ 2381 w 229076"/>
                <a:gd name="connsiteY46" fmla="*/ 139065 h 139064"/>
                <a:gd name="connsiteX47" fmla="*/ 2381 w 229076"/>
                <a:gd name="connsiteY47" fmla="*/ 126968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9076" h="139064">
                  <a:moveTo>
                    <a:pt x="2667" y="126968"/>
                  </a:moveTo>
                  <a:lnTo>
                    <a:pt x="17621" y="124777"/>
                  </a:lnTo>
                  <a:lnTo>
                    <a:pt x="17621" y="22003"/>
                  </a:lnTo>
                  <a:lnTo>
                    <a:pt x="0" y="17621"/>
                  </a:lnTo>
                  <a:lnTo>
                    <a:pt x="0" y="4381"/>
                  </a:lnTo>
                  <a:lnTo>
                    <a:pt x="34957" y="0"/>
                  </a:lnTo>
                  <a:lnTo>
                    <a:pt x="39338" y="3143"/>
                  </a:lnTo>
                  <a:lnTo>
                    <a:pt x="40767" y="12954"/>
                  </a:lnTo>
                  <a:lnTo>
                    <a:pt x="40481" y="20765"/>
                  </a:lnTo>
                  <a:cubicBezTo>
                    <a:pt x="46196" y="15526"/>
                    <a:pt x="54007" y="10763"/>
                    <a:pt x="63817" y="6477"/>
                  </a:cubicBezTo>
                  <a:cubicBezTo>
                    <a:pt x="73723" y="2191"/>
                    <a:pt x="82487" y="0"/>
                    <a:pt x="90392" y="0"/>
                  </a:cubicBezTo>
                  <a:cubicBezTo>
                    <a:pt x="99250" y="0"/>
                    <a:pt x="106299" y="1429"/>
                    <a:pt x="111728" y="4381"/>
                  </a:cubicBezTo>
                  <a:cubicBezTo>
                    <a:pt x="117062" y="7334"/>
                    <a:pt x="121158" y="11906"/>
                    <a:pt x="123920" y="18098"/>
                  </a:cubicBezTo>
                  <a:cubicBezTo>
                    <a:pt x="129159" y="13716"/>
                    <a:pt x="136398" y="9525"/>
                    <a:pt x="145828" y="5715"/>
                  </a:cubicBezTo>
                  <a:cubicBezTo>
                    <a:pt x="155162" y="1905"/>
                    <a:pt x="164021" y="0"/>
                    <a:pt x="172117" y="0"/>
                  </a:cubicBezTo>
                  <a:cubicBezTo>
                    <a:pt x="182213" y="0"/>
                    <a:pt x="190119" y="1905"/>
                    <a:pt x="195834" y="5715"/>
                  </a:cubicBezTo>
                  <a:cubicBezTo>
                    <a:pt x="201549" y="9525"/>
                    <a:pt x="205550" y="15526"/>
                    <a:pt x="207931" y="23622"/>
                  </a:cubicBezTo>
                  <a:cubicBezTo>
                    <a:pt x="210312" y="31718"/>
                    <a:pt x="211455" y="42481"/>
                    <a:pt x="211455" y="56007"/>
                  </a:cubicBezTo>
                  <a:lnTo>
                    <a:pt x="211455" y="124777"/>
                  </a:lnTo>
                  <a:lnTo>
                    <a:pt x="229076" y="126968"/>
                  </a:lnTo>
                  <a:lnTo>
                    <a:pt x="229076" y="138970"/>
                  </a:lnTo>
                  <a:lnTo>
                    <a:pt x="170783" y="138970"/>
                  </a:lnTo>
                  <a:lnTo>
                    <a:pt x="170783" y="126968"/>
                  </a:lnTo>
                  <a:lnTo>
                    <a:pt x="185928" y="124777"/>
                  </a:lnTo>
                  <a:lnTo>
                    <a:pt x="185928" y="56769"/>
                  </a:lnTo>
                  <a:cubicBezTo>
                    <a:pt x="185928" y="47339"/>
                    <a:pt x="185261" y="39719"/>
                    <a:pt x="183833" y="34100"/>
                  </a:cubicBezTo>
                  <a:cubicBezTo>
                    <a:pt x="182404" y="28480"/>
                    <a:pt x="179832" y="24289"/>
                    <a:pt x="176022" y="21527"/>
                  </a:cubicBezTo>
                  <a:cubicBezTo>
                    <a:pt x="172212" y="18764"/>
                    <a:pt x="166688" y="17335"/>
                    <a:pt x="159544" y="17335"/>
                  </a:cubicBezTo>
                  <a:cubicBezTo>
                    <a:pt x="154210" y="17335"/>
                    <a:pt x="148400" y="18479"/>
                    <a:pt x="142399" y="20860"/>
                  </a:cubicBezTo>
                  <a:cubicBezTo>
                    <a:pt x="136398" y="23241"/>
                    <a:pt x="131254" y="26003"/>
                    <a:pt x="126968" y="29337"/>
                  </a:cubicBezTo>
                  <a:cubicBezTo>
                    <a:pt x="128397" y="35719"/>
                    <a:pt x="129159" y="44767"/>
                    <a:pt x="129159" y="56483"/>
                  </a:cubicBezTo>
                  <a:lnTo>
                    <a:pt x="129159" y="124777"/>
                  </a:lnTo>
                  <a:lnTo>
                    <a:pt x="146494" y="126968"/>
                  </a:lnTo>
                  <a:lnTo>
                    <a:pt x="146494" y="138970"/>
                  </a:lnTo>
                  <a:lnTo>
                    <a:pt x="87249" y="138970"/>
                  </a:lnTo>
                  <a:lnTo>
                    <a:pt x="87249" y="126968"/>
                  </a:lnTo>
                  <a:lnTo>
                    <a:pt x="103442" y="124777"/>
                  </a:lnTo>
                  <a:lnTo>
                    <a:pt x="103442" y="56293"/>
                  </a:lnTo>
                  <a:cubicBezTo>
                    <a:pt x="103442" y="46482"/>
                    <a:pt x="102870" y="38957"/>
                    <a:pt x="101632" y="33528"/>
                  </a:cubicBezTo>
                  <a:cubicBezTo>
                    <a:pt x="100393" y="28099"/>
                    <a:pt x="98108" y="24098"/>
                    <a:pt x="94679" y="21431"/>
                  </a:cubicBezTo>
                  <a:cubicBezTo>
                    <a:pt x="91250" y="18764"/>
                    <a:pt x="86011" y="17431"/>
                    <a:pt x="79058" y="17431"/>
                  </a:cubicBezTo>
                  <a:cubicBezTo>
                    <a:pt x="73152" y="17431"/>
                    <a:pt x="66961" y="18859"/>
                    <a:pt x="60293" y="21812"/>
                  </a:cubicBezTo>
                  <a:cubicBezTo>
                    <a:pt x="53721" y="24765"/>
                    <a:pt x="47911" y="28194"/>
                    <a:pt x="43053" y="32099"/>
                  </a:cubicBezTo>
                  <a:lnTo>
                    <a:pt x="43053" y="124873"/>
                  </a:lnTo>
                  <a:lnTo>
                    <a:pt x="59436" y="127063"/>
                  </a:lnTo>
                  <a:lnTo>
                    <a:pt x="59436" y="139065"/>
                  </a:lnTo>
                  <a:lnTo>
                    <a:pt x="2381" y="139065"/>
                  </a:lnTo>
                  <a:lnTo>
                    <a:pt x="2381" y="126968"/>
                  </a:lnTo>
                  <a:close/>
                </a:path>
              </a:pathLst>
            </a:custGeom>
            <a:solidFill>
              <a:srgbClr val="FFFFFF"/>
            </a:solidFill>
            <a:ln w="9525" cap="flat">
              <a:noFill/>
              <a:prstDash val="solid"/>
              <a:miter/>
            </a:ln>
          </p:spPr>
          <p:txBody>
            <a:bodyPr anchor="ctr"/>
            <a:lstStyle/>
            <a:p>
              <a:pPr>
                <a:defRPr/>
              </a:pPr>
              <a:endParaRPr lang="ro-RO" sz="730"/>
            </a:p>
          </p:txBody>
        </p:sp>
        <p:sp>
          <p:nvSpPr>
            <p:cNvPr id="101" name="Freeform: Shape 100">
              <a:extLst>
                <a:ext uri="{FF2B5EF4-FFF2-40B4-BE49-F238E27FC236}">
                  <a16:creationId xmlns:a16="http://schemas.microsoft.com/office/drawing/2014/main" id="{19B54C2F-2B2F-45E2-691F-BB9DCC865DAF}"/>
                </a:ext>
              </a:extLst>
            </p:cNvPr>
            <p:cNvSpPr/>
            <p:nvPr/>
          </p:nvSpPr>
          <p:spPr>
            <a:xfrm>
              <a:off x="12881133"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sz="730"/>
            </a:p>
          </p:txBody>
        </p:sp>
        <p:sp>
          <p:nvSpPr>
            <p:cNvPr id="102" name="Freeform: Shape 101">
              <a:extLst>
                <a:ext uri="{FF2B5EF4-FFF2-40B4-BE49-F238E27FC236}">
                  <a16:creationId xmlns:a16="http://schemas.microsoft.com/office/drawing/2014/main" id="{A26958AA-F680-1909-2A4F-D10C8C97D099}"/>
                </a:ext>
              </a:extLst>
            </p:cNvPr>
            <p:cNvSpPr/>
            <p:nvPr/>
          </p:nvSpPr>
          <p:spPr>
            <a:xfrm>
              <a:off x="12965715"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5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40 w 99155"/>
                <a:gd name="connsiteY20" fmla="*/ 12478 h 141446"/>
                <a:gd name="connsiteX21" fmla="*/ 31623 w 99155"/>
                <a:gd name="connsiteY21" fmla="*/ 17335 h 141446"/>
                <a:gd name="connsiteX22" fmla="*/ 24860 w 99155"/>
                <a:gd name="connsiteY22" fmla="*/ 30575 h 141446"/>
                <a:gd name="connsiteX23" fmla="*/ 28385 w 99155"/>
                <a:gd name="connsiteY23" fmla="*/ 42672 h 141446"/>
                <a:gd name="connsiteX24" fmla="*/ 37338 w 99155"/>
                <a:gd name="connsiteY24" fmla="*/ 50387 h 141446"/>
                <a:gd name="connsiteX25" fmla="*/ 52007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5" y="88297"/>
                  </a:cubicBezTo>
                  <a:cubicBezTo>
                    <a:pt x="53912" y="85820"/>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2"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40" y="12478"/>
                  </a:cubicBezTo>
                  <a:cubicBezTo>
                    <a:pt x="42005" y="12478"/>
                    <a:pt x="36100" y="14097"/>
                    <a:pt x="31623" y="17335"/>
                  </a:cubicBezTo>
                  <a:cubicBezTo>
                    <a:pt x="27146" y="20574"/>
                    <a:pt x="24860" y="25051"/>
                    <a:pt x="24860" y="30575"/>
                  </a:cubicBezTo>
                  <a:cubicBezTo>
                    <a:pt x="24860" y="35433"/>
                    <a:pt x="26003" y="39529"/>
                    <a:pt x="28385" y="42672"/>
                  </a:cubicBezTo>
                  <a:cubicBezTo>
                    <a:pt x="30766" y="45815"/>
                    <a:pt x="33719" y="48387"/>
                    <a:pt x="37338" y="50387"/>
                  </a:cubicBezTo>
                  <a:cubicBezTo>
                    <a:pt x="40958" y="52388"/>
                    <a:pt x="45815" y="54673"/>
                    <a:pt x="52007"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9"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sz="730"/>
            </a:p>
          </p:txBody>
        </p:sp>
        <p:sp>
          <p:nvSpPr>
            <p:cNvPr id="103" name="Freeform: Shape 102">
              <a:extLst>
                <a:ext uri="{FF2B5EF4-FFF2-40B4-BE49-F238E27FC236}">
                  <a16:creationId xmlns:a16="http://schemas.microsoft.com/office/drawing/2014/main" id="{6E4DDBB2-A311-35CD-3DE5-02FE1B066DE4}"/>
                </a:ext>
              </a:extLst>
            </p:cNvPr>
            <p:cNvSpPr/>
            <p:nvPr/>
          </p:nvSpPr>
          <p:spPr>
            <a:xfrm>
              <a:off x="13086207"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sz="730"/>
            </a:p>
          </p:txBody>
        </p:sp>
        <p:sp>
          <p:nvSpPr>
            <p:cNvPr id="104" name="Freeform: Shape 103">
              <a:extLst>
                <a:ext uri="{FF2B5EF4-FFF2-40B4-BE49-F238E27FC236}">
                  <a16:creationId xmlns:a16="http://schemas.microsoft.com/office/drawing/2014/main" id="{1748767A-34D0-5226-9C43-A8526136A61D}"/>
                </a:ext>
              </a:extLst>
            </p:cNvPr>
            <p:cNvSpPr/>
            <p:nvPr/>
          </p:nvSpPr>
          <p:spPr>
            <a:xfrm>
              <a:off x="13156882" y="7044467"/>
              <a:ext cx="138779" cy="203073"/>
            </a:xfrm>
            <a:custGeom>
              <a:avLst/>
              <a:gdLst>
                <a:gd name="connsiteX0" fmla="*/ 0 w 138779"/>
                <a:gd name="connsiteY0" fmla="*/ 4667 h 203073"/>
                <a:gd name="connsiteX1" fmla="*/ 39148 w 138779"/>
                <a:gd name="connsiteY1" fmla="*/ 0 h 203073"/>
                <a:gd name="connsiteX2" fmla="*/ 39624 w 138779"/>
                <a:gd name="connsiteY2" fmla="*/ 0 h 203073"/>
                <a:gd name="connsiteX3" fmla="*/ 45244 w 138779"/>
                <a:gd name="connsiteY3" fmla="*/ 3620 h 203073"/>
                <a:gd name="connsiteX4" fmla="*/ 45244 w 138779"/>
                <a:gd name="connsiteY4" fmla="*/ 77248 h 203073"/>
                <a:gd name="connsiteX5" fmla="*/ 62770 w 138779"/>
                <a:gd name="connsiteY5" fmla="*/ 65532 h 203073"/>
                <a:gd name="connsiteX6" fmla="*/ 85439 w 138779"/>
                <a:gd name="connsiteY6" fmla="*/ 60865 h 203073"/>
                <a:gd name="connsiteX7" fmla="*/ 112204 w 138779"/>
                <a:gd name="connsiteY7" fmla="*/ 68009 h 203073"/>
                <a:gd name="connsiteX8" fmla="*/ 131540 w 138779"/>
                <a:gd name="connsiteY8" fmla="*/ 90011 h 203073"/>
                <a:gd name="connsiteX9" fmla="*/ 138779 w 138779"/>
                <a:gd name="connsiteY9" fmla="*/ 127730 h 203073"/>
                <a:gd name="connsiteX10" fmla="*/ 130111 w 138779"/>
                <a:gd name="connsiteY10" fmla="*/ 165926 h 203073"/>
                <a:gd name="connsiteX11" fmla="*/ 105251 w 138779"/>
                <a:gd name="connsiteY11" fmla="*/ 193072 h 203073"/>
                <a:gd name="connsiteX12" fmla="*/ 67818 w 138779"/>
                <a:gd name="connsiteY12" fmla="*/ 203073 h 203073"/>
                <a:gd name="connsiteX13" fmla="*/ 36957 w 138779"/>
                <a:gd name="connsiteY13" fmla="*/ 199739 h 203073"/>
                <a:gd name="connsiteX14" fmla="*/ 20098 w 138779"/>
                <a:gd name="connsiteY14" fmla="*/ 193739 h 203073"/>
                <a:gd name="connsiteX15" fmla="*/ 20098 w 138779"/>
                <a:gd name="connsiteY15" fmla="*/ 17526 h 203073"/>
                <a:gd name="connsiteX16" fmla="*/ 0 w 138779"/>
                <a:gd name="connsiteY16" fmla="*/ 14859 h 203073"/>
                <a:gd name="connsiteX17" fmla="*/ 0 w 138779"/>
                <a:gd name="connsiteY17" fmla="*/ 4667 h 203073"/>
                <a:gd name="connsiteX18" fmla="*/ 58198 w 138779"/>
                <a:gd name="connsiteY18" fmla="*/ 82582 h 203073"/>
                <a:gd name="connsiteX19" fmla="*/ 45339 w 138779"/>
                <a:gd name="connsiteY19" fmla="*/ 92202 h 203073"/>
                <a:gd name="connsiteX20" fmla="*/ 45339 w 138779"/>
                <a:gd name="connsiteY20" fmla="*/ 182309 h 203073"/>
                <a:gd name="connsiteX21" fmla="*/ 53816 w 138779"/>
                <a:gd name="connsiteY21" fmla="*/ 187833 h 203073"/>
                <a:gd name="connsiteX22" fmla="*/ 69628 w 138779"/>
                <a:gd name="connsiteY22" fmla="*/ 189928 h 203073"/>
                <a:gd name="connsiteX23" fmla="*/ 100012 w 138779"/>
                <a:gd name="connsiteY23" fmla="*/ 174784 h 203073"/>
                <a:gd name="connsiteX24" fmla="*/ 111538 w 138779"/>
                <a:gd name="connsiteY24" fmla="*/ 130493 h 203073"/>
                <a:gd name="connsiteX25" fmla="*/ 101536 w 138779"/>
                <a:gd name="connsiteY25" fmla="*/ 91345 h 203073"/>
                <a:gd name="connsiteX26" fmla="*/ 75628 w 138779"/>
                <a:gd name="connsiteY26" fmla="*/ 78391 h 203073"/>
                <a:gd name="connsiteX27" fmla="*/ 58198 w 138779"/>
                <a:gd name="connsiteY27" fmla="*/ 82582 h 20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073">
                  <a:moveTo>
                    <a:pt x="0" y="4667"/>
                  </a:moveTo>
                  <a:lnTo>
                    <a:pt x="39148" y="0"/>
                  </a:lnTo>
                  <a:lnTo>
                    <a:pt x="39624" y="0"/>
                  </a:lnTo>
                  <a:lnTo>
                    <a:pt x="45244" y="3620"/>
                  </a:lnTo>
                  <a:lnTo>
                    <a:pt x="45244" y="77248"/>
                  </a:lnTo>
                  <a:cubicBezTo>
                    <a:pt x="50101" y="72485"/>
                    <a:pt x="56007" y="68580"/>
                    <a:pt x="62770" y="65532"/>
                  </a:cubicBezTo>
                  <a:cubicBezTo>
                    <a:pt x="69533" y="62484"/>
                    <a:pt x="77057" y="60865"/>
                    <a:pt x="85439" y="60865"/>
                  </a:cubicBezTo>
                  <a:cubicBezTo>
                    <a:pt x="95250" y="60865"/>
                    <a:pt x="104108" y="63246"/>
                    <a:pt x="112204" y="68009"/>
                  </a:cubicBezTo>
                  <a:cubicBezTo>
                    <a:pt x="120301" y="72771"/>
                    <a:pt x="126778" y="80105"/>
                    <a:pt x="131540" y="90011"/>
                  </a:cubicBezTo>
                  <a:cubicBezTo>
                    <a:pt x="136303" y="99917"/>
                    <a:pt x="138779" y="112490"/>
                    <a:pt x="138779" y="127730"/>
                  </a:cubicBezTo>
                  <a:cubicBezTo>
                    <a:pt x="138779" y="141732"/>
                    <a:pt x="135922" y="154495"/>
                    <a:pt x="130111" y="165926"/>
                  </a:cubicBezTo>
                  <a:cubicBezTo>
                    <a:pt x="124301" y="177355"/>
                    <a:pt x="116015" y="186404"/>
                    <a:pt x="105251" y="193072"/>
                  </a:cubicBezTo>
                  <a:cubicBezTo>
                    <a:pt x="94488" y="199739"/>
                    <a:pt x="82010" y="203073"/>
                    <a:pt x="67818" y="203073"/>
                  </a:cubicBezTo>
                  <a:cubicBezTo>
                    <a:pt x="56579" y="203073"/>
                    <a:pt x="46292" y="201930"/>
                    <a:pt x="36957" y="199739"/>
                  </a:cubicBezTo>
                  <a:cubicBezTo>
                    <a:pt x="27622" y="197549"/>
                    <a:pt x="22003" y="195548"/>
                    <a:pt x="20098" y="193739"/>
                  </a:cubicBezTo>
                  <a:lnTo>
                    <a:pt x="20098" y="17526"/>
                  </a:lnTo>
                  <a:lnTo>
                    <a:pt x="0" y="14859"/>
                  </a:lnTo>
                  <a:lnTo>
                    <a:pt x="0" y="4667"/>
                  </a:lnTo>
                  <a:close/>
                  <a:moveTo>
                    <a:pt x="58198" y="82582"/>
                  </a:moveTo>
                  <a:cubicBezTo>
                    <a:pt x="52864" y="85439"/>
                    <a:pt x="48577" y="88678"/>
                    <a:pt x="45339" y="92202"/>
                  </a:cubicBezTo>
                  <a:lnTo>
                    <a:pt x="45339" y="182309"/>
                  </a:lnTo>
                  <a:cubicBezTo>
                    <a:pt x="46292" y="184595"/>
                    <a:pt x="49149" y="186404"/>
                    <a:pt x="53816" y="187833"/>
                  </a:cubicBezTo>
                  <a:cubicBezTo>
                    <a:pt x="58483" y="189262"/>
                    <a:pt x="63722" y="189928"/>
                    <a:pt x="69628" y="189928"/>
                  </a:cubicBezTo>
                  <a:cubicBezTo>
                    <a:pt x="82201" y="189928"/>
                    <a:pt x="92297" y="184880"/>
                    <a:pt x="100012" y="174784"/>
                  </a:cubicBezTo>
                  <a:cubicBezTo>
                    <a:pt x="107633" y="164687"/>
                    <a:pt x="111538" y="149924"/>
                    <a:pt x="111538" y="130493"/>
                  </a:cubicBezTo>
                  <a:cubicBezTo>
                    <a:pt x="111538" y="113062"/>
                    <a:pt x="108204" y="100013"/>
                    <a:pt x="101536" y="91345"/>
                  </a:cubicBezTo>
                  <a:cubicBezTo>
                    <a:pt x="94869" y="82677"/>
                    <a:pt x="86201" y="78391"/>
                    <a:pt x="75628" y="78391"/>
                  </a:cubicBezTo>
                  <a:cubicBezTo>
                    <a:pt x="69247" y="78295"/>
                    <a:pt x="63437" y="79724"/>
                    <a:pt x="58198" y="82582"/>
                  </a:cubicBezTo>
                  <a:close/>
                </a:path>
              </a:pathLst>
            </a:custGeom>
            <a:solidFill>
              <a:srgbClr val="FFFFFF"/>
            </a:solidFill>
            <a:ln w="9525" cap="flat">
              <a:noFill/>
              <a:prstDash val="solid"/>
              <a:miter/>
            </a:ln>
          </p:spPr>
          <p:txBody>
            <a:bodyPr anchor="ctr"/>
            <a:lstStyle/>
            <a:p>
              <a:pPr>
                <a:defRPr/>
              </a:pPr>
              <a:endParaRPr lang="ro-RO" sz="730"/>
            </a:p>
          </p:txBody>
        </p:sp>
        <p:sp>
          <p:nvSpPr>
            <p:cNvPr id="105" name="Freeform: Shape 104">
              <a:extLst>
                <a:ext uri="{FF2B5EF4-FFF2-40B4-BE49-F238E27FC236}">
                  <a16:creationId xmlns:a16="http://schemas.microsoft.com/office/drawing/2014/main" id="{95DA43D8-7AE4-E83E-BD39-AC98DA5A5061}"/>
                </a:ext>
              </a:extLst>
            </p:cNvPr>
            <p:cNvSpPr/>
            <p:nvPr/>
          </p:nvSpPr>
          <p:spPr>
            <a:xfrm>
              <a:off x="13316235"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909 w 64865"/>
                <a:gd name="connsiteY16" fmla="*/ 0 h 194119"/>
                <a:gd name="connsiteX17" fmla="*/ 44101 w 64865"/>
                <a:gd name="connsiteY17" fmla="*/ 4381 h 194119"/>
                <a:gd name="connsiteX18" fmla="*/ 48006 w 64865"/>
                <a:gd name="connsiteY18" fmla="*/ 15621 h 194119"/>
                <a:gd name="connsiteX19" fmla="*/ 43244 w 64865"/>
                <a:gd name="connsiteY19" fmla="*/ 28861 h 194119"/>
                <a:gd name="connsiteX20" fmla="*/ 29909 w 64865"/>
                <a:gd name="connsiteY20" fmla="*/ 33718 h 194119"/>
                <a:gd name="connsiteX21" fmla="*/ 29623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7" y="1714"/>
                    <a:pt x="26289" y="0"/>
                    <a:pt x="31909" y="0"/>
                  </a:cubicBezTo>
                  <a:cubicBezTo>
                    <a:pt x="37433" y="0"/>
                    <a:pt x="41529" y="1429"/>
                    <a:pt x="44101" y="4381"/>
                  </a:cubicBezTo>
                  <a:cubicBezTo>
                    <a:pt x="46672" y="7334"/>
                    <a:pt x="48006" y="11049"/>
                    <a:pt x="48006" y="15621"/>
                  </a:cubicBezTo>
                  <a:cubicBezTo>
                    <a:pt x="48006" y="21145"/>
                    <a:pt x="46387" y="25527"/>
                    <a:pt x="43244" y="28861"/>
                  </a:cubicBezTo>
                  <a:cubicBezTo>
                    <a:pt x="40100" y="32099"/>
                    <a:pt x="35623" y="33718"/>
                    <a:pt x="29909" y="33718"/>
                  </a:cubicBezTo>
                  <a:lnTo>
                    <a:pt x="29623" y="33718"/>
                  </a:lnTo>
                  <a:cubicBezTo>
                    <a:pt x="24384" y="33718"/>
                    <a:pt x="20479" y="32290"/>
                    <a:pt x="17907" y="29337"/>
                  </a:cubicBezTo>
                  <a:close/>
                </a:path>
              </a:pathLst>
            </a:custGeom>
            <a:solidFill>
              <a:srgbClr val="FFFFFF"/>
            </a:solidFill>
            <a:ln w="9525" cap="flat">
              <a:noFill/>
              <a:prstDash val="solid"/>
              <a:miter/>
            </a:ln>
          </p:spPr>
          <p:txBody>
            <a:bodyPr anchor="ctr"/>
            <a:lstStyle/>
            <a:p>
              <a:pPr>
                <a:defRPr/>
              </a:pPr>
              <a:endParaRPr lang="ro-RO" sz="730"/>
            </a:p>
          </p:txBody>
        </p:sp>
        <p:sp>
          <p:nvSpPr>
            <p:cNvPr id="106" name="Freeform: Shape 105">
              <a:extLst>
                <a:ext uri="{FF2B5EF4-FFF2-40B4-BE49-F238E27FC236}">
                  <a16:creationId xmlns:a16="http://schemas.microsoft.com/office/drawing/2014/main" id="{384B3192-E17B-60CB-C915-722840EE569D}"/>
                </a:ext>
              </a:extLst>
            </p:cNvPr>
            <p:cNvSpPr/>
            <p:nvPr/>
          </p:nvSpPr>
          <p:spPr>
            <a:xfrm>
              <a:off x="13396531"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sz="730"/>
            </a:p>
          </p:txBody>
        </p:sp>
        <p:sp>
          <p:nvSpPr>
            <p:cNvPr id="107" name="Freeform: Shape 106">
              <a:extLst>
                <a:ext uri="{FF2B5EF4-FFF2-40B4-BE49-F238E27FC236}">
                  <a16:creationId xmlns:a16="http://schemas.microsoft.com/office/drawing/2014/main" id="{D5089FAB-B359-B2EA-7562-693588E9D58C}"/>
                </a:ext>
              </a:extLst>
            </p:cNvPr>
            <p:cNvSpPr/>
            <p:nvPr/>
          </p:nvSpPr>
          <p:spPr>
            <a:xfrm>
              <a:off x="1347949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4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5" y="48673"/>
                  </a:cubicBezTo>
                  <a:cubicBezTo>
                    <a:pt x="112585" y="58579"/>
                    <a:pt x="112014" y="66199"/>
                    <a:pt x="110871" y="71438"/>
                  </a:cubicBezTo>
                  <a:lnTo>
                    <a:pt x="26670" y="71438"/>
                  </a:lnTo>
                  <a:cubicBezTo>
                    <a:pt x="26956" y="87630"/>
                    <a:pt x="30766" y="100584"/>
                    <a:pt x="37909" y="110490"/>
                  </a:cubicBezTo>
                  <a:cubicBezTo>
                    <a:pt x="45053" y="120396"/>
                    <a:pt x="55245" y="125254"/>
                    <a:pt x="68484" y="125254"/>
                  </a:cubicBezTo>
                  <a:cubicBezTo>
                    <a:pt x="74962" y="125254"/>
                    <a:pt x="81820" y="124111"/>
                    <a:pt x="88963" y="121729"/>
                  </a:cubicBezTo>
                  <a:cubicBezTo>
                    <a:pt x="96107" y="119348"/>
                    <a:pt x="101536" y="116586"/>
                    <a:pt x="105442" y="113252"/>
                  </a:cubicBezTo>
                  <a:lnTo>
                    <a:pt x="110109" y="124015"/>
                  </a:lnTo>
                  <a:cubicBezTo>
                    <a:pt x="105346" y="128873"/>
                    <a:pt x="98393" y="133160"/>
                    <a:pt x="89059" y="136779"/>
                  </a:cubicBezTo>
                  <a:cubicBezTo>
                    <a:pt x="79724" y="140398"/>
                    <a:pt x="70294" y="142208"/>
                    <a:pt x="60674" y="142208"/>
                  </a:cubicBezTo>
                  <a:cubicBezTo>
                    <a:pt x="40957" y="142113"/>
                    <a:pt x="25908" y="135636"/>
                    <a:pt x="15526" y="122777"/>
                  </a:cubicBezTo>
                  <a:close/>
                  <a:moveTo>
                    <a:pt x="85630" y="58388"/>
                  </a:moveTo>
                  <a:cubicBezTo>
                    <a:pt x="86106" y="54959"/>
                    <a:pt x="86392" y="51435"/>
                    <a:pt x="86392" y="47911"/>
                  </a:cubicBezTo>
                  <a:cubicBezTo>
                    <a:pt x="86201" y="37338"/>
                    <a:pt x="84010" y="28956"/>
                    <a:pt x="79629" y="22860"/>
                  </a:cubicBezTo>
                  <a:cubicBezTo>
                    <a:pt x="75342" y="16764"/>
                    <a:pt x="68484"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a:defRPr/>
              </a:pPr>
              <a:endParaRPr lang="ro-RO" sz="730"/>
            </a:p>
          </p:txBody>
        </p:sp>
      </p:grpSp>
    </p:spTree>
    <p:extLst>
      <p:ext uri="{BB962C8B-B14F-4D97-AF65-F5344CB8AC3E}">
        <p14:creationId xmlns:p14="http://schemas.microsoft.com/office/powerpoint/2010/main" val="785961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LNSP Titlu">
    <p:bg>
      <p:bgPr>
        <a:solidFill>
          <a:srgbClr val="00B9F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6C754B-0C8F-1691-F99F-5B0B6F021BE7}"/>
              </a:ext>
            </a:extLst>
          </p:cNvPr>
          <p:cNvSpPr/>
          <p:nvPr/>
        </p:nvSpPr>
        <p:spPr>
          <a:xfrm>
            <a:off x="0" y="0"/>
            <a:ext cx="241910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sp>
        <p:nvSpPr>
          <p:cNvPr id="5" name="TextBox 7">
            <a:extLst>
              <a:ext uri="{FF2B5EF4-FFF2-40B4-BE49-F238E27FC236}">
                <a16:creationId xmlns:a16="http://schemas.microsoft.com/office/drawing/2014/main" id="{6B371D62-1F3A-5308-4BC8-9DD406411D8D}"/>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bg1"/>
                </a:solidFill>
              </a:rPr>
              <a:t>insp.gov.ro</a:t>
            </a:r>
          </a:p>
        </p:txBody>
      </p:sp>
      <p:grpSp>
        <p:nvGrpSpPr>
          <p:cNvPr id="6" name="Graphic 4">
            <a:extLst>
              <a:ext uri="{FF2B5EF4-FFF2-40B4-BE49-F238E27FC236}">
                <a16:creationId xmlns:a16="http://schemas.microsoft.com/office/drawing/2014/main" id="{4110ABDF-84A0-BA44-1647-1C5852772846}"/>
              </a:ext>
            </a:extLst>
          </p:cNvPr>
          <p:cNvGrpSpPr/>
          <p:nvPr/>
        </p:nvGrpSpPr>
        <p:grpSpPr>
          <a:xfrm>
            <a:off x="448988" y="580662"/>
            <a:ext cx="1520124" cy="767495"/>
            <a:chOff x="1105200" y="1162800"/>
            <a:chExt cx="3741842" cy="1536944"/>
          </a:xfrm>
          <a:solidFill>
            <a:srgbClr val="FFFFFF"/>
          </a:solidFill>
        </p:grpSpPr>
        <p:grpSp>
          <p:nvGrpSpPr>
            <p:cNvPr id="7" name="Graphic 4">
              <a:extLst>
                <a:ext uri="{FF2B5EF4-FFF2-40B4-BE49-F238E27FC236}">
                  <a16:creationId xmlns:a16="http://schemas.microsoft.com/office/drawing/2014/main" id="{92F8A54A-AC3C-E796-CD81-D5EF90E4D6D3}"/>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DB601126-5292-6FC8-3253-58F183BAF451}"/>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6" name="Freeform: Shape 15">
                <a:extLst>
                  <a:ext uri="{FF2B5EF4-FFF2-40B4-BE49-F238E27FC236}">
                    <a16:creationId xmlns:a16="http://schemas.microsoft.com/office/drawing/2014/main" id="{9871E214-A357-4BCC-45E6-03C4FB1C0D03}"/>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7" name="Freeform: Shape 16">
                <a:extLst>
                  <a:ext uri="{FF2B5EF4-FFF2-40B4-BE49-F238E27FC236}">
                    <a16:creationId xmlns:a16="http://schemas.microsoft.com/office/drawing/2014/main" id="{6A1E2477-0D25-ECBC-8B5C-0A54AC1B768C}"/>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8" name="Freeform: Shape 17">
                <a:extLst>
                  <a:ext uri="{FF2B5EF4-FFF2-40B4-BE49-F238E27FC236}">
                    <a16:creationId xmlns:a16="http://schemas.microsoft.com/office/drawing/2014/main" id="{00739FA1-6FAA-DA41-679C-29F23EC105CF}"/>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C9B6818C-27A3-9177-2AB5-9889066C832C}"/>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26973209-81C5-ED64-737D-F7994BF4D5E6}"/>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C22BD5F7-22B0-A971-E419-AF96EE6482C2}"/>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C0DD239A-64B9-8535-03DE-36EACE67C377}"/>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D42B4421-484E-F575-407D-FB635FE194C8}"/>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F2A492C4-A999-7287-910F-A03772CB6F85}"/>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535CBFDB-1477-F7DA-9075-6D7A245DB231}"/>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CCB0DDC3-3FD8-A9C4-82F2-AEA8CADE2C26}"/>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245A0D2A-6867-4AE6-4C54-A9D66318D209}"/>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9C693456-53C6-EC68-BF6E-FBEF9B4349CF}"/>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72AFF2D5-2C62-1777-47FD-3530A2741052}"/>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FB2DD027-A09D-2E18-305D-59A5F9CB1417}"/>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DD719CF2-A9B0-D9BA-8DF2-094BC1F2C8D9}"/>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4B2024F1-ACBB-64A8-796F-6D28A577D024}"/>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FEF6BDA6-0840-A4E1-9BA0-AFD1E86224A2}"/>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A3EEEF22-B4F1-112D-A478-0D301616397A}"/>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15C18451-F472-F78F-8AC2-A27D3D54761E}"/>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ED3E049F-0EFA-A13A-B84D-D51F9CD7A22C}"/>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F14DC8EF-72F5-1863-158A-750EA788BE4A}"/>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1F389083-9942-A2A5-5484-9DC39B6615DA}"/>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2F3FFD0E-B33E-BE57-8329-E05BC4B6580D}"/>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7B0BE481-2F32-94A0-7777-F427165874FF}"/>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51886CE9-414E-691F-C184-11CEAE6562AF}"/>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0CF6F806-F296-FEB2-5736-E3C67CD40DAB}"/>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2C520A81-43BB-FB62-9F2D-BDD5CECF0B63}"/>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8E2D1B23-CF29-9F58-F4D2-718E2A44F736}"/>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9BF76386-434F-13A5-F385-AB36564CCBCC}"/>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4793F9D6-F562-6F26-75D6-28FEA0E96292}"/>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6723A1F3-FA04-5E09-1ABB-E62619B87263}"/>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002CD81E-7B87-055B-D344-A9C64E683131}"/>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02A73E48-5B41-3015-A78A-312A01D359CF}"/>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 name="Graphic 4">
              <a:extLst>
                <a:ext uri="{FF2B5EF4-FFF2-40B4-BE49-F238E27FC236}">
                  <a16:creationId xmlns:a16="http://schemas.microsoft.com/office/drawing/2014/main" id="{FD90A22B-6E27-9F5A-6886-CD14944E27F6}"/>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0D074C5F-6BC0-D2D7-F7E0-E17F5A18C194}"/>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8B509F95-A7BA-BD38-499E-B7C4E0907311}"/>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2" name="Freeform: Shape 11">
                  <a:extLst>
                    <a:ext uri="{FF2B5EF4-FFF2-40B4-BE49-F238E27FC236}">
                      <a16:creationId xmlns:a16="http://schemas.microsoft.com/office/drawing/2014/main" id="{2590D2DD-D0BF-0159-13B7-B4D1A5754EB3}"/>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3" name="Freeform: Shape 12">
                  <a:extLst>
                    <a:ext uri="{FF2B5EF4-FFF2-40B4-BE49-F238E27FC236}">
                      <a16:creationId xmlns:a16="http://schemas.microsoft.com/office/drawing/2014/main" id="{002CC20A-B3A3-40FA-DF07-9ADAA12131DB}"/>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4" name="Freeform: Shape 13">
                  <a:extLst>
                    <a:ext uri="{FF2B5EF4-FFF2-40B4-BE49-F238E27FC236}">
                      <a16:creationId xmlns:a16="http://schemas.microsoft.com/office/drawing/2014/main" id="{052A9D93-6890-61C6-7A87-2A238F1394AE}"/>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sp>
            <p:nvSpPr>
              <p:cNvPr id="10" name="Freeform: Shape 9">
                <a:extLst>
                  <a:ext uri="{FF2B5EF4-FFF2-40B4-BE49-F238E27FC236}">
                    <a16:creationId xmlns:a16="http://schemas.microsoft.com/office/drawing/2014/main" id="{C127D0B4-B52A-68B8-1C41-3EEFAFA970DB}"/>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grpSp>
        <p:nvGrpSpPr>
          <p:cNvPr id="50" name="Graphic 4">
            <a:extLst>
              <a:ext uri="{FF2B5EF4-FFF2-40B4-BE49-F238E27FC236}">
                <a16:creationId xmlns:a16="http://schemas.microsoft.com/office/drawing/2014/main" id="{CC01502F-3E82-A1BC-603D-961EAEA4456F}"/>
              </a:ext>
            </a:extLst>
          </p:cNvPr>
          <p:cNvGrpSpPr>
            <a:grpSpLocks noChangeAspect="1"/>
          </p:cNvGrpSpPr>
          <p:nvPr/>
        </p:nvGrpSpPr>
        <p:grpSpPr>
          <a:xfrm>
            <a:off x="7815600" y="695715"/>
            <a:ext cx="1072013" cy="503939"/>
            <a:chOff x="11201400" y="6490494"/>
            <a:chExt cx="1980057" cy="757237"/>
          </a:xfrm>
          <a:solidFill>
            <a:srgbClr val="FFFFFF"/>
          </a:solidFill>
        </p:grpSpPr>
        <p:sp>
          <p:nvSpPr>
            <p:cNvPr id="51" name="Freeform: Shape 50">
              <a:extLst>
                <a:ext uri="{FF2B5EF4-FFF2-40B4-BE49-F238E27FC236}">
                  <a16:creationId xmlns:a16="http://schemas.microsoft.com/office/drawing/2014/main" id="{D9A8B38D-9648-063D-8D9A-38FF218BE9CF}"/>
                </a:ext>
              </a:extLst>
            </p:cNvPr>
            <p:cNvSpPr/>
            <p:nvPr/>
          </p:nvSpPr>
          <p:spPr>
            <a:xfrm>
              <a:off x="11201400" y="6509067"/>
              <a:ext cx="139065" cy="181832"/>
            </a:xfrm>
            <a:custGeom>
              <a:avLst/>
              <a:gdLst>
                <a:gd name="connsiteX0" fmla="*/ 20288 w 139065"/>
                <a:gd name="connsiteY0" fmla="*/ 15240 h 181832"/>
                <a:gd name="connsiteX1" fmla="*/ 476 w 139065"/>
                <a:gd name="connsiteY1" fmla="*/ 12287 h 181832"/>
                <a:gd name="connsiteX2" fmla="*/ 476 w 139065"/>
                <a:gd name="connsiteY2" fmla="*/ 0 h 181832"/>
                <a:gd name="connsiteX3" fmla="*/ 70676 w 139065"/>
                <a:gd name="connsiteY3" fmla="*/ 0 h 181832"/>
                <a:gd name="connsiteX4" fmla="*/ 70676 w 139065"/>
                <a:gd name="connsiteY4" fmla="*/ 12192 h 181832"/>
                <a:gd name="connsiteX5" fmla="*/ 46482 w 139065"/>
                <a:gd name="connsiteY5" fmla="*/ 15240 h 181832"/>
                <a:gd name="connsiteX6" fmla="*/ 46482 w 139065"/>
                <a:gd name="connsiteY6" fmla="*/ 167450 h 181832"/>
                <a:gd name="connsiteX7" fmla="*/ 109633 w 139065"/>
                <a:gd name="connsiteY7" fmla="*/ 165259 h 181832"/>
                <a:gd name="connsiteX8" fmla="*/ 124111 w 139065"/>
                <a:gd name="connsiteY8" fmla="*/ 124111 h 181832"/>
                <a:gd name="connsiteX9" fmla="*/ 139065 w 139065"/>
                <a:gd name="connsiteY9" fmla="*/ 126302 h 181832"/>
                <a:gd name="connsiteX10" fmla="*/ 130493 w 139065"/>
                <a:gd name="connsiteY10" fmla="*/ 181832 h 181832"/>
                <a:gd name="connsiteX11" fmla="*/ 0 w 139065"/>
                <a:gd name="connsiteY11" fmla="*/ 181832 h 181832"/>
                <a:gd name="connsiteX12" fmla="*/ 0 w 139065"/>
                <a:gd name="connsiteY12" fmla="*/ 169831 h 181832"/>
                <a:gd name="connsiteX13" fmla="*/ 20288 w 139065"/>
                <a:gd name="connsiteY13" fmla="*/ 167354 h 181832"/>
                <a:gd name="connsiteX14" fmla="*/ 20288 w 139065"/>
                <a:gd name="connsiteY14" fmla="*/ 15240 h 1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065" h="181832">
                  <a:moveTo>
                    <a:pt x="20288" y="15240"/>
                  </a:moveTo>
                  <a:lnTo>
                    <a:pt x="476" y="12287"/>
                  </a:lnTo>
                  <a:lnTo>
                    <a:pt x="476" y="0"/>
                  </a:lnTo>
                  <a:lnTo>
                    <a:pt x="70676" y="0"/>
                  </a:lnTo>
                  <a:lnTo>
                    <a:pt x="70676" y="12192"/>
                  </a:lnTo>
                  <a:lnTo>
                    <a:pt x="46482" y="15240"/>
                  </a:lnTo>
                  <a:lnTo>
                    <a:pt x="46482" y="167450"/>
                  </a:lnTo>
                  <a:lnTo>
                    <a:pt x="109633" y="165259"/>
                  </a:lnTo>
                  <a:lnTo>
                    <a:pt x="124111" y="124111"/>
                  </a:lnTo>
                  <a:lnTo>
                    <a:pt x="139065" y="126302"/>
                  </a:lnTo>
                  <a:lnTo>
                    <a:pt x="130493" y="181832"/>
                  </a:lnTo>
                  <a:lnTo>
                    <a:pt x="0" y="181832"/>
                  </a:lnTo>
                  <a:lnTo>
                    <a:pt x="0" y="169831"/>
                  </a:lnTo>
                  <a:lnTo>
                    <a:pt x="20288" y="167354"/>
                  </a:lnTo>
                  <a:lnTo>
                    <a:pt x="20288"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2" name="Freeform: Shape 51">
              <a:extLst>
                <a:ext uri="{FF2B5EF4-FFF2-40B4-BE49-F238E27FC236}">
                  <a16:creationId xmlns:a16="http://schemas.microsoft.com/office/drawing/2014/main" id="{2CE0D123-7F4C-F3A9-0EEA-51AA9D2F1C04}"/>
                </a:ext>
              </a:extLst>
            </p:cNvPr>
            <p:cNvSpPr/>
            <p:nvPr/>
          </p:nvSpPr>
          <p:spPr>
            <a:xfrm>
              <a:off x="11355705" y="6552120"/>
              <a:ext cx="120205" cy="141541"/>
            </a:xfrm>
            <a:custGeom>
              <a:avLst/>
              <a:gdLst>
                <a:gd name="connsiteX0" fmla="*/ 23146 w 120205"/>
                <a:gd name="connsiteY0" fmla="*/ 68199 h 141541"/>
                <a:gd name="connsiteX1" fmla="*/ 81439 w 120205"/>
                <a:gd name="connsiteY1" fmla="*/ 56579 h 141541"/>
                <a:gd name="connsiteX2" fmla="*/ 81439 w 120205"/>
                <a:gd name="connsiteY2" fmla="*/ 49720 h 141541"/>
                <a:gd name="connsiteX3" fmla="*/ 78962 w 120205"/>
                <a:gd name="connsiteY3" fmla="*/ 31623 h 141541"/>
                <a:gd name="connsiteX4" fmla="*/ 70485 w 120205"/>
                <a:gd name="connsiteY4" fmla="*/ 21908 h 141541"/>
                <a:gd name="connsiteX5" fmla="*/ 53435 w 120205"/>
                <a:gd name="connsiteY5" fmla="*/ 18860 h 141541"/>
                <a:gd name="connsiteX6" fmla="*/ 31051 w 120205"/>
                <a:gd name="connsiteY6" fmla="*/ 22384 h 141541"/>
                <a:gd name="connsiteX7" fmla="*/ 11335 w 120205"/>
                <a:gd name="connsiteY7" fmla="*/ 31051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1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0"/>
                  </a:lnTo>
                  <a:cubicBezTo>
                    <a:pt x="81439" y="42005"/>
                    <a:pt x="80581" y="36005"/>
                    <a:pt x="78962" y="31623"/>
                  </a:cubicBezTo>
                  <a:cubicBezTo>
                    <a:pt x="77343" y="27242"/>
                    <a:pt x="74486" y="24003"/>
                    <a:pt x="70485" y="21908"/>
                  </a:cubicBezTo>
                  <a:cubicBezTo>
                    <a:pt x="66484" y="19907"/>
                    <a:pt x="60769" y="18860"/>
                    <a:pt x="53435" y="18860"/>
                  </a:cubicBezTo>
                  <a:cubicBezTo>
                    <a:pt x="45148" y="18860"/>
                    <a:pt x="37624" y="20003"/>
                    <a:pt x="31051" y="22384"/>
                  </a:cubicBezTo>
                  <a:cubicBezTo>
                    <a:pt x="24479" y="24765"/>
                    <a:pt x="17907" y="27623"/>
                    <a:pt x="11335" y="31051"/>
                  </a:cubicBezTo>
                  <a:lnTo>
                    <a:pt x="5239" y="18383"/>
                  </a:lnTo>
                  <a:cubicBezTo>
                    <a:pt x="7334" y="16574"/>
                    <a:pt x="11239"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9" y="141351"/>
                    <a:pt x="94774" y="141351"/>
                  </a:cubicBezTo>
                  <a:cubicBezTo>
                    <a:pt x="90202" y="141351"/>
                    <a:pt x="87058" y="140684"/>
                    <a:pt x="85439" y="139256"/>
                  </a:cubicBezTo>
                  <a:cubicBezTo>
                    <a:pt x="83820" y="137827"/>
                    <a:pt x="82963" y="134779"/>
                    <a:pt x="82963" y="130111"/>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682"/>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3" name="Freeform: Shape 52">
              <a:extLst>
                <a:ext uri="{FF2B5EF4-FFF2-40B4-BE49-F238E27FC236}">
                  <a16:creationId xmlns:a16="http://schemas.microsoft.com/office/drawing/2014/main" id="{BC8F00CD-9C20-6744-83C0-038982B3EFBF}"/>
                </a:ext>
              </a:extLst>
            </p:cNvPr>
            <p:cNvSpPr/>
            <p:nvPr/>
          </p:nvSpPr>
          <p:spPr>
            <a:xfrm>
              <a:off x="11481625" y="6490494"/>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9 h 203168"/>
                <a:gd name="connsiteX23" fmla="*/ 99917 w 138779"/>
                <a:gd name="connsiteY23" fmla="*/ 174784 h 203168"/>
                <a:gd name="connsiteX24" fmla="*/ 111442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1"/>
                    <a:pt x="56007" y="68675"/>
                    <a:pt x="62770" y="65627"/>
                  </a:cubicBezTo>
                  <a:cubicBezTo>
                    <a:pt x="69533" y="62579"/>
                    <a:pt x="77057" y="60960"/>
                    <a:pt x="85439" y="60960"/>
                  </a:cubicBezTo>
                  <a:cubicBezTo>
                    <a:pt x="95250" y="60960"/>
                    <a:pt x="104204" y="63341"/>
                    <a:pt x="112205" y="68104"/>
                  </a:cubicBezTo>
                  <a:cubicBezTo>
                    <a:pt x="120206" y="72866"/>
                    <a:pt x="126683" y="80201"/>
                    <a:pt x="131540" y="90107"/>
                  </a:cubicBezTo>
                  <a:cubicBezTo>
                    <a:pt x="136398" y="100013"/>
                    <a:pt x="138779" y="112586"/>
                    <a:pt x="138779" y="127826"/>
                  </a:cubicBezTo>
                  <a:cubicBezTo>
                    <a:pt x="138779" y="141827"/>
                    <a:pt x="135922" y="154591"/>
                    <a:pt x="130112" y="166021"/>
                  </a:cubicBezTo>
                  <a:cubicBezTo>
                    <a:pt x="124301" y="177451"/>
                    <a:pt x="116014" y="186500"/>
                    <a:pt x="105251" y="193167"/>
                  </a:cubicBezTo>
                  <a:cubicBezTo>
                    <a:pt x="94488" y="199835"/>
                    <a:pt x="82010" y="203168"/>
                    <a:pt x="67818" y="203168"/>
                  </a:cubicBezTo>
                  <a:cubicBezTo>
                    <a:pt x="56579" y="203168"/>
                    <a:pt x="46291" y="202025"/>
                    <a:pt x="36957" y="199835"/>
                  </a:cubicBezTo>
                  <a:cubicBezTo>
                    <a:pt x="27622" y="197644"/>
                    <a:pt x="22003" y="195644"/>
                    <a:pt x="20098" y="193834"/>
                  </a:cubicBezTo>
                  <a:lnTo>
                    <a:pt x="20098" y="17621"/>
                  </a:lnTo>
                  <a:lnTo>
                    <a:pt x="0" y="14954"/>
                  </a:lnTo>
                  <a:lnTo>
                    <a:pt x="0" y="4667"/>
                  </a:lnTo>
                  <a:close/>
                  <a:moveTo>
                    <a:pt x="58103" y="82582"/>
                  </a:moveTo>
                  <a:cubicBezTo>
                    <a:pt x="52768" y="85439"/>
                    <a:pt x="48482" y="88678"/>
                    <a:pt x="45244" y="92202"/>
                  </a:cubicBezTo>
                  <a:lnTo>
                    <a:pt x="45244" y="182309"/>
                  </a:lnTo>
                  <a:cubicBezTo>
                    <a:pt x="46196" y="184594"/>
                    <a:pt x="49054" y="186404"/>
                    <a:pt x="53721" y="187833"/>
                  </a:cubicBezTo>
                  <a:cubicBezTo>
                    <a:pt x="58388" y="189262"/>
                    <a:pt x="63627" y="189929"/>
                    <a:pt x="69533" y="189929"/>
                  </a:cubicBezTo>
                  <a:cubicBezTo>
                    <a:pt x="82106" y="189929"/>
                    <a:pt x="92202" y="184880"/>
                    <a:pt x="99917" y="174784"/>
                  </a:cubicBezTo>
                  <a:cubicBezTo>
                    <a:pt x="107633" y="164687"/>
                    <a:pt x="111442" y="149924"/>
                    <a:pt x="111442" y="130493"/>
                  </a:cubicBezTo>
                  <a:cubicBezTo>
                    <a:pt x="111442" y="113062"/>
                    <a:pt x="108109" y="100013"/>
                    <a:pt x="101441" y="91345"/>
                  </a:cubicBezTo>
                  <a:cubicBezTo>
                    <a:pt x="94774" y="82677"/>
                    <a:pt x="86106" y="78391"/>
                    <a:pt x="75533" y="78391"/>
                  </a:cubicBezTo>
                  <a:cubicBezTo>
                    <a:pt x="69152" y="78296"/>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4" name="Freeform: Shape 53">
              <a:extLst>
                <a:ext uri="{FF2B5EF4-FFF2-40B4-BE49-F238E27FC236}">
                  <a16:creationId xmlns:a16="http://schemas.microsoft.com/office/drawing/2014/main" id="{57E26324-019F-6BF2-BAE7-9565910B39F0}"/>
                </a:ext>
              </a:extLst>
            </p:cNvPr>
            <p:cNvSpPr/>
            <p:nvPr/>
          </p:nvSpPr>
          <p:spPr>
            <a:xfrm>
              <a:off x="11641645" y="6551454"/>
              <a:ext cx="126491" cy="142112"/>
            </a:xfrm>
            <a:custGeom>
              <a:avLst/>
              <a:gdLst>
                <a:gd name="connsiteX0" fmla="*/ 9049 w 126491"/>
                <a:gd name="connsiteY0" fmla="*/ 33052 h 142112"/>
                <a:gd name="connsiteX1" fmla="*/ 32861 w 126491"/>
                <a:gd name="connsiteY1" fmla="*/ 8477 h 142112"/>
                <a:gd name="connsiteX2" fmla="*/ 64579 w 126491"/>
                <a:gd name="connsiteY2" fmla="*/ 0 h 142112"/>
                <a:gd name="connsiteX3" fmla="*/ 110966 w 126491"/>
                <a:gd name="connsiteY3" fmla="*/ 19526 h 142112"/>
                <a:gd name="connsiteX4" fmla="*/ 126492 w 126491"/>
                <a:gd name="connsiteY4" fmla="*/ 70961 h 142112"/>
                <a:gd name="connsiteX5" fmla="*/ 117443 w 126491"/>
                <a:gd name="connsiteY5" fmla="*/ 109347 h 142112"/>
                <a:gd name="connsiteX6" fmla="*/ 93631 w 126491"/>
                <a:gd name="connsiteY6" fmla="*/ 133826 h 142112"/>
                <a:gd name="connsiteX7" fmla="*/ 61913 w 126491"/>
                <a:gd name="connsiteY7" fmla="*/ 142113 h 142112"/>
                <a:gd name="connsiteX8" fmla="*/ 15526 w 126491"/>
                <a:gd name="connsiteY8" fmla="*/ 122492 h 142112"/>
                <a:gd name="connsiteX9" fmla="*/ 0 w 126491"/>
                <a:gd name="connsiteY9" fmla="*/ 71056 h 142112"/>
                <a:gd name="connsiteX10" fmla="*/ 9049 w 126491"/>
                <a:gd name="connsiteY10" fmla="*/ 33052 h 142112"/>
                <a:gd name="connsiteX11" fmla="*/ 89344 w 126491"/>
                <a:gd name="connsiteY11" fmla="*/ 114300 h 142112"/>
                <a:gd name="connsiteX12" fmla="*/ 98393 w 126491"/>
                <a:gd name="connsiteY12" fmla="*/ 72962 h 142112"/>
                <a:gd name="connsiteX13" fmla="*/ 90106 w 126491"/>
                <a:gd name="connsiteY13" fmla="*/ 29908 h 142112"/>
                <a:gd name="connsiteX14" fmla="*/ 63437 w 126491"/>
                <a:gd name="connsiteY14" fmla="*/ 14002 h 142112"/>
                <a:gd name="connsiteX15" fmla="*/ 37338 w 126491"/>
                <a:gd name="connsiteY15" fmla="*/ 27908 h 142112"/>
                <a:gd name="connsiteX16" fmla="*/ 28194 w 126491"/>
                <a:gd name="connsiteY16" fmla="*/ 69247 h 142112"/>
                <a:gd name="connsiteX17" fmla="*/ 36767 w 126491"/>
                <a:gd name="connsiteY17" fmla="*/ 112300 h 142112"/>
                <a:gd name="connsiteX18" fmla="*/ 63437 w 126491"/>
                <a:gd name="connsiteY18" fmla="*/ 128207 h 142112"/>
                <a:gd name="connsiteX19" fmla="*/ 89344 w 126491"/>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1" h="142112">
                  <a:moveTo>
                    <a:pt x="9049" y="33052"/>
                  </a:moveTo>
                  <a:cubicBezTo>
                    <a:pt x="15049" y="22288"/>
                    <a:pt x="23050" y="14097"/>
                    <a:pt x="32861" y="8477"/>
                  </a:cubicBezTo>
                  <a:cubicBezTo>
                    <a:pt x="42767" y="2857"/>
                    <a:pt x="53340" y="0"/>
                    <a:pt x="64579" y="0"/>
                  </a:cubicBezTo>
                  <a:cubicBezTo>
                    <a:pt x="85153" y="0"/>
                    <a:pt x="100584" y="6477"/>
                    <a:pt x="110966" y="19526"/>
                  </a:cubicBezTo>
                  <a:cubicBezTo>
                    <a:pt x="121348" y="32575"/>
                    <a:pt x="126492" y="49720"/>
                    <a:pt x="126492" y="70961"/>
                  </a:cubicBezTo>
                  <a:cubicBezTo>
                    <a:pt x="126492" y="85820"/>
                    <a:pt x="123444" y="98584"/>
                    <a:pt x="117443" y="109347"/>
                  </a:cubicBezTo>
                  <a:cubicBezTo>
                    <a:pt x="111442" y="120110"/>
                    <a:pt x="103442" y="128302"/>
                    <a:pt x="93631" y="133826"/>
                  </a:cubicBezTo>
                  <a:cubicBezTo>
                    <a:pt x="83725" y="139351"/>
                    <a:pt x="73152" y="142113"/>
                    <a:pt x="61913" y="142113"/>
                  </a:cubicBezTo>
                  <a:cubicBezTo>
                    <a:pt x="41339"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147" y="37148"/>
                    <a:pt x="28194" y="50959"/>
                    <a:pt x="28194" y="69247"/>
                  </a:cubicBezTo>
                  <a:cubicBezTo>
                    <a:pt x="28194" y="87344"/>
                    <a:pt x="31051" y="101727"/>
                    <a:pt x="36767" y="112300"/>
                  </a:cubicBezTo>
                  <a:cubicBezTo>
                    <a:pt x="42481" y="122872"/>
                    <a:pt x="51340" y="128207"/>
                    <a:pt x="63437"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5" name="Freeform: Shape 54">
              <a:extLst>
                <a:ext uri="{FF2B5EF4-FFF2-40B4-BE49-F238E27FC236}">
                  <a16:creationId xmlns:a16="http://schemas.microsoft.com/office/drawing/2014/main" id="{D0462AF9-ADD4-7F91-E09A-CA0256F015F1}"/>
                </a:ext>
              </a:extLst>
            </p:cNvPr>
            <p:cNvSpPr/>
            <p:nvPr/>
          </p:nvSpPr>
          <p:spPr>
            <a:xfrm>
              <a:off x="11790807" y="6551358"/>
              <a:ext cx="95535" cy="139541"/>
            </a:xfrm>
            <a:custGeom>
              <a:avLst/>
              <a:gdLst>
                <a:gd name="connsiteX0" fmla="*/ 95 w 95535"/>
                <a:gd name="connsiteY0" fmla="*/ 127635 h 139541"/>
                <a:gd name="connsiteX1" fmla="*/ 18478 w 95535"/>
                <a:gd name="connsiteY1" fmla="*/ 126206 h 139541"/>
                <a:gd name="connsiteX2" fmla="*/ 18478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635"/>
                  </a:moveTo>
                  <a:lnTo>
                    <a:pt x="18478" y="126206"/>
                  </a:lnTo>
                  <a:lnTo>
                    <a:pt x="18478" y="22574"/>
                  </a:lnTo>
                  <a:lnTo>
                    <a:pt x="857" y="18193"/>
                  </a:lnTo>
                  <a:lnTo>
                    <a:pt x="857" y="4953"/>
                  </a:lnTo>
                  <a:lnTo>
                    <a:pt x="34576" y="571"/>
                  </a:lnTo>
                  <a:lnTo>
                    <a:pt x="35052" y="571"/>
                  </a:lnTo>
                  <a:lnTo>
                    <a:pt x="40481" y="4953"/>
                  </a:lnTo>
                  <a:lnTo>
                    <a:pt x="40481" y="9335"/>
                  </a:lnTo>
                  <a:lnTo>
                    <a:pt x="39719" y="28385"/>
                  </a:lnTo>
                  <a:lnTo>
                    <a:pt x="40481" y="28385"/>
                  </a:lnTo>
                  <a:cubicBezTo>
                    <a:pt x="42101"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718"/>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6" name="Freeform: Shape 55">
              <a:extLst>
                <a:ext uri="{FF2B5EF4-FFF2-40B4-BE49-F238E27FC236}">
                  <a16:creationId xmlns:a16="http://schemas.microsoft.com/office/drawing/2014/main" id="{FBF7F11D-4342-4EE8-DFDE-A31B8543B8DA}"/>
                </a:ext>
              </a:extLst>
            </p:cNvPr>
            <p:cNvSpPr/>
            <p:nvPr/>
          </p:nvSpPr>
          <p:spPr>
            <a:xfrm>
              <a:off x="11902344" y="6552120"/>
              <a:ext cx="120300" cy="141541"/>
            </a:xfrm>
            <a:custGeom>
              <a:avLst/>
              <a:gdLst>
                <a:gd name="connsiteX0" fmla="*/ 23241 w 120300"/>
                <a:gd name="connsiteY0" fmla="*/ 68199 h 141541"/>
                <a:gd name="connsiteX1" fmla="*/ 81534 w 120300"/>
                <a:gd name="connsiteY1" fmla="*/ 56579 h 141541"/>
                <a:gd name="connsiteX2" fmla="*/ 81534 w 120300"/>
                <a:gd name="connsiteY2" fmla="*/ 49720 h 141541"/>
                <a:gd name="connsiteX3" fmla="*/ 79058 w 120300"/>
                <a:gd name="connsiteY3" fmla="*/ 31623 h 141541"/>
                <a:gd name="connsiteX4" fmla="*/ 70580 w 120300"/>
                <a:gd name="connsiteY4" fmla="*/ 21908 h 141541"/>
                <a:gd name="connsiteX5" fmla="*/ 53531 w 120300"/>
                <a:gd name="connsiteY5" fmla="*/ 18860 h 141541"/>
                <a:gd name="connsiteX6" fmla="*/ 31147 w 120300"/>
                <a:gd name="connsiteY6" fmla="*/ 22384 h 141541"/>
                <a:gd name="connsiteX7" fmla="*/ 11430 w 120300"/>
                <a:gd name="connsiteY7" fmla="*/ 31051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6 h 141541"/>
                <a:gd name="connsiteX21" fmla="*/ 82963 w 120300"/>
                <a:gd name="connsiteY21" fmla="*/ 130111 h 141541"/>
                <a:gd name="connsiteX22" fmla="*/ 82963 w 120300"/>
                <a:gd name="connsiteY22" fmla="*/ 122015 h 141541"/>
                <a:gd name="connsiteX23" fmla="*/ 64961 w 120300"/>
                <a:gd name="connsiteY23" fmla="*/ 135446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199 h 141541"/>
                <a:gd name="connsiteX28" fmla="*/ 66294 w 120300"/>
                <a:gd name="connsiteY28" fmla="*/ 120968 h 141541"/>
                <a:gd name="connsiteX29" fmla="*/ 81439 w 120300"/>
                <a:gd name="connsiteY29" fmla="*/ 111633 h 141541"/>
                <a:gd name="connsiteX30" fmla="*/ 81439 w 120300"/>
                <a:gd name="connsiteY30" fmla="*/ 69533 h 141541"/>
                <a:gd name="connsiteX31" fmla="*/ 41148 w 120300"/>
                <a:gd name="connsiteY31" fmla="*/ 77724 h 141541"/>
                <a:gd name="connsiteX32" fmla="*/ 27527 w 120300"/>
                <a:gd name="connsiteY32" fmla="*/ 99155 h 141541"/>
                <a:gd name="connsiteX33" fmla="*/ 34004 w 120300"/>
                <a:gd name="connsiteY33" fmla="*/ 118586 h 141541"/>
                <a:gd name="connsiteX34" fmla="*/ 51530 w 120300"/>
                <a:gd name="connsiteY34" fmla="*/ 124873 h 141541"/>
                <a:gd name="connsiteX35" fmla="*/ 66294 w 120300"/>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199"/>
                  </a:moveTo>
                  <a:cubicBezTo>
                    <a:pt x="38576" y="60960"/>
                    <a:pt x="58007" y="57055"/>
                    <a:pt x="81534" y="56579"/>
                  </a:cubicBezTo>
                  <a:lnTo>
                    <a:pt x="81534" y="49720"/>
                  </a:lnTo>
                  <a:cubicBezTo>
                    <a:pt x="81534" y="42005"/>
                    <a:pt x="80677" y="36005"/>
                    <a:pt x="79058" y="31623"/>
                  </a:cubicBezTo>
                  <a:cubicBezTo>
                    <a:pt x="77438" y="27242"/>
                    <a:pt x="74581" y="24003"/>
                    <a:pt x="70580" y="21908"/>
                  </a:cubicBezTo>
                  <a:cubicBezTo>
                    <a:pt x="66580" y="19907"/>
                    <a:pt x="60960" y="18860"/>
                    <a:pt x="53531" y="18860"/>
                  </a:cubicBezTo>
                  <a:cubicBezTo>
                    <a:pt x="45244" y="18860"/>
                    <a:pt x="37719" y="20003"/>
                    <a:pt x="31147" y="22384"/>
                  </a:cubicBezTo>
                  <a:cubicBezTo>
                    <a:pt x="24575" y="24765"/>
                    <a:pt x="18002" y="27623"/>
                    <a:pt x="11430" y="31051"/>
                  </a:cubicBezTo>
                  <a:lnTo>
                    <a:pt x="5334" y="18383"/>
                  </a:lnTo>
                  <a:cubicBezTo>
                    <a:pt x="7430" y="16574"/>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6"/>
                    <a:pt x="107918" y="140113"/>
                  </a:cubicBezTo>
                  <a:cubicBezTo>
                    <a:pt x="102965" y="140970"/>
                    <a:pt x="98584" y="141351"/>
                    <a:pt x="94774" y="141351"/>
                  </a:cubicBezTo>
                  <a:cubicBezTo>
                    <a:pt x="90202" y="141351"/>
                    <a:pt x="87154" y="140684"/>
                    <a:pt x="85439" y="139256"/>
                  </a:cubicBezTo>
                  <a:cubicBezTo>
                    <a:pt x="83820" y="137827"/>
                    <a:pt x="82963" y="134779"/>
                    <a:pt x="82963" y="130111"/>
                  </a:cubicBezTo>
                  <a:lnTo>
                    <a:pt x="82963" y="122015"/>
                  </a:lnTo>
                  <a:cubicBezTo>
                    <a:pt x="78105" y="126873"/>
                    <a:pt x="72104" y="131445"/>
                    <a:pt x="64961" y="135446"/>
                  </a:cubicBezTo>
                  <a:cubicBezTo>
                    <a:pt x="57817" y="139541"/>
                    <a:pt x="49816" y="141542"/>
                    <a:pt x="40862" y="141542"/>
                  </a:cubicBezTo>
                  <a:cubicBezTo>
                    <a:pt x="29147" y="141542"/>
                    <a:pt x="19336" y="138113"/>
                    <a:pt x="11621" y="131350"/>
                  </a:cubicBezTo>
                  <a:cubicBezTo>
                    <a:pt x="3905" y="124587"/>
                    <a:pt x="0" y="114872"/>
                    <a:pt x="0" y="102108"/>
                  </a:cubicBezTo>
                  <a:cubicBezTo>
                    <a:pt x="191" y="86773"/>
                    <a:pt x="7906" y="75438"/>
                    <a:pt x="23241" y="68199"/>
                  </a:cubicBezTo>
                  <a:close/>
                  <a:moveTo>
                    <a:pt x="66294" y="120968"/>
                  </a:moveTo>
                  <a:cubicBezTo>
                    <a:pt x="71819"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770"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7" name="Freeform: Shape 56">
              <a:extLst>
                <a:ext uri="{FF2B5EF4-FFF2-40B4-BE49-F238E27FC236}">
                  <a16:creationId xmlns:a16="http://schemas.microsoft.com/office/drawing/2014/main" id="{798DDEF1-B5E6-6296-37AF-9D6D796E5576}"/>
                </a:ext>
              </a:extLst>
            </p:cNvPr>
            <p:cNvSpPr/>
            <p:nvPr/>
          </p:nvSpPr>
          <p:spPr>
            <a:xfrm>
              <a:off x="12036361" y="6519926"/>
              <a:ext cx="88201" cy="173736"/>
            </a:xfrm>
            <a:custGeom>
              <a:avLst/>
              <a:gdLst>
                <a:gd name="connsiteX0" fmla="*/ 24479 w 88201"/>
                <a:gd name="connsiteY0" fmla="*/ 167069 h 173736"/>
                <a:gd name="connsiteX1" fmla="*/ 17621 w 88201"/>
                <a:gd name="connsiteY1" fmla="*/ 145256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3 h 173736"/>
                <a:gd name="connsiteX22" fmla="*/ 69247 w 88201"/>
                <a:gd name="connsiteY22" fmla="*/ 169545 h 173736"/>
                <a:gd name="connsiteX23" fmla="*/ 45434 w 88201"/>
                <a:gd name="connsiteY23" fmla="*/ 173736 h 173736"/>
                <a:gd name="connsiteX24" fmla="*/ 24479 w 88201"/>
                <a:gd name="connsiteY24" fmla="*/ 167069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069"/>
                  </a:moveTo>
                  <a:cubicBezTo>
                    <a:pt x="19907" y="162782"/>
                    <a:pt x="17621" y="155543"/>
                    <a:pt x="17621" y="145256"/>
                  </a:cubicBezTo>
                  <a:lnTo>
                    <a:pt x="17621" y="51340"/>
                  </a:lnTo>
                  <a:lnTo>
                    <a:pt x="0" y="51340"/>
                  </a:lnTo>
                  <a:lnTo>
                    <a:pt x="0" y="40291"/>
                  </a:lnTo>
                  <a:cubicBezTo>
                    <a:pt x="762" y="40100"/>
                    <a:pt x="3048"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3"/>
                  </a:lnTo>
                  <a:cubicBezTo>
                    <a:pt x="84296" y="163925"/>
                    <a:pt x="77914" y="166783"/>
                    <a:pt x="69247" y="169545"/>
                  </a:cubicBezTo>
                  <a:cubicBezTo>
                    <a:pt x="60579" y="172307"/>
                    <a:pt x="52578" y="173736"/>
                    <a:pt x="45434" y="173736"/>
                  </a:cubicBezTo>
                  <a:cubicBezTo>
                    <a:pt x="36004"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8" name="Freeform: Shape 57">
              <a:extLst>
                <a:ext uri="{FF2B5EF4-FFF2-40B4-BE49-F238E27FC236}">
                  <a16:creationId xmlns:a16="http://schemas.microsoft.com/office/drawing/2014/main" id="{171864C8-A052-7361-21DB-B058942BC1B7}"/>
                </a:ext>
              </a:extLst>
            </p:cNvPr>
            <p:cNvSpPr/>
            <p:nvPr/>
          </p:nvSpPr>
          <p:spPr>
            <a:xfrm>
              <a:off x="12139422" y="6551454"/>
              <a:ext cx="126587" cy="142112"/>
            </a:xfrm>
            <a:custGeom>
              <a:avLst/>
              <a:gdLst>
                <a:gd name="connsiteX0" fmla="*/ 9049 w 126587"/>
                <a:gd name="connsiteY0" fmla="*/ 33052 h 142112"/>
                <a:gd name="connsiteX1" fmla="*/ 32956 w 126587"/>
                <a:gd name="connsiteY1" fmla="*/ 8477 h 142112"/>
                <a:gd name="connsiteX2" fmla="*/ 64675 w 126587"/>
                <a:gd name="connsiteY2" fmla="*/ 0 h 142112"/>
                <a:gd name="connsiteX3" fmla="*/ 111061 w 126587"/>
                <a:gd name="connsiteY3" fmla="*/ 19526 h 142112"/>
                <a:gd name="connsiteX4" fmla="*/ 126587 w 126587"/>
                <a:gd name="connsiteY4" fmla="*/ 70961 h 142112"/>
                <a:gd name="connsiteX5" fmla="*/ 117538 w 126587"/>
                <a:gd name="connsiteY5" fmla="*/ 109347 h 142112"/>
                <a:gd name="connsiteX6" fmla="*/ 93631 w 126587"/>
                <a:gd name="connsiteY6" fmla="*/ 133826 h 142112"/>
                <a:gd name="connsiteX7" fmla="*/ 61913 w 126587"/>
                <a:gd name="connsiteY7" fmla="*/ 142113 h 142112"/>
                <a:gd name="connsiteX8" fmla="*/ 15526 w 126587"/>
                <a:gd name="connsiteY8" fmla="*/ 122492 h 142112"/>
                <a:gd name="connsiteX9" fmla="*/ 0 w 126587"/>
                <a:gd name="connsiteY9" fmla="*/ 71056 h 142112"/>
                <a:gd name="connsiteX10" fmla="*/ 9049 w 126587"/>
                <a:gd name="connsiteY10" fmla="*/ 33052 h 142112"/>
                <a:gd name="connsiteX11" fmla="*/ 89344 w 126587"/>
                <a:gd name="connsiteY11" fmla="*/ 114300 h 142112"/>
                <a:gd name="connsiteX12" fmla="*/ 98393 w 126587"/>
                <a:gd name="connsiteY12" fmla="*/ 72962 h 142112"/>
                <a:gd name="connsiteX13" fmla="*/ 90106 w 126587"/>
                <a:gd name="connsiteY13" fmla="*/ 29908 h 142112"/>
                <a:gd name="connsiteX14" fmla="*/ 63436 w 126587"/>
                <a:gd name="connsiteY14" fmla="*/ 14002 h 142112"/>
                <a:gd name="connsiteX15" fmla="*/ 37338 w 126587"/>
                <a:gd name="connsiteY15" fmla="*/ 27908 h 142112"/>
                <a:gd name="connsiteX16" fmla="*/ 28194 w 126587"/>
                <a:gd name="connsiteY16" fmla="*/ 69247 h 142112"/>
                <a:gd name="connsiteX17" fmla="*/ 36766 w 126587"/>
                <a:gd name="connsiteY17" fmla="*/ 112300 h 142112"/>
                <a:gd name="connsiteX18" fmla="*/ 63436 w 126587"/>
                <a:gd name="connsiteY18" fmla="*/ 128207 h 142112"/>
                <a:gd name="connsiteX19" fmla="*/ 89344 w 126587"/>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112">
                  <a:moveTo>
                    <a:pt x="9049" y="33052"/>
                  </a:moveTo>
                  <a:cubicBezTo>
                    <a:pt x="15049" y="22288"/>
                    <a:pt x="23050" y="14097"/>
                    <a:pt x="32956" y="8477"/>
                  </a:cubicBezTo>
                  <a:cubicBezTo>
                    <a:pt x="42863" y="2857"/>
                    <a:pt x="53340" y="0"/>
                    <a:pt x="64675" y="0"/>
                  </a:cubicBezTo>
                  <a:cubicBezTo>
                    <a:pt x="85249" y="0"/>
                    <a:pt x="100679" y="6477"/>
                    <a:pt x="111061" y="19526"/>
                  </a:cubicBezTo>
                  <a:cubicBezTo>
                    <a:pt x="121444" y="32575"/>
                    <a:pt x="126587" y="49720"/>
                    <a:pt x="126587" y="70961"/>
                  </a:cubicBezTo>
                  <a:cubicBezTo>
                    <a:pt x="126587" y="85820"/>
                    <a:pt x="123539" y="98584"/>
                    <a:pt x="117538" y="109347"/>
                  </a:cubicBezTo>
                  <a:cubicBezTo>
                    <a:pt x="111538" y="120110"/>
                    <a:pt x="103537" y="128302"/>
                    <a:pt x="93631" y="133826"/>
                  </a:cubicBezTo>
                  <a:cubicBezTo>
                    <a:pt x="83725" y="139351"/>
                    <a:pt x="73247" y="142113"/>
                    <a:pt x="61913" y="142113"/>
                  </a:cubicBezTo>
                  <a:cubicBezTo>
                    <a:pt x="41338"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6" y="14002"/>
                  </a:cubicBezTo>
                  <a:cubicBezTo>
                    <a:pt x="52197" y="14002"/>
                    <a:pt x="43529" y="18669"/>
                    <a:pt x="37338" y="27908"/>
                  </a:cubicBezTo>
                  <a:cubicBezTo>
                    <a:pt x="31242" y="37243"/>
                    <a:pt x="28194" y="50959"/>
                    <a:pt x="28194" y="69247"/>
                  </a:cubicBezTo>
                  <a:cubicBezTo>
                    <a:pt x="28194" y="87344"/>
                    <a:pt x="31051" y="101727"/>
                    <a:pt x="36766" y="112300"/>
                  </a:cubicBezTo>
                  <a:cubicBezTo>
                    <a:pt x="42481" y="122872"/>
                    <a:pt x="51340" y="128207"/>
                    <a:pt x="63436"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9" name="Freeform: Shape 58">
              <a:extLst>
                <a:ext uri="{FF2B5EF4-FFF2-40B4-BE49-F238E27FC236}">
                  <a16:creationId xmlns:a16="http://schemas.microsoft.com/office/drawing/2014/main" id="{A45EBE12-7A3D-C9F8-D478-7DAE9B06BE32}"/>
                </a:ext>
              </a:extLst>
            </p:cNvPr>
            <p:cNvSpPr/>
            <p:nvPr/>
          </p:nvSpPr>
          <p:spPr>
            <a:xfrm>
              <a:off x="12288774" y="6551358"/>
              <a:ext cx="95535" cy="139541"/>
            </a:xfrm>
            <a:custGeom>
              <a:avLst/>
              <a:gdLst>
                <a:gd name="connsiteX0" fmla="*/ 0 w 95535"/>
                <a:gd name="connsiteY0" fmla="*/ 127635 h 139541"/>
                <a:gd name="connsiteX1" fmla="*/ 18383 w 95535"/>
                <a:gd name="connsiteY1" fmla="*/ 126206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635"/>
                  </a:moveTo>
                  <a:lnTo>
                    <a:pt x="18383" y="126206"/>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435"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0" name="Freeform: Shape 59">
              <a:extLst>
                <a:ext uri="{FF2B5EF4-FFF2-40B4-BE49-F238E27FC236}">
                  <a16:creationId xmlns:a16="http://schemas.microsoft.com/office/drawing/2014/main" id="{FDCD9948-C521-017A-C5CF-F01954E208EE}"/>
                </a:ext>
              </a:extLst>
            </p:cNvPr>
            <p:cNvSpPr/>
            <p:nvPr/>
          </p:nvSpPr>
          <p:spPr>
            <a:xfrm>
              <a:off x="12398120" y="6552216"/>
              <a:ext cx="137541" cy="141446"/>
            </a:xfrm>
            <a:custGeom>
              <a:avLst/>
              <a:gdLst>
                <a:gd name="connsiteX0" fmla="*/ 103442 w 137541"/>
                <a:gd name="connsiteY0" fmla="*/ 138208 h 141446"/>
                <a:gd name="connsiteX1" fmla="*/ 100108 w 137541"/>
                <a:gd name="connsiteY1" fmla="*/ 129445 h 141446"/>
                <a:gd name="connsiteX2" fmla="*/ 100108 w 137541"/>
                <a:gd name="connsiteY2" fmla="*/ 121158 h 141446"/>
                <a:gd name="connsiteX3" fmla="*/ 79915 w 137541"/>
                <a:gd name="connsiteY3" fmla="*/ 135350 h 141446"/>
                <a:gd name="connsiteX4" fmla="*/ 55531 w 137541"/>
                <a:gd name="connsiteY4" fmla="*/ 141446 h 141446"/>
                <a:gd name="connsiteX5" fmla="*/ 23241 w 137541"/>
                <a:gd name="connsiteY5" fmla="*/ 129254 h 141446"/>
                <a:gd name="connsiteX6" fmla="*/ 13716 w 137541"/>
                <a:gd name="connsiteY6" fmla="*/ 88868 h 141446"/>
                <a:gd name="connsiteX7" fmla="*/ 13716 w 137541"/>
                <a:gd name="connsiteY7" fmla="*/ 17812 h 141446"/>
                <a:gd name="connsiteX8" fmla="*/ 0 w 137541"/>
                <a:gd name="connsiteY8" fmla="*/ 13907 h 141446"/>
                <a:gd name="connsiteX9" fmla="*/ 0 w 137541"/>
                <a:gd name="connsiteY9" fmla="*/ 3143 h 141446"/>
                <a:gd name="connsiteX10" fmla="*/ 34290 w 137541"/>
                <a:gd name="connsiteY10" fmla="*/ 0 h 141446"/>
                <a:gd name="connsiteX11" fmla="*/ 34576 w 137541"/>
                <a:gd name="connsiteY11" fmla="*/ 0 h 141446"/>
                <a:gd name="connsiteX12" fmla="*/ 39243 w 137541"/>
                <a:gd name="connsiteY12" fmla="*/ 2953 h 141446"/>
                <a:gd name="connsiteX13" fmla="*/ 39243 w 137541"/>
                <a:gd name="connsiteY13" fmla="*/ 86868 h 141446"/>
                <a:gd name="connsiteX14" fmla="*/ 41338 w 137541"/>
                <a:gd name="connsiteY14" fmla="*/ 109061 h 141446"/>
                <a:gd name="connsiteX15" fmla="*/ 48673 w 137541"/>
                <a:gd name="connsiteY15" fmla="*/ 120777 h 141446"/>
                <a:gd name="connsiteX16" fmla="*/ 64008 w 137541"/>
                <a:gd name="connsiteY16" fmla="*/ 124587 h 141446"/>
                <a:gd name="connsiteX17" fmla="*/ 82391 w 137541"/>
                <a:gd name="connsiteY17" fmla="*/ 120396 h 141446"/>
                <a:gd name="connsiteX18" fmla="*/ 97346 w 137541"/>
                <a:gd name="connsiteY18" fmla="*/ 110585 h 141446"/>
                <a:gd name="connsiteX19" fmla="*/ 97346 w 137541"/>
                <a:gd name="connsiteY19" fmla="*/ 17812 h 141446"/>
                <a:gd name="connsiteX20" fmla="*/ 79724 w 137541"/>
                <a:gd name="connsiteY20" fmla="*/ 13907 h 141446"/>
                <a:gd name="connsiteX21" fmla="*/ 79724 w 137541"/>
                <a:gd name="connsiteY21" fmla="*/ 3143 h 141446"/>
                <a:gd name="connsiteX22" fmla="*/ 116967 w 137541"/>
                <a:gd name="connsiteY22" fmla="*/ 0 h 141446"/>
                <a:gd name="connsiteX23" fmla="*/ 117253 w 137541"/>
                <a:gd name="connsiteY23" fmla="*/ 0 h 141446"/>
                <a:gd name="connsiteX24" fmla="*/ 122872 w 137541"/>
                <a:gd name="connsiteY24" fmla="*/ 2953 h 141446"/>
                <a:gd name="connsiteX25" fmla="*/ 122872 w 137541"/>
                <a:gd name="connsiteY25" fmla="*/ 126302 h 141446"/>
                <a:gd name="connsiteX26" fmla="*/ 137541 w 137541"/>
                <a:gd name="connsiteY26" fmla="*/ 126302 h 141446"/>
                <a:gd name="connsiteX27" fmla="*/ 137255 w 137541"/>
                <a:gd name="connsiteY27" fmla="*/ 137351 h 141446"/>
                <a:gd name="connsiteX28" fmla="*/ 125349 w 137541"/>
                <a:gd name="connsiteY28" fmla="*/ 140018 h 141446"/>
                <a:gd name="connsiteX29" fmla="*/ 113729 w 137541"/>
                <a:gd name="connsiteY29" fmla="*/ 140970 h 141446"/>
                <a:gd name="connsiteX30" fmla="*/ 103442 w 137541"/>
                <a:gd name="connsiteY30" fmla="*/ 13820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446">
                  <a:moveTo>
                    <a:pt x="103442" y="138208"/>
                  </a:moveTo>
                  <a:cubicBezTo>
                    <a:pt x="101251" y="136398"/>
                    <a:pt x="100108" y="133445"/>
                    <a:pt x="100108" y="129445"/>
                  </a:cubicBezTo>
                  <a:lnTo>
                    <a:pt x="100108" y="121158"/>
                  </a:lnTo>
                  <a:cubicBezTo>
                    <a:pt x="94679" y="126587"/>
                    <a:pt x="88011" y="131255"/>
                    <a:pt x="79915" y="135350"/>
                  </a:cubicBezTo>
                  <a:cubicBezTo>
                    <a:pt x="71818" y="139446"/>
                    <a:pt x="63722" y="141446"/>
                    <a:pt x="55531" y="141446"/>
                  </a:cubicBezTo>
                  <a:cubicBezTo>
                    <a:pt x="40386" y="141446"/>
                    <a:pt x="29623" y="137351"/>
                    <a:pt x="23241" y="129254"/>
                  </a:cubicBezTo>
                  <a:cubicBezTo>
                    <a:pt x="16859" y="121158"/>
                    <a:pt x="13716" y="107633"/>
                    <a:pt x="13716" y="8886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672" y="114395"/>
                    <a:pt x="45149" y="118301"/>
                    <a:pt x="48673" y="120777"/>
                  </a:cubicBezTo>
                  <a:cubicBezTo>
                    <a:pt x="52197" y="123254"/>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2" y="2953"/>
                  </a:lnTo>
                  <a:lnTo>
                    <a:pt x="122872" y="126302"/>
                  </a:lnTo>
                  <a:lnTo>
                    <a:pt x="137541" y="126302"/>
                  </a:lnTo>
                  <a:lnTo>
                    <a:pt x="137255" y="137351"/>
                  </a:lnTo>
                  <a:cubicBezTo>
                    <a:pt x="132683" y="138494"/>
                    <a:pt x="128778" y="139351"/>
                    <a:pt x="125349" y="140018"/>
                  </a:cubicBezTo>
                  <a:cubicBezTo>
                    <a:pt x="121920" y="140684"/>
                    <a:pt x="118110" y="140970"/>
                    <a:pt x="113729" y="140970"/>
                  </a:cubicBezTo>
                  <a:cubicBezTo>
                    <a:pt x="108966" y="140970"/>
                    <a:pt x="105632"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1" name="Freeform: Shape 60">
              <a:extLst>
                <a:ext uri="{FF2B5EF4-FFF2-40B4-BE49-F238E27FC236}">
                  <a16:creationId xmlns:a16="http://schemas.microsoft.com/office/drawing/2014/main" id="{1A88CB81-B9F1-CD7A-F3D8-3E7793F942E6}"/>
                </a:ext>
              </a:extLst>
            </p:cNvPr>
            <p:cNvSpPr/>
            <p:nvPr/>
          </p:nvSpPr>
          <p:spPr>
            <a:xfrm>
              <a:off x="12552997" y="6490494"/>
              <a:ext cx="66103" cy="200501"/>
            </a:xfrm>
            <a:custGeom>
              <a:avLst/>
              <a:gdLst>
                <a:gd name="connsiteX0" fmla="*/ 19907 w 66103"/>
                <a:gd name="connsiteY0" fmla="*/ 17907 h 200501"/>
                <a:gd name="connsiteX1" fmla="*/ 95 w 66103"/>
                <a:gd name="connsiteY1" fmla="*/ 15240 h 200501"/>
                <a:gd name="connsiteX2" fmla="*/ 95 w 66103"/>
                <a:gd name="connsiteY2" fmla="*/ 4763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907" y="17907"/>
                  </a:moveTo>
                  <a:lnTo>
                    <a:pt x="95" y="15240"/>
                  </a:lnTo>
                  <a:lnTo>
                    <a:pt x="95" y="4763"/>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2" name="Freeform: Shape 61">
              <a:extLst>
                <a:ext uri="{FF2B5EF4-FFF2-40B4-BE49-F238E27FC236}">
                  <a16:creationId xmlns:a16="http://schemas.microsoft.com/office/drawing/2014/main" id="{609A3CA5-D10A-02CB-8C8C-2D32A286B4AA}"/>
                </a:ext>
              </a:extLst>
            </p:cNvPr>
            <p:cNvSpPr/>
            <p:nvPr/>
          </p:nvSpPr>
          <p:spPr>
            <a:xfrm>
              <a:off x="11201876" y="6786054"/>
              <a:ext cx="177260" cy="181927"/>
            </a:xfrm>
            <a:custGeom>
              <a:avLst/>
              <a:gdLst>
                <a:gd name="connsiteX0" fmla="*/ 19621 w 177260"/>
                <a:gd name="connsiteY0" fmla="*/ 15240 h 181927"/>
                <a:gd name="connsiteX1" fmla="*/ 0 w 177260"/>
                <a:gd name="connsiteY1" fmla="*/ 12287 h 181927"/>
                <a:gd name="connsiteX2" fmla="*/ 0 w 177260"/>
                <a:gd name="connsiteY2" fmla="*/ 0 h 181927"/>
                <a:gd name="connsiteX3" fmla="*/ 45530 w 177260"/>
                <a:gd name="connsiteY3" fmla="*/ 0 h 181927"/>
                <a:gd name="connsiteX4" fmla="*/ 127064 w 177260"/>
                <a:gd name="connsiteY4" fmla="*/ 119443 h 181927"/>
                <a:gd name="connsiteX5" fmla="*/ 140780 w 177260"/>
                <a:gd name="connsiteY5" fmla="*/ 145352 h 181927"/>
                <a:gd name="connsiteX6" fmla="*/ 140780 w 177260"/>
                <a:gd name="connsiteY6" fmla="*/ 15240 h 181927"/>
                <a:gd name="connsiteX7" fmla="*/ 119539 w 177260"/>
                <a:gd name="connsiteY7" fmla="*/ 12287 h 181927"/>
                <a:gd name="connsiteX8" fmla="*/ 119539 w 177260"/>
                <a:gd name="connsiteY8" fmla="*/ 0 h 181927"/>
                <a:gd name="connsiteX9" fmla="*/ 177260 w 177260"/>
                <a:gd name="connsiteY9" fmla="*/ 0 h 181927"/>
                <a:gd name="connsiteX10" fmla="*/ 177260 w 177260"/>
                <a:gd name="connsiteY10" fmla="*/ 12287 h 181927"/>
                <a:gd name="connsiteX11" fmla="*/ 157639 w 177260"/>
                <a:gd name="connsiteY11" fmla="*/ 15240 h 181927"/>
                <a:gd name="connsiteX12" fmla="*/ 157639 w 177260"/>
                <a:gd name="connsiteY12" fmla="*/ 181928 h 181927"/>
                <a:gd name="connsiteX13" fmla="*/ 138303 w 177260"/>
                <a:gd name="connsiteY13" fmla="*/ 181928 h 181927"/>
                <a:gd name="connsiteX14" fmla="*/ 55055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1 w 177260"/>
                <a:gd name="connsiteY21" fmla="*/ 167259 h 181927"/>
                <a:gd name="connsiteX22" fmla="*/ 19621 w 177260"/>
                <a:gd name="connsiteY22" fmla="*/ 15240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621" y="15240"/>
                  </a:moveTo>
                  <a:lnTo>
                    <a:pt x="0" y="12287"/>
                  </a:lnTo>
                  <a:lnTo>
                    <a:pt x="0" y="0"/>
                  </a:lnTo>
                  <a:lnTo>
                    <a:pt x="45530" y="0"/>
                  </a:lnTo>
                  <a:lnTo>
                    <a:pt x="127064" y="119443"/>
                  </a:lnTo>
                  <a:lnTo>
                    <a:pt x="140780" y="145352"/>
                  </a:lnTo>
                  <a:lnTo>
                    <a:pt x="140780" y="15240"/>
                  </a:lnTo>
                  <a:lnTo>
                    <a:pt x="119539" y="12287"/>
                  </a:lnTo>
                  <a:lnTo>
                    <a:pt x="119539" y="0"/>
                  </a:lnTo>
                  <a:lnTo>
                    <a:pt x="177260" y="0"/>
                  </a:lnTo>
                  <a:lnTo>
                    <a:pt x="177260" y="12287"/>
                  </a:lnTo>
                  <a:lnTo>
                    <a:pt x="157639" y="15240"/>
                  </a:lnTo>
                  <a:lnTo>
                    <a:pt x="157639" y="181928"/>
                  </a:lnTo>
                  <a:lnTo>
                    <a:pt x="138303" y="181928"/>
                  </a:lnTo>
                  <a:lnTo>
                    <a:pt x="55055" y="59722"/>
                  </a:lnTo>
                  <a:lnTo>
                    <a:pt x="36195" y="27432"/>
                  </a:lnTo>
                  <a:lnTo>
                    <a:pt x="36195" y="167450"/>
                  </a:lnTo>
                  <a:lnTo>
                    <a:pt x="59436" y="169926"/>
                  </a:lnTo>
                  <a:lnTo>
                    <a:pt x="59436" y="181928"/>
                  </a:lnTo>
                  <a:lnTo>
                    <a:pt x="0" y="181928"/>
                  </a:lnTo>
                  <a:lnTo>
                    <a:pt x="0" y="169926"/>
                  </a:lnTo>
                  <a:lnTo>
                    <a:pt x="19621" y="167259"/>
                  </a:lnTo>
                  <a:lnTo>
                    <a:pt x="19621"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3" name="Freeform: Shape 62">
              <a:extLst>
                <a:ext uri="{FF2B5EF4-FFF2-40B4-BE49-F238E27FC236}">
                  <a16:creationId xmlns:a16="http://schemas.microsoft.com/office/drawing/2014/main" id="{FEACE299-8132-CC70-B57D-8F8CBA8F2EE3}"/>
                </a:ext>
              </a:extLst>
            </p:cNvPr>
            <p:cNvSpPr/>
            <p:nvPr/>
          </p:nvSpPr>
          <p:spPr>
            <a:xfrm>
              <a:off x="11396091"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8 w 120205"/>
                <a:gd name="connsiteY14" fmla="*/ 48197 h 141541"/>
                <a:gd name="connsiteX15" fmla="*/ 105728 w 120205"/>
                <a:gd name="connsiteY15" fmla="*/ 126778 h 141541"/>
                <a:gd name="connsiteX16" fmla="*/ 120206 w 120205"/>
                <a:gd name="connsiteY16" fmla="*/ 126778 h 141541"/>
                <a:gd name="connsiteX17" fmla="*/ 120206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636"/>
                  </a:lnTo>
                  <a:cubicBezTo>
                    <a:pt x="116967" y="138494"/>
                    <a:pt x="112776" y="139255"/>
                    <a:pt x="107823" y="140113"/>
                  </a:cubicBezTo>
                  <a:cubicBezTo>
                    <a:pt x="102870" y="140875"/>
                    <a:pt x="98489"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817" y="139446"/>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4" name="Freeform: Shape 63">
              <a:extLst>
                <a:ext uri="{FF2B5EF4-FFF2-40B4-BE49-F238E27FC236}">
                  <a16:creationId xmlns:a16="http://schemas.microsoft.com/office/drawing/2014/main" id="{F9A56252-075B-5496-D6F9-EC01405F0390}"/>
                </a:ext>
              </a:extLst>
            </p:cNvPr>
            <p:cNvSpPr/>
            <p:nvPr/>
          </p:nvSpPr>
          <p:spPr>
            <a:xfrm>
              <a:off x="11530107" y="6796817"/>
              <a:ext cx="88011" cy="237743"/>
            </a:xfrm>
            <a:custGeom>
              <a:avLst/>
              <a:gdLst>
                <a:gd name="connsiteX0" fmla="*/ 24479 w 88011"/>
                <a:gd name="connsiteY0" fmla="*/ 167164 h 237743"/>
                <a:gd name="connsiteX1" fmla="*/ 17621 w 88011"/>
                <a:gd name="connsiteY1" fmla="*/ 145351 h 237743"/>
                <a:gd name="connsiteX2" fmla="*/ 17621 w 88011"/>
                <a:gd name="connsiteY2" fmla="*/ 51340 h 237743"/>
                <a:gd name="connsiteX3" fmla="*/ 0 w 88011"/>
                <a:gd name="connsiteY3" fmla="*/ 51340 h 237743"/>
                <a:gd name="connsiteX4" fmla="*/ 0 w 88011"/>
                <a:gd name="connsiteY4" fmla="*/ 40386 h 237743"/>
                <a:gd name="connsiteX5" fmla="*/ 6858 w 88011"/>
                <a:gd name="connsiteY5" fmla="*/ 38672 h 237743"/>
                <a:gd name="connsiteX6" fmla="*/ 14478 w 88011"/>
                <a:gd name="connsiteY6" fmla="*/ 36004 h 237743"/>
                <a:gd name="connsiteX7" fmla="*/ 20574 w 88011"/>
                <a:gd name="connsiteY7" fmla="*/ 27242 h 237743"/>
                <a:gd name="connsiteX8" fmla="*/ 25241 w 88011"/>
                <a:gd name="connsiteY8" fmla="*/ 12287 h 237743"/>
                <a:gd name="connsiteX9" fmla="*/ 28385 w 88011"/>
                <a:gd name="connsiteY9" fmla="*/ 0 h 237743"/>
                <a:gd name="connsiteX10" fmla="*/ 42767 w 88011"/>
                <a:gd name="connsiteY10" fmla="*/ 0 h 237743"/>
                <a:gd name="connsiteX11" fmla="*/ 43244 w 88011"/>
                <a:gd name="connsiteY11" fmla="*/ 35243 h 237743"/>
                <a:gd name="connsiteX12" fmla="*/ 84106 w 88011"/>
                <a:gd name="connsiteY12" fmla="*/ 35243 h 237743"/>
                <a:gd name="connsiteX13" fmla="*/ 84106 w 88011"/>
                <a:gd name="connsiteY13" fmla="*/ 51435 h 237743"/>
                <a:gd name="connsiteX14" fmla="*/ 43244 w 88011"/>
                <a:gd name="connsiteY14" fmla="*/ 51435 h 237743"/>
                <a:gd name="connsiteX15" fmla="*/ 43244 w 88011"/>
                <a:gd name="connsiteY15" fmla="*/ 126587 h 237743"/>
                <a:gd name="connsiteX16" fmla="*/ 44101 w 88011"/>
                <a:gd name="connsiteY16" fmla="*/ 146209 h 237743"/>
                <a:gd name="connsiteX17" fmla="*/ 47816 w 88011"/>
                <a:gd name="connsiteY17" fmla="*/ 153543 h 237743"/>
                <a:gd name="connsiteX18" fmla="*/ 57436 w 88011"/>
                <a:gd name="connsiteY18" fmla="*/ 155258 h 237743"/>
                <a:gd name="connsiteX19" fmla="*/ 72009 w 88011"/>
                <a:gd name="connsiteY19" fmla="*/ 153543 h 237743"/>
                <a:gd name="connsiteX20" fmla="*/ 84392 w 88011"/>
                <a:gd name="connsiteY20" fmla="*/ 149828 h 237743"/>
                <a:gd name="connsiteX21" fmla="*/ 88011 w 88011"/>
                <a:gd name="connsiteY21" fmla="*/ 160877 h 237743"/>
                <a:gd name="connsiteX22" fmla="*/ 69056 w 88011"/>
                <a:gd name="connsiteY22" fmla="*/ 169450 h 237743"/>
                <a:gd name="connsiteX23" fmla="*/ 45244 w 88011"/>
                <a:gd name="connsiteY23" fmla="*/ 173641 h 237743"/>
                <a:gd name="connsiteX24" fmla="*/ 24479 w 88011"/>
                <a:gd name="connsiteY24" fmla="*/ 167164 h 237743"/>
                <a:gd name="connsiteX25" fmla="*/ 62103 w 88011"/>
                <a:gd name="connsiteY25" fmla="*/ 220313 h 237743"/>
                <a:gd name="connsiteX26" fmla="*/ 53816 w 88011"/>
                <a:gd name="connsiteY26" fmla="*/ 232315 h 237743"/>
                <a:gd name="connsiteX27" fmla="*/ 46768 w 88011"/>
                <a:gd name="connsiteY27" fmla="*/ 237744 h 237743"/>
                <a:gd name="connsiteX28" fmla="*/ 46482 w 88011"/>
                <a:gd name="connsiteY28" fmla="*/ 237744 h 237743"/>
                <a:gd name="connsiteX29" fmla="*/ 38195 w 88011"/>
                <a:gd name="connsiteY29" fmla="*/ 233363 h 237743"/>
                <a:gd name="connsiteX30" fmla="*/ 37910 w 88011"/>
                <a:gd name="connsiteY30" fmla="*/ 231934 h 237743"/>
                <a:gd name="connsiteX31" fmla="*/ 43529 w 88011"/>
                <a:gd name="connsiteY31" fmla="*/ 225362 h 237743"/>
                <a:gd name="connsiteX32" fmla="*/ 45720 w 88011"/>
                <a:gd name="connsiteY32" fmla="*/ 215075 h 237743"/>
                <a:gd name="connsiteX33" fmla="*/ 44387 w 88011"/>
                <a:gd name="connsiteY33" fmla="*/ 209931 h 237743"/>
                <a:gd name="connsiteX34" fmla="*/ 40577 w 88011"/>
                <a:gd name="connsiteY34" fmla="*/ 206312 h 237743"/>
                <a:gd name="connsiteX35" fmla="*/ 35719 w 88011"/>
                <a:gd name="connsiteY35" fmla="*/ 196501 h 237743"/>
                <a:gd name="connsiteX36" fmla="*/ 39910 w 88011"/>
                <a:gd name="connsiteY36" fmla="*/ 187452 h 237743"/>
                <a:gd name="connsiteX37" fmla="*/ 48673 w 88011"/>
                <a:gd name="connsiteY37" fmla="*/ 184785 h 237743"/>
                <a:gd name="connsiteX38" fmla="*/ 49625 w 88011"/>
                <a:gd name="connsiteY38" fmla="*/ 184785 h 237743"/>
                <a:gd name="connsiteX39" fmla="*/ 61341 w 88011"/>
                <a:gd name="connsiteY39" fmla="*/ 189928 h 237743"/>
                <a:gd name="connsiteX40" fmla="*/ 65723 w 88011"/>
                <a:gd name="connsiteY40" fmla="*/ 204406 h 237743"/>
                <a:gd name="connsiteX41" fmla="*/ 62103 w 88011"/>
                <a:gd name="connsiteY41" fmla="*/ 220313 h 23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011" h="237743">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767" y="0"/>
                  </a:lnTo>
                  <a:lnTo>
                    <a:pt x="43244" y="35243"/>
                  </a:lnTo>
                  <a:lnTo>
                    <a:pt x="84106" y="35243"/>
                  </a:lnTo>
                  <a:lnTo>
                    <a:pt x="84106" y="51435"/>
                  </a:lnTo>
                  <a:lnTo>
                    <a:pt x="43244" y="51435"/>
                  </a:lnTo>
                  <a:lnTo>
                    <a:pt x="43244" y="126587"/>
                  </a:lnTo>
                  <a:cubicBezTo>
                    <a:pt x="43244" y="135922"/>
                    <a:pt x="43529" y="142399"/>
                    <a:pt x="44101" y="146209"/>
                  </a:cubicBezTo>
                  <a:cubicBezTo>
                    <a:pt x="44672" y="149924"/>
                    <a:pt x="45911" y="152400"/>
                    <a:pt x="47816" y="153543"/>
                  </a:cubicBezTo>
                  <a:cubicBezTo>
                    <a:pt x="49721" y="154686"/>
                    <a:pt x="52959" y="155258"/>
                    <a:pt x="57436" y="155258"/>
                  </a:cubicBezTo>
                  <a:cubicBezTo>
                    <a:pt x="61817" y="155258"/>
                    <a:pt x="66675" y="154686"/>
                    <a:pt x="72009" y="153543"/>
                  </a:cubicBezTo>
                  <a:cubicBezTo>
                    <a:pt x="77343" y="152400"/>
                    <a:pt x="81439" y="151162"/>
                    <a:pt x="84392" y="149828"/>
                  </a:cubicBezTo>
                  <a:lnTo>
                    <a:pt x="88011" y="160877"/>
                  </a:lnTo>
                  <a:cubicBezTo>
                    <a:pt x="84106" y="163830"/>
                    <a:pt x="77724" y="166688"/>
                    <a:pt x="69056" y="169450"/>
                  </a:cubicBezTo>
                  <a:cubicBezTo>
                    <a:pt x="60293" y="172212"/>
                    <a:pt x="52388" y="173641"/>
                    <a:pt x="45244" y="173641"/>
                  </a:cubicBezTo>
                  <a:cubicBezTo>
                    <a:pt x="35909" y="173546"/>
                    <a:pt x="28956" y="171450"/>
                    <a:pt x="24479" y="167164"/>
                  </a:cubicBezTo>
                  <a:close/>
                  <a:moveTo>
                    <a:pt x="62103" y="220313"/>
                  </a:moveTo>
                  <a:cubicBezTo>
                    <a:pt x="59627" y="225171"/>
                    <a:pt x="56864" y="229172"/>
                    <a:pt x="53816" y="232315"/>
                  </a:cubicBezTo>
                  <a:cubicBezTo>
                    <a:pt x="50673" y="235458"/>
                    <a:pt x="48387" y="237173"/>
                    <a:pt x="46768" y="237744"/>
                  </a:cubicBezTo>
                  <a:lnTo>
                    <a:pt x="46482" y="237744"/>
                  </a:lnTo>
                  <a:lnTo>
                    <a:pt x="38195" y="233363"/>
                  </a:lnTo>
                  <a:lnTo>
                    <a:pt x="37910" y="231934"/>
                  </a:lnTo>
                  <a:cubicBezTo>
                    <a:pt x="40196" y="230791"/>
                    <a:pt x="42101" y="228600"/>
                    <a:pt x="43529" y="225362"/>
                  </a:cubicBezTo>
                  <a:cubicBezTo>
                    <a:pt x="44958" y="222123"/>
                    <a:pt x="45720" y="218694"/>
                    <a:pt x="45720" y="215075"/>
                  </a:cubicBezTo>
                  <a:cubicBezTo>
                    <a:pt x="45720" y="212979"/>
                    <a:pt x="45244" y="211265"/>
                    <a:pt x="44387" y="209931"/>
                  </a:cubicBezTo>
                  <a:cubicBezTo>
                    <a:pt x="43529" y="208598"/>
                    <a:pt x="42196" y="207359"/>
                    <a:pt x="40577"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8"/>
                  </a:cubicBezTo>
                  <a:cubicBezTo>
                    <a:pt x="64294" y="193358"/>
                    <a:pt x="65723" y="198120"/>
                    <a:pt x="65723" y="204406"/>
                  </a:cubicBezTo>
                  <a:cubicBezTo>
                    <a:pt x="65818" y="210026"/>
                    <a:pt x="64580" y="215360"/>
                    <a:pt x="62103" y="2203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5" name="Freeform: Shape 64">
              <a:extLst>
                <a:ext uri="{FF2B5EF4-FFF2-40B4-BE49-F238E27FC236}">
                  <a16:creationId xmlns:a16="http://schemas.microsoft.com/office/drawing/2014/main" id="{26679642-3A91-17B2-3FDF-B31070D457CD}"/>
                </a:ext>
              </a:extLst>
            </p:cNvPr>
            <p:cNvSpPr/>
            <p:nvPr/>
          </p:nvSpPr>
          <p:spPr>
            <a:xfrm>
              <a:off x="11632311" y="6773862"/>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101 w 64865"/>
                <a:gd name="connsiteY17" fmla="*/ 4381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101" y="4381"/>
                  </a:cubicBezTo>
                  <a:cubicBezTo>
                    <a:pt x="46672" y="7334"/>
                    <a:pt x="48006" y="11049"/>
                    <a:pt x="48006" y="15621"/>
                  </a:cubicBezTo>
                  <a:cubicBezTo>
                    <a:pt x="48006" y="21145"/>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6" name="Freeform: Shape 65">
              <a:extLst>
                <a:ext uri="{FF2B5EF4-FFF2-40B4-BE49-F238E27FC236}">
                  <a16:creationId xmlns:a16="http://schemas.microsoft.com/office/drawing/2014/main" id="{A4A4FF55-0514-83DA-472F-E46A5D40287E}"/>
                </a:ext>
              </a:extLst>
            </p:cNvPr>
            <p:cNvSpPr/>
            <p:nvPr/>
          </p:nvSpPr>
          <p:spPr>
            <a:xfrm>
              <a:off x="11714607" y="6828440"/>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4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4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5"/>
                    <a:pt x="103537" y="128397"/>
                    <a:pt x="93631" y="133922"/>
                  </a:cubicBezTo>
                  <a:cubicBezTo>
                    <a:pt x="83725" y="139446"/>
                    <a:pt x="73247" y="142208"/>
                    <a:pt x="61913" y="142208"/>
                  </a:cubicBezTo>
                  <a:cubicBezTo>
                    <a:pt x="41339" y="142208"/>
                    <a:pt x="25908" y="135636"/>
                    <a:pt x="15526" y="122587"/>
                  </a:cubicBezTo>
                  <a:cubicBezTo>
                    <a:pt x="5143" y="109538"/>
                    <a:pt x="0" y="92393"/>
                    <a:pt x="0" y="71152"/>
                  </a:cubicBezTo>
                  <a:cubicBezTo>
                    <a:pt x="0" y="56483"/>
                    <a:pt x="3048" y="43815"/>
                    <a:pt x="9049" y="33052"/>
                  </a:cubicBezTo>
                  <a:close/>
                  <a:moveTo>
                    <a:pt x="89344" y="114300"/>
                  </a:moveTo>
                  <a:cubicBezTo>
                    <a:pt x="95345" y="104966"/>
                    <a:pt x="98393" y="91250"/>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8"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7" name="Freeform: Shape 66">
              <a:extLst>
                <a:ext uri="{FF2B5EF4-FFF2-40B4-BE49-F238E27FC236}">
                  <a16:creationId xmlns:a16="http://schemas.microsoft.com/office/drawing/2014/main" id="{66C80EAF-0081-F1E8-206C-D732D50FC781}"/>
                </a:ext>
              </a:extLst>
            </p:cNvPr>
            <p:cNvSpPr/>
            <p:nvPr/>
          </p:nvSpPr>
          <p:spPr>
            <a:xfrm>
              <a:off x="11860434" y="6828917"/>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2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8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8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3" y="39053"/>
                    <a:pt x="102870" y="33528"/>
                  </a:cubicBezTo>
                  <a:cubicBezTo>
                    <a:pt x="101536"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8"/>
                  </a:lnTo>
                  <a:lnTo>
                    <a:pt x="59817" y="126968"/>
                  </a:lnTo>
                  <a:lnTo>
                    <a:pt x="59817" y="138970"/>
                  </a:lnTo>
                  <a:lnTo>
                    <a:pt x="2096" y="138970"/>
                  </a:lnTo>
                  <a:lnTo>
                    <a:pt x="2096" y="126968"/>
                  </a:lnTo>
                  <a:lnTo>
                    <a:pt x="17526" y="124778"/>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8" name="Freeform: Shape 67">
              <a:extLst>
                <a:ext uri="{FF2B5EF4-FFF2-40B4-BE49-F238E27FC236}">
                  <a16:creationId xmlns:a16="http://schemas.microsoft.com/office/drawing/2014/main" id="{2E70B9E2-FC93-B70E-DFF8-67C5630C8690}"/>
                </a:ext>
              </a:extLst>
            </p:cNvPr>
            <p:cNvSpPr/>
            <p:nvPr/>
          </p:nvSpPr>
          <p:spPr>
            <a:xfrm>
              <a:off x="12025788"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1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197 h 141541"/>
                <a:gd name="connsiteX15" fmla="*/ 105727 w 120205"/>
                <a:gd name="connsiteY15" fmla="*/ 126778 h 141541"/>
                <a:gd name="connsiteX16" fmla="*/ 120205 w 120205"/>
                <a:gd name="connsiteY16" fmla="*/ 126778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1"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197"/>
                  </a:cubicBezTo>
                  <a:lnTo>
                    <a:pt x="105727" y="126778"/>
                  </a:lnTo>
                  <a:lnTo>
                    <a:pt x="120205" y="126778"/>
                  </a:lnTo>
                  <a:lnTo>
                    <a:pt x="120205" y="137636"/>
                  </a:lnTo>
                  <a:cubicBezTo>
                    <a:pt x="116967" y="138494"/>
                    <a:pt x="112776" y="139255"/>
                    <a:pt x="107823" y="140113"/>
                  </a:cubicBezTo>
                  <a:cubicBezTo>
                    <a:pt x="102870" y="140875"/>
                    <a:pt x="98488"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9" name="Freeform: Shape 68">
              <a:extLst>
                <a:ext uri="{FF2B5EF4-FFF2-40B4-BE49-F238E27FC236}">
                  <a16:creationId xmlns:a16="http://schemas.microsoft.com/office/drawing/2014/main" id="{E05AC02A-1E69-F37A-5E85-77C982F99390}"/>
                </a:ext>
              </a:extLst>
            </p:cNvPr>
            <p:cNvSpPr/>
            <p:nvPr/>
          </p:nvSpPr>
          <p:spPr>
            <a:xfrm>
              <a:off x="12161234" y="6767576"/>
              <a:ext cx="66103" cy="200406"/>
            </a:xfrm>
            <a:custGeom>
              <a:avLst/>
              <a:gdLst>
                <a:gd name="connsiteX0" fmla="*/ 19812 w 66103"/>
                <a:gd name="connsiteY0" fmla="*/ 17812 h 200406"/>
                <a:gd name="connsiteX1" fmla="*/ 0 w 66103"/>
                <a:gd name="connsiteY1" fmla="*/ 15145 h 200406"/>
                <a:gd name="connsiteX2" fmla="*/ 0 w 66103"/>
                <a:gd name="connsiteY2" fmla="*/ 4667 h 200406"/>
                <a:gd name="connsiteX3" fmla="*/ 39434 w 66103"/>
                <a:gd name="connsiteY3" fmla="*/ 0 h 200406"/>
                <a:gd name="connsiteX4" fmla="*/ 39910 w 66103"/>
                <a:gd name="connsiteY4" fmla="*/ 0 h 200406"/>
                <a:gd name="connsiteX5" fmla="*/ 45339 w 66103"/>
                <a:gd name="connsiteY5" fmla="*/ 3619 h 200406"/>
                <a:gd name="connsiteX6" fmla="*/ 45339 w 66103"/>
                <a:gd name="connsiteY6" fmla="*/ 186404 h 200406"/>
                <a:gd name="connsiteX7" fmla="*/ 66104 w 66103"/>
                <a:gd name="connsiteY7" fmla="*/ 188404 h 200406"/>
                <a:gd name="connsiteX8" fmla="*/ 66104 w 66103"/>
                <a:gd name="connsiteY8" fmla="*/ 200406 h 200406"/>
                <a:gd name="connsiteX9" fmla="*/ 0 w 66103"/>
                <a:gd name="connsiteY9" fmla="*/ 200406 h 200406"/>
                <a:gd name="connsiteX10" fmla="*/ 0 w 66103"/>
                <a:gd name="connsiteY10" fmla="*/ 188404 h 200406"/>
                <a:gd name="connsiteX11" fmla="*/ 19812 w 66103"/>
                <a:gd name="connsiteY11" fmla="*/ 186214 h 200406"/>
                <a:gd name="connsiteX12" fmla="*/ 19812 w 66103"/>
                <a:gd name="connsiteY12" fmla="*/ 17812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812"/>
                  </a:moveTo>
                  <a:lnTo>
                    <a:pt x="0" y="15145"/>
                  </a:lnTo>
                  <a:lnTo>
                    <a:pt x="0" y="4667"/>
                  </a:lnTo>
                  <a:lnTo>
                    <a:pt x="39434" y="0"/>
                  </a:lnTo>
                  <a:lnTo>
                    <a:pt x="39910" y="0"/>
                  </a:lnTo>
                  <a:lnTo>
                    <a:pt x="45339" y="3619"/>
                  </a:lnTo>
                  <a:lnTo>
                    <a:pt x="45339" y="186404"/>
                  </a:lnTo>
                  <a:lnTo>
                    <a:pt x="66104" y="188404"/>
                  </a:lnTo>
                  <a:lnTo>
                    <a:pt x="66104" y="200406"/>
                  </a:lnTo>
                  <a:lnTo>
                    <a:pt x="0" y="200406"/>
                  </a:lnTo>
                  <a:lnTo>
                    <a:pt x="0" y="188404"/>
                  </a:lnTo>
                  <a:lnTo>
                    <a:pt x="19812" y="186214"/>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0" name="Freeform: Shape 69">
              <a:extLst>
                <a:ext uri="{FF2B5EF4-FFF2-40B4-BE49-F238E27FC236}">
                  <a16:creationId xmlns:a16="http://schemas.microsoft.com/office/drawing/2014/main" id="{3C4B3F7B-67EF-A6F3-10DC-8410CB89D500}"/>
                </a:ext>
              </a:extLst>
            </p:cNvPr>
            <p:cNvSpPr/>
            <p:nvPr/>
          </p:nvSpPr>
          <p:spPr>
            <a:xfrm>
              <a:off x="12301918" y="6767385"/>
              <a:ext cx="133064" cy="203170"/>
            </a:xfrm>
            <a:custGeom>
              <a:avLst/>
              <a:gdLst>
                <a:gd name="connsiteX0" fmla="*/ 26670 w 133064"/>
                <a:gd name="connsiteY0" fmla="*/ 195834 h 203170"/>
                <a:gd name="connsiteX1" fmla="*/ 7239 w 133064"/>
                <a:gd name="connsiteY1" fmla="*/ 173355 h 203170"/>
                <a:gd name="connsiteX2" fmla="*/ 0 w 133064"/>
                <a:gd name="connsiteY2" fmla="*/ 135922 h 203170"/>
                <a:gd name="connsiteX3" fmla="*/ 8573 w 133064"/>
                <a:gd name="connsiteY3" fmla="*/ 98012 h 203170"/>
                <a:gd name="connsiteX4" fmla="*/ 33147 w 133064"/>
                <a:gd name="connsiteY4" fmla="*/ 70961 h 203170"/>
                <a:gd name="connsiteX5" fmla="*/ 70961 w 133064"/>
                <a:gd name="connsiteY5" fmla="*/ 61055 h 203170"/>
                <a:gd name="connsiteX6" fmla="*/ 93726 w 133064"/>
                <a:gd name="connsiteY6" fmla="*/ 63722 h 203170"/>
                <a:gd name="connsiteX7" fmla="*/ 93726 w 133064"/>
                <a:gd name="connsiteY7" fmla="*/ 17907 h 203170"/>
                <a:gd name="connsiteX8" fmla="*/ 68771 w 133064"/>
                <a:gd name="connsiteY8" fmla="*/ 14954 h 203170"/>
                <a:gd name="connsiteX9" fmla="*/ 68771 w 133064"/>
                <a:gd name="connsiteY9" fmla="*/ 4382 h 203170"/>
                <a:gd name="connsiteX10" fmla="*/ 112776 w 133064"/>
                <a:gd name="connsiteY10" fmla="*/ 0 h 203170"/>
                <a:gd name="connsiteX11" fmla="*/ 113538 w 133064"/>
                <a:gd name="connsiteY11" fmla="*/ 0 h 203170"/>
                <a:gd name="connsiteX12" fmla="*/ 118872 w 133064"/>
                <a:gd name="connsiteY12" fmla="*/ 3905 h 203170"/>
                <a:gd name="connsiteX13" fmla="*/ 118872 w 133064"/>
                <a:gd name="connsiteY13" fmla="*/ 187928 h 203170"/>
                <a:gd name="connsiteX14" fmla="*/ 133064 w 133064"/>
                <a:gd name="connsiteY14" fmla="*/ 187928 h 203170"/>
                <a:gd name="connsiteX15" fmla="*/ 133064 w 133064"/>
                <a:gd name="connsiteY15" fmla="*/ 199358 h 203170"/>
                <a:gd name="connsiteX16" fmla="*/ 119444 w 133064"/>
                <a:gd name="connsiteY16" fmla="*/ 202025 h 203170"/>
                <a:gd name="connsiteX17" fmla="*/ 107347 w 133064"/>
                <a:gd name="connsiteY17" fmla="*/ 202978 h 203170"/>
                <a:gd name="connsiteX18" fmla="*/ 98298 w 133064"/>
                <a:gd name="connsiteY18" fmla="*/ 200787 h 203170"/>
                <a:gd name="connsiteX19" fmla="*/ 95631 w 133064"/>
                <a:gd name="connsiteY19" fmla="*/ 191452 h 203170"/>
                <a:gd name="connsiteX20" fmla="*/ 95631 w 133064"/>
                <a:gd name="connsiteY20" fmla="*/ 183642 h 203170"/>
                <a:gd name="connsiteX21" fmla="*/ 77629 w 133064"/>
                <a:gd name="connsiteY21" fmla="*/ 197549 h 203170"/>
                <a:gd name="connsiteX22" fmla="*/ 53531 w 133064"/>
                <a:gd name="connsiteY22" fmla="*/ 203168 h 203170"/>
                <a:gd name="connsiteX23" fmla="*/ 26670 w 133064"/>
                <a:gd name="connsiteY23" fmla="*/ 195834 h 203170"/>
                <a:gd name="connsiteX24" fmla="*/ 81248 w 133064"/>
                <a:gd name="connsiteY24" fmla="*/ 181547 h 203170"/>
                <a:gd name="connsiteX25" fmla="*/ 93726 w 133064"/>
                <a:gd name="connsiteY25" fmla="*/ 171641 h 203170"/>
                <a:gd name="connsiteX26" fmla="*/ 93726 w 133064"/>
                <a:gd name="connsiteY26" fmla="*/ 82105 h 203170"/>
                <a:gd name="connsiteX27" fmla="*/ 84582 w 133064"/>
                <a:gd name="connsiteY27" fmla="*/ 76867 h 203170"/>
                <a:gd name="connsiteX28" fmla="*/ 69247 w 133064"/>
                <a:gd name="connsiteY28" fmla="*/ 74581 h 203170"/>
                <a:gd name="connsiteX29" fmla="*/ 38767 w 133064"/>
                <a:gd name="connsiteY29" fmla="*/ 89154 h 203170"/>
                <a:gd name="connsiteX30" fmla="*/ 27337 w 133064"/>
                <a:gd name="connsiteY30" fmla="*/ 134017 h 203170"/>
                <a:gd name="connsiteX31" fmla="*/ 37338 w 133064"/>
                <a:gd name="connsiteY31" fmla="*/ 173165 h 203170"/>
                <a:gd name="connsiteX32" fmla="*/ 63246 w 133064"/>
                <a:gd name="connsiteY32" fmla="*/ 185928 h 203170"/>
                <a:gd name="connsiteX33" fmla="*/ 81248 w 133064"/>
                <a:gd name="connsiteY33" fmla="*/ 181547 h 20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3170">
                  <a:moveTo>
                    <a:pt x="26670" y="195834"/>
                  </a:moveTo>
                  <a:cubicBezTo>
                    <a:pt x="18479" y="190976"/>
                    <a:pt x="12002" y="183452"/>
                    <a:pt x="7239" y="173355"/>
                  </a:cubicBezTo>
                  <a:cubicBezTo>
                    <a:pt x="2477" y="163259"/>
                    <a:pt x="0" y="150781"/>
                    <a:pt x="0" y="135922"/>
                  </a:cubicBezTo>
                  <a:cubicBezTo>
                    <a:pt x="0" y="122015"/>
                    <a:pt x="2857" y="109442"/>
                    <a:pt x="8573" y="98012"/>
                  </a:cubicBezTo>
                  <a:cubicBezTo>
                    <a:pt x="14288" y="86582"/>
                    <a:pt x="22479" y="77533"/>
                    <a:pt x="33147" y="70961"/>
                  </a:cubicBezTo>
                  <a:cubicBezTo>
                    <a:pt x="43815" y="64389"/>
                    <a:pt x="56483" y="61055"/>
                    <a:pt x="70961" y="61055"/>
                  </a:cubicBezTo>
                  <a:cubicBezTo>
                    <a:pt x="79248" y="61055"/>
                    <a:pt x="86868" y="61913"/>
                    <a:pt x="93726" y="63722"/>
                  </a:cubicBezTo>
                  <a:lnTo>
                    <a:pt x="93726" y="17907"/>
                  </a:lnTo>
                  <a:lnTo>
                    <a:pt x="68771" y="14954"/>
                  </a:lnTo>
                  <a:lnTo>
                    <a:pt x="68771" y="4382"/>
                  </a:lnTo>
                  <a:lnTo>
                    <a:pt x="112776" y="0"/>
                  </a:lnTo>
                  <a:lnTo>
                    <a:pt x="113538" y="0"/>
                  </a:lnTo>
                  <a:lnTo>
                    <a:pt x="118872" y="3905"/>
                  </a:lnTo>
                  <a:lnTo>
                    <a:pt x="118872" y="187928"/>
                  </a:lnTo>
                  <a:lnTo>
                    <a:pt x="133064" y="187928"/>
                  </a:lnTo>
                  <a:lnTo>
                    <a:pt x="133064" y="199358"/>
                  </a:lnTo>
                  <a:cubicBezTo>
                    <a:pt x="127826" y="200501"/>
                    <a:pt x="123349" y="201359"/>
                    <a:pt x="119444" y="202025"/>
                  </a:cubicBezTo>
                  <a:cubicBezTo>
                    <a:pt x="115538" y="202692"/>
                    <a:pt x="111538" y="202978"/>
                    <a:pt x="107347" y="202978"/>
                  </a:cubicBezTo>
                  <a:cubicBezTo>
                    <a:pt x="103061" y="202978"/>
                    <a:pt x="100108" y="202216"/>
                    <a:pt x="98298" y="200787"/>
                  </a:cubicBezTo>
                  <a:cubicBezTo>
                    <a:pt x="96488" y="199358"/>
                    <a:pt x="95631" y="196215"/>
                    <a:pt x="95631" y="191452"/>
                  </a:cubicBezTo>
                  <a:lnTo>
                    <a:pt x="95631" y="183642"/>
                  </a:lnTo>
                  <a:cubicBezTo>
                    <a:pt x="91059" y="189167"/>
                    <a:pt x="85058" y="193834"/>
                    <a:pt x="77629" y="197549"/>
                  </a:cubicBezTo>
                  <a:cubicBezTo>
                    <a:pt x="70199" y="201263"/>
                    <a:pt x="62198" y="203168"/>
                    <a:pt x="53531" y="203168"/>
                  </a:cubicBezTo>
                  <a:cubicBezTo>
                    <a:pt x="43815" y="203264"/>
                    <a:pt x="34861" y="200787"/>
                    <a:pt x="26670" y="195834"/>
                  </a:cubicBezTo>
                  <a:close/>
                  <a:moveTo>
                    <a:pt x="81248" y="181547"/>
                  </a:moveTo>
                  <a:cubicBezTo>
                    <a:pt x="86773" y="178689"/>
                    <a:pt x="90964" y="175355"/>
                    <a:pt x="93726" y="171641"/>
                  </a:cubicBezTo>
                  <a:lnTo>
                    <a:pt x="93726" y="82105"/>
                  </a:lnTo>
                  <a:cubicBezTo>
                    <a:pt x="92392" y="80105"/>
                    <a:pt x="89344" y="78391"/>
                    <a:pt x="84582" y="76867"/>
                  </a:cubicBezTo>
                  <a:cubicBezTo>
                    <a:pt x="79724" y="75343"/>
                    <a:pt x="74676" y="74581"/>
                    <a:pt x="69247" y="74581"/>
                  </a:cubicBezTo>
                  <a:cubicBezTo>
                    <a:pt x="56483" y="74581"/>
                    <a:pt x="46387" y="79439"/>
                    <a:pt x="38767" y="89154"/>
                  </a:cubicBezTo>
                  <a:cubicBezTo>
                    <a:pt x="31147" y="98870"/>
                    <a:pt x="27337" y="113824"/>
                    <a:pt x="27337" y="134017"/>
                  </a:cubicBezTo>
                  <a:cubicBezTo>
                    <a:pt x="27337" y="151638"/>
                    <a:pt x="30671" y="164687"/>
                    <a:pt x="37338" y="173165"/>
                  </a:cubicBezTo>
                  <a:cubicBezTo>
                    <a:pt x="44006" y="181642"/>
                    <a:pt x="52673" y="185928"/>
                    <a:pt x="63246" y="185928"/>
                  </a:cubicBezTo>
                  <a:cubicBezTo>
                    <a:pt x="69818" y="185833"/>
                    <a:pt x="75724" y="184404"/>
                    <a:pt x="81248" y="18154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1" name="Freeform: Shape 70">
              <a:extLst>
                <a:ext uri="{FF2B5EF4-FFF2-40B4-BE49-F238E27FC236}">
                  <a16:creationId xmlns:a16="http://schemas.microsoft.com/office/drawing/2014/main" id="{1610BD21-BB6D-7133-55DC-6872B350FA9C}"/>
                </a:ext>
              </a:extLst>
            </p:cNvPr>
            <p:cNvSpPr/>
            <p:nvPr/>
          </p:nvSpPr>
          <p:spPr>
            <a:xfrm>
              <a:off x="12454223"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29"/>
                  </a:cubicBezTo>
                  <a:cubicBezTo>
                    <a:pt x="96107" y="119348"/>
                    <a:pt x="101537" y="116586"/>
                    <a:pt x="105442" y="113252"/>
                  </a:cubicBezTo>
                  <a:lnTo>
                    <a:pt x="110109" y="124015"/>
                  </a:lnTo>
                  <a:cubicBezTo>
                    <a:pt x="105346" y="128873"/>
                    <a:pt x="98393" y="133160"/>
                    <a:pt x="89059" y="136779"/>
                  </a:cubicBezTo>
                  <a:cubicBezTo>
                    <a:pt x="79724" y="140398"/>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2" name="Freeform: Shape 71">
              <a:extLst>
                <a:ext uri="{FF2B5EF4-FFF2-40B4-BE49-F238E27FC236}">
                  <a16:creationId xmlns:a16="http://schemas.microsoft.com/office/drawing/2014/main" id="{FC4AB791-AB89-30B8-0501-481661FA28E4}"/>
                </a:ext>
              </a:extLst>
            </p:cNvPr>
            <p:cNvSpPr/>
            <p:nvPr/>
          </p:nvSpPr>
          <p:spPr>
            <a:xfrm>
              <a:off x="11204829" y="7061041"/>
              <a:ext cx="120967" cy="186594"/>
            </a:xfrm>
            <a:custGeom>
              <a:avLst/>
              <a:gdLst>
                <a:gd name="connsiteX0" fmla="*/ 33052 w 120967"/>
                <a:gd name="connsiteY0" fmla="*/ 184309 h 186594"/>
                <a:gd name="connsiteX1" fmla="*/ 11049 w 120967"/>
                <a:gd name="connsiteY1" fmla="*/ 178403 h 186594"/>
                <a:gd name="connsiteX2" fmla="*/ 0 w 120967"/>
                <a:gd name="connsiteY2" fmla="*/ 175450 h 186594"/>
                <a:gd name="connsiteX3" fmla="*/ 2000 w 120967"/>
                <a:gd name="connsiteY3" fmla="*/ 131159 h 186594"/>
                <a:gd name="connsiteX4" fmla="*/ 17621 w 120967"/>
                <a:gd name="connsiteY4" fmla="*/ 131159 h 186594"/>
                <a:gd name="connsiteX5" fmla="*/ 21812 w 120967"/>
                <a:gd name="connsiteY5" fmla="*/ 162973 h 186594"/>
                <a:gd name="connsiteX6" fmla="*/ 35433 w 120967"/>
                <a:gd name="connsiteY6" fmla="*/ 169926 h 186594"/>
                <a:gd name="connsiteX7" fmla="*/ 56102 w 120967"/>
                <a:gd name="connsiteY7" fmla="*/ 172974 h 186594"/>
                <a:gd name="connsiteX8" fmla="*/ 84392 w 120967"/>
                <a:gd name="connsiteY8" fmla="*/ 164687 h 186594"/>
                <a:gd name="connsiteX9" fmla="*/ 94012 w 120967"/>
                <a:gd name="connsiteY9" fmla="*/ 141637 h 186594"/>
                <a:gd name="connsiteX10" fmla="*/ 88773 w 120967"/>
                <a:gd name="connsiteY10" fmla="*/ 125254 h 186594"/>
                <a:gd name="connsiteX11" fmla="*/ 74867 w 120967"/>
                <a:gd name="connsiteY11" fmla="*/ 113538 h 186594"/>
                <a:gd name="connsiteX12" fmla="*/ 50959 w 120967"/>
                <a:gd name="connsiteY12" fmla="*/ 102013 h 186594"/>
                <a:gd name="connsiteX13" fmla="*/ 27146 w 120967"/>
                <a:gd name="connsiteY13" fmla="*/ 89535 h 186594"/>
                <a:gd name="connsiteX14" fmla="*/ 9525 w 120967"/>
                <a:gd name="connsiteY14" fmla="*/ 72485 h 186594"/>
                <a:gd name="connsiteX15" fmla="*/ 2095 w 120967"/>
                <a:gd name="connsiteY15" fmla="*/ 46958 h 186594"/>
                <a:gd name="connsiteX16" fmla="*/ 9335 w 120967"/>
                <a:gd name="connsiteY16" fmla="*/ 22860 h 186594"/>
                <a:gd name="connsiteX17" fmla="*/ 30099 w 120967"/>
                <a:gd name="connsiteY17" fmla="*/ 6096 h 186594"/>
                <a:gd name="connsiteX18" fmla="*/ 61817 w 120967"/>
                <a:gd name="connsiteY18" fmla="*/ 0 h 186594"/>
                <a:gd name="connsiteX19" fmla="*/ 81724 w 120967"/>
                <a:gd name="connsiteY19" fmla="*/ 1715 h 186594"/>
                <a:gd name="connsiteX20" fmla="*/ 101441 w 120967"/>
                <a:gd name="connsiteY20" fmla="*/ 6382 h 186594"/>
                <a:gd name="connsiteX21" fmla="*/ 109728 w 120967"/>
                <a:gd name="connsiteY21" fmla="*/ 8572 h 186594"/>
                <a:gd name="connsiteX22" fmla="*/ 108299 w 120967"/>
                <a:gd name="connsiteY22" fmla="*/ 49721 h 186594"/>
                <a:gd name="connsiteX23" fmla="*/ 93345 w 120967"/>
                <a:gd name="connsiteY23" fmla="*/ 49721 h 186594"/>
                <a:gd name="connsiteX24" fmla="*/ 88487 w 120967"/>
                <a:gd name="connsiteY24" fmla="*/ 19621 h 186594"/>
                <a:gd name="connsiteX25" fmla="*/ 78296 w 120967"/>
                <a:gd name="connsiteY25" fmla="*/ 14954 h 186594"/>
                <a:gd name="connsiteX26" fmla="*/ 61532 w 120967"/>
                <a:gd name="connsiteY26" fmla="*/ 12764 h 186594"/>
                <a:gd name="connsiteX27" fmla="*/ 35909 w 120967"/>
                <a:gd name="connsiteY27" fmla="*/ 19907 h 186594"/>
                <a:gd name="connsiteX28" fmla="*/ 27242 w 120967"/>
                <a:gd name="connsiteY28" fmla="*/ 40481 h 186594"/>
                <a:gd name="connsiteX29" fmla="*/ 32480 w 120967"/>
                <a:gd name="connsiteY29" fmla="*/ 56864 h 186594"/>
                <a:gd name="connsiteX30" fmla="*/ 45625 w 120967"/>
                <a:gd name="connsiteY30" fmla="*/ 68104 h 186594"/>
                <a:gd name="connsiteX31" fmla="*/ 70580 w 120967"/>
                <a:gd name="connsiteY31" fmla="*/ 80867 h 186594"/>
                <a:gd name="connsiteX32" fmla="*/ 96488 w 120967"/>
                <a:gd name="connsiteY32" fmla="*/ 94583 h 186594"/>
                <a:gd name="connsiteX33" fmla="*/ 113729 w 120967"/>
                <a:gd name="connsiteY33" fmla="*/ 110585 h 186594"/>
                <a:gd name="connsiteX34" fmla="*/ 120968 w 120967"/>
                <a:gd name="connsiteY34" fmla="*/ 134207 h 186594"/>
                <a:gd name="connsiteX35" fmla="*/ 113729 w 120967"/>
                <a:gd name="connsiteY35" fmla="*/ 159163 h 186594"/>
                <a:gd name="connsiteX36" fmla="*/ 91726 w 120967"/>
                <a:gd name="connsiteY36" fmla="*/ 178879 h 186594"/>
                <a:gd name="connsiteX37" fmla="*/ 55912 w 120967"/>
                <a:gd name="connsiteY37" fmla="*/ 186595 h 186594"/>
                <a:gd name="connsiteX38" fmla="*/ 33052 w 120967"/>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967"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544"/>
                    <a:pt x="29147" y="167926"/>
                    <a:pt x="35433" y="169926"/>
                  </a:cubicBezTo>
                  <a:cubicBezTo>
                    <a:pt x="41719"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394"/>
                    <a:pt x="50959" y="102013"/>
                  </a:cubicBezTo>
                  <a:cubicBezTo>
                    <a:pt x="41815" y="97917"/>
                    <a:pt x="33909" y="93726"/>
                    <a:pt x="27146" y="89535"/>
                  </a:cubicBezTo>
                  <a:cubicBezTo>
                    <a:pt x="20384" y="85344"/>
                    <a:pt x="14478" y="79629"/>
                    <a:pt x="9525" y="72485"/>
                  </a:cubicBezTo>
                  <a:cubicBezTo>
                    <a:pt x="4572" y="65342"/>
                    <a:pt x="2095" y="56864"/>
                    <a:pt x="2095" y="46958"/>
                  </a:cubicBezTo>
                  <a:cubicBezTo>
                    <a:pt x="2095" y="38005"/>
                    <a:pt x="4477" y="29908"/>
                    <a:pt x="9335" y="22860"/>
                  </a:cubicBezTo>
                  <a:cubicBezTo>
                    <a:pt x="14192" y="15716"/>
                    <a:pt x="21050" y="10192"/>
                    <a:pt x="30099" y="6096"/>
                  </a:cubicBezTo>
                  <a:cubicBezTo>
                    <a:pt x="39148" y="2000"/>
                    <a:pt x="49721" y="0"/>
                    <a:pt x="61817" y="0"/>
                  </a:cubicBezTo>
                  <a:cubicBezTo>
                    <a:pt x="69342" y="0"/>
                    <a:pt x="76010" y="571"/>
                    <a:pt x="81724"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19" y="15145"/>
                    <a:pt x="35909" y="19907"/>
                  </a:cubicBezTo>
                  <a:cubicBezTo>
                    <a:pt x="30099" y="24670"/>
                    <a:pt x="27242" y="31528"/>
                    <a:pt x="27242" y="40481"/>
                  </a:cubicBezTo>
                  <a:cubicBezTo>
                    <a:pt x="27242" y="46958"/>
                    <a:pt x="28956" y="52483"/>
                    <a:pt x="32480" y="56864"/>
                  </a:cubicBezTo>
                  <a:cubicBezTo>
                    <a:pt x="36005" y="61246"/>
                    <a:pt x="40386" y="65056"/>
                    <a:pt x="45625" y="68104"/>
                  </a:cubicBezTo>
                  <a:cubicBezTo>
                    <a:pt x="50864" y="71247"/>
                    <a:pt x="59150" y="75438"/>
                    <a:pt x="70580" y="80867"/>
                  </a:cubicBezTo>
                  <a:cubicBezTo>
                    <a:pt x="81153" y="85915"/>
                    <a:pt x="89821" y="90488"/>
                    <a:pt x="96488" y="94583"/>
                  </a:cubicBezTo>
                  <a:cubicBezTo>
                    <a:pt x="103156" y="98679"/>
                    <a:pt x="108966" y="104013"/>
                    <a:pt x="113729" y="110585"/>
                  </a:cubicBezTo>
                  <a:cubicBezTo>
                    <a:pt x="118491" y="117157"/>
                    <a:pt x="120968" y="125063"/>
                    <a:pt x="120968" y="134207"/>
                  </a:cubicBezTo>
                  <a:cubicBezTo>
                    <a:pt x="120968" y="142875"/>
                    <a:pt x="118586" y="151162"/>
                    <a:pt x="113729" y="159163"/>
                  </a:cubicBezTo>
                  <a:cubicBezTo>
                    <a:pt x="108966" y="167164"/>
                    <a:pt x="101537" y="173736"/>
                    <a:pt x="91726" y="178879"/>
                  </a:cubicBezTo>
                  <a:cubicBezTo>
                    <a:pt x="81820" y="184023"/>
                    <a:pt x="69914" y="186595"/>
                    <a:pt x="55912" y="186595"/>
                  </a:cubicBezTo>
                  <a:cubicBezTo>
                    <a:pt x="47339" y="186595"/>
                    <a:pt x="39719"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3" name="Freeform: Shape 72">
              <a:extLst>
                <a:ext uri="{FF2B5EF4-FFF2-40B4-BE49-F238E27FC236}">
                  <a16:creationId xmlns:a16="http://schemas.microsoft.com/office/drawing/2014/main" id="{1B53B950-EFDE-9F09-97C9-9DCD5A77EA12}"/>
                </a:ext>
              </a:extLst>
            </p:cNvPr>
            <p:cNvSpPr/>
            <p:nvPr/>
          </p:nvSpPr>
          <p:spPr>
            <a:xfrm>
              <a:off x="11345894"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5 w 120205"/>
                <a:gd name="connsiteY9" fmla="*/ 81153 h 211455"/>
                <a:gd name="connsiteX10" fmla="*/ 36767 w 120205"/>
                <a:gd name="connsiteY10" fmla="*/ 73343 h 211455"/>
                <a:gd name="connsiteX11" fmla="*/ 59245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0 w 120205"/>
                <a:gd name="connsiteY23" fmla="*/ 205359 h 211455"/>
                <a:gd name="connsiteX24" fmla="*/ 40862 w 120205"/>
                <a:gd name="connsiteY24" fmla="*/ 211455 h 211455"/>
                <a:gd name="connsiteX25" fmla="*/ 11620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439 w 120205"/>
                <a:gd name="connsiteY37" fmla="*/ 4382 h 211455"/>
                <a:gd name="connsiteX38" fmla="*/ 83725 w 120205"/>
                <a:gd name="connsiteY38" fmla="*/ 0 h 211455"/>
                <a:gd name="connsiteX39" fmla="*/ 96488 w 120205"/>
                <a:gd name="connsiteY39" fmla="*/ 0 h 211455"/>
                <a:gd name="connsiteX40" fmla="*/ 96965 w 120205"/>
                <a:gd name="connsiteY40" fmla="*/ 7144 h 211455"/>
                <a:gd name="connsiteX41" fmla="*/ 91916 w 120205"/>
                <a:gd name="connsiteY41" fmla="*/ 27242 h 211455"/>
                <a:gd name="connsiteX42" fmla="*/ 77724 w 120205"/>
                <a:gd name="connsiteY42" fmla="*/ 42005 h 211455"/>
                <a:gd name="connsiteX43" fmla="*/ 56769 w 120205"/>
                <a:gd name="connsiteY43" fmla="*/ 47530 h 211455"/>
                <a:gd name="connsiteX44" fmla="*/ 34766 w 120205"/>
                <a:gd name="connsiteY44" fmla="*/ 42196 h 211455"/>
                <a:gd name="connsiteX45" fmla="*/ 66199 w 120205"/>
                <a:gd name="connsiteY45" fmla="*/ 190976 h 211455"/>
                <a:gd name="connsiteX46" fmla="*/ 81343 w 120205"/>
                <a:gd name="connsiteY46" fmla="*/ 181642 h 211455"/>
                <a:gd name="connsiteX47" fmla="*/ 81343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1" y="106013"/>
                    <a:pt x="78962" y="101632"/>
                  </a:cubicBezTo>
                  <a:cubicBezTo>
                    <a:pt x="77343" y="97250"/>
                    <a:pt x="74486" y="94012"/>
                    <a:pt x="70485" y="91916"/>
                  </a:cubicBezTo>
                  <a:cubicBezTo>
                    <a:pt x="66484" y="89916"/>
                    <a:pt x="60769" y="88868"/>
                    <a:pt x="53435" y="88868"/>
                  </a:cubicBezTo>
                  <a:cubicBezTo>
                    <a:pt x="45148" y="88868"/>
                    <a:pt x="37624" y="90011"/>
                    <a:pt x="31052" y="92393"/>
                  </a:cubicBezTo>
                  <a:cubicBezTo>
                    <a:pt x="24479" y="94774"/>
                    <a:pt x="17907" y="97631"/>
                    <a:pt x="11335" y="101060"/>
                  </a:cubicBezTo>
                  <a:lnTo>
                    <a:pt x="5239" y="88297"/>
                  </a:lnTo>
                  <a:cubicBezTo>
                    <a:pt x="7334" y="86487"/>
                    <a:pt x="11240" y="84106"/>
                    <a:pt x="16955" y="81153"/>
                  </a:cubicBezTo>
                  <a:cubicBezTo>
                    <a:pt x="22669" y="78200"/>
                    <a:pt x="29242" y="75629"/>
                    <a:pt x="36767" y="73343"/>
                  </a:cubicBezTo>
                  <a:cubicBezTo>
                    <a:pt x="44291" y="71056"/>
                    <a:pt x="51816" y="69914"/>
                    <a:pt x="59245"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439" y="4382"/>
                  </a:cubicBezTo>
                  <a:cubicBezTo>
                    <a:pt x="83820" y="2096"/>
                    <a:pt x="83820" y="667"/>
                    <a:pt x="83725" y="0"/>
                  </a:cubicBezTo>
                  <a:lnTo>
                    <a:pt x="96488" y="0"/>
                  </a:lnTo>
                  <a:cubicBezTo>
                    <a:pt x="96774" y="2572"/>
                    <a:pt x="96965" y="4953"/>
                    <a:pt x="96965" y="7144"/>
                  </a:cubicBezTo>
                  <a:cubicBezTo>
                    <a:pt x="96965" y="14288"/>
                    <a:pt x="95250" y="21050"/>
                    <a:pt x="91916" y="27242"/>
                  </a:cubicBezTo>
                  <a:cubicBezTo>
                    <a:pt x="88582" y="33433"/>
                    <a:pt x="83820" y="38386"/>
                    <a:pt x="77724" y="42005"/>
                  </a:cubicBezTo>
                  <a:cubicBezTo>
                    <a:pt x="71628" y="45625"/>
                    <a:pt x="64580" y="47530"/>
                    <a:pt x="56769" y="47530"/>
                  </a:cubicBezTo>
                  <a:cubicBezTo>
                    <a:pt x="48387" y="47530"/>
                    <a:pt x="41053" y="45720"/>
                    <a:pt x="34766" y="42196"/>
                  </a:cubicBezTo>
                  <a:close/>
                  <a:moveTo>
                    <a:pt x="66199" y="190976"/>
                  </a:moveTo>
                  <a:cubicBezTo>
                    <a:pt x="71723" y="188404"/>
                    <a:pt x="76771" y="185261"/>
                    <a:pt x="81343" y="181642"/>
                  </a:cubicBezTo>
                  <a:lnTo>
                    <a:pt x="81343"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4" name="Freeform: Shape 73">
              <a:extLst>
                <a:ext uri="{FF2B5EF4-FFF2-40B4-BE49-F238E27FC236}">
                  <a16:creationId xmlns:a16="http://schemas.microsoft.com/office/drawing/2014/main" id="{EA590904-7986-00CD-F95D-A89B2AAFB6D3}"/>
                </a:ext>
              </a:extLst>
            </p:cNvPr>
            <p:cNvSpPr/>
            <p:nvPr/>
          </p:nvSpPr>
          <p:spPr>
            <a:xfrm>
              <a:off x="11480387" y="7105904"/>
              <a:ext cx="147732" cy="139064"/>
            </a:xfrm>
            <a:custGeom>
              <a:avLst/>
              <a:gdLst>
                <a:gd name="connsiteX0" fmla="*/ 17621 w 147732"/>
                <a:gd name="connsiteY0" fmla="*/ 22003 h 139064"/>
                <a:gd name="connsiteX1" fmla="*/ 0 w 147732"/>
                <a:gd name="connsiteY1" fmla="*/ 17621 h 139064"/>
                <a:gd name="connsiteX2" fmla="*/ 0 w 147732"/>
                <a:gd name="connsiteY2" fmla="*/ 4381 h 139064"/>
                <a:gd name="connsiteX3" fmla="*/ 34957 w 147732"/>
                <a:gd name="connsiteY3" fmla="*/ 0 h 139064"/>
                <a:gd name="connsiteX4" fmla="*/ 35719 w 147732"/>
                <a:gd name="connsiteY4" fmla="*/ 0 h 139064"/>
                <a:gd name="connsiteX5" fmla="*/ 40862 w 147732"/>
                <a:gd name="connsiteY5" fmla="*/ 4381 h 139064"/>
                <a:gd name="connsiteX6" fmla="*/ 40862 w 147732"/>
                <a:gd name="connsiteY6" fmla="*/ 14669 h 139064"/>
                <a:gd name="connsiteX7" fmla="*/ 40576 w 147732"/>
                <a:gd name="connsiteY7" fmla="*/ 20574 h 139064"/>
                <a:gd name="connsiteX8" fmla="*/ 63818 w 147732"/>
                <a:gd name="connsiteY8" fmla="*/ 6382 h 139064"/>
                <a:gd name="connsiteX9" fmla="*/ 91440 w 147732"/>
                <a:gd name="connsiteY9" fmla="*/ 0 h 139064"/>
                <a:gd name="connsiteX10" fmla="*/ 115252 w 147732"/>
                <a:gd name="connsiteY10" fmla="*/ 5906 h 139064"/>
                <a:gd name="connsiteX11" fmla="*/ 127159 w 147732"/>
                <a:gd name="connsiteY11" fmla="*/ 23908 h 139064"/>
                <a:gd name="connsiteX12" fmla="*/ 130588 w 147732"/>
                <a:gd name="connsiteY12" fmla="*/ 56579 h 139064"/>
                <a:gd name="connsiteX13" fmla="*/ 130588 w 147732"/>
                <a:gd name="connsiteY13" fmla="*/ 125063 h 139064"/>
                <a:gd name="connsiteX14" fmla="*/ 147733 w 147732"/>
                <a:gd name="connsiteY14" fmla="*/ 126778 h 139064"/>
                <a:gd name="connsiteX15" fmla="*/ 147733 w 147732"/>
                <a:gd name="connsiteY15" fmla="*/ 139065 h 139064"/>
                <a:gd name="connsiteX16" fmla="*/ 89725 w 147732"/>
                <a:gd name="connsiteY16" fmla="*/ 139065 h 139064"/>
                <a:gd name="connsiteX17" fmla="*/ 89725 w 147732"/>
                <a:gd name="connsiteY17" fmla="*/ 127063 h 139064"/>
                <a:gd name="connsiteX18" fmla="*/ 104870 w 147732"/>
                <a:gd name="connsiteY18" fmla="*/ 125063 h 139064"/>
                <a:gd name="connsiteX19" fmla="*/ 104870 w 147732"/>
                <a:gd name="connsiteY19" fmla="*/ 56293 h 139064"/>
                <a:gd name="connsiteX20" fmla="*/ 102870 w 147732"/>
                <a:gd name="connsiteY20" fmla="*/ 33623 h 139064"/>
                <a:gd name="connsiteX21" fmla="*/ 95536 w 147732"/>
                <a:gd name="connsiteY21" fmla="*/ 21336 h 139064"/>
                <a:gd name="connsiteX22" fmla="*/ 79915 w 147732"/>
                <a:gd name="connsiteY22" fmla="*/ 17335 h 139064"/>
                <a:gd name="connsiteX23" fmla="*/ 61055 w 147732"/>
                <a:gd name="connsiteY23" fmla="*/ 21717 h 139064"/>
                <a:gd name="connsiteX24" fmla="*/ 43148 w 147732"/>
                <a:gd name="connsiteY24" fmla="*/ 32004 h 139064"/>
                <a:gd name="connsiteX25" fmla="*/ 43148 w 147732"/>
                <a:gd name="connsiteY25" fmla="*/ 124777 h 139064"/>
                <a:gd name="connsiteX26" fmla="*/ 59817 w 147732"/>
                <a:gd name="connsiteY26" fmla="*/ 126968 h 139064"/>
                <a:gd name="connsiteX27" fmla="*/ 59817 w 147732"/>
                <a:gd name="connsiteY27" fmla="*/ 138970 h 139064"/>
                <a:gd name="connsiteX28" fmla="*/ 2095 w 147732"/>
                <a:gd name="connsiteY28" fmla="*/ 138970 h 139064"/>
                <a:gd name="connsiteX29" fmla="*/ 2095 w 147732"/>
                <a:gd name="connsiteY29" fmla="*/ 126968 h 139064"/>
                <a:gd name="connsiteX30" fmla="*/ 17526 w 147732"/>
                <a:gd name="connsiteY30" fmla="*/ 124777 h 139064"/>
                <a:gd name="connsiteX31" fmla="*/ 17526 w 147732"/>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9065"/>
                  </a:lnTo>
                  <a:lnTo>
                    <a:pt x="89725" y="139065"/>
                  </a:lnTo>
                  <a:lnTo>
                    <a:pt x="89725" y="127063"/>
                  </a:lnTo>
                  <a:lnTo>
                    <a:pt x="104870" y="125063"/>
                  </a:lnTo>
                  <a:lnTo>
                    <a:pt x="104870" y="56293"/>
                  </a:lnTo>
                  <a:cubicBezTo>
                    <a:pt x="104870" y="46673"/>
                    <a:pt x="104203" y="39148"/>
                    <a:pt x="102870" y="33623"/>
                  </a:cubicBezTo>
                  <a:cubicBezTo>
                    <a:pt x="101537" y="28099"/>
                    <a:pt x="99155" y="24098"/>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5" name="Freeform: Shape 74">
              <a:extLst>
                <a:ext uri="{FF2B5EF4-FFF2-40B4-BE49-F238E27FC236}">
                  <a16:creationId xmlns:a16="http://schemas.microsoft.com/office/drawing/2014/main" id="{5EF90A1A-5D5D-B726-8D49-DE6E4085F0B3}"/>
                </a:ext>
              </a:extLst>
            </p:cNvPr>
            <p:cNvSpPr/>
            <p:nvPr/>
          </p:nvSpPr>
          <p:spPr>
            <a:xfrm>
              <a:off x="11645741" y="7036085"/>
              <a:ext cx="120110" cy="211455"/>
            </a:xfrm>
            <a:custGeom>
              <a:avLst/>
              <a:gdLst>
                <a:gd name="connsiteX0" fmla="*/ 23050 w 120110"/>
                <a:gd name="connsiteY0" fmla="*/ 138208 h 211455"/>
                <a:gd name="connsiteX1" fmla="*/ 81343 w 120110"/>
                <a:gd name="connsiteY1" fmla="*/ 126587 h 211455"/>
                <a:gd name="connsiteX2" fmla="*/ 81343 w 120110"/>
                <a:gd name="connsiteY2" fmla="*/ 119729 h 211455"/>
                <a:gd name="connsiteX3" fmla="*/ 78867 w 120110"/>
                <a:gd name="connsiteY3" fmla="*/ 101632 h 211455"/>
                <a:gd name="connsiteX4" fmla="*/ 70390 w 120110"/>
                <a:gd name="connsiteY4" fmla="*/ 91916 h 211455"/>
                <a:gd name="connsiteX5" fmla="*/ 53340 w 120110"/>
                <a:gd name="connsiteY5" fmla="*/ 88868 h 211455"/>
                <a:gd name="connsiteX6" fmla="*/ 30956 w 120110"/>
                <a:gd name="connsiteY6" fmla="*/ 92393 h 211455"/>
                <a:gd name="connsiteX7" fmla="*/ 11240 w 120110"/>
                <a:gd name="connsiteY7" fmla="*/ 101060 h 211455"/>
                <a:gd name="connsiteX8" fmla="*/ 5143 w 120110"/>
                <a:gd name="connsiteY8" fmla="*/ 88297 h 211455"/>
                <a:gd name="connsiteX9" fmla="*/ 16859 w 120110"/>
                <a:gd name="connsiteY9" fmla="*/ 81153 h 211455"/>
                <a:gd name="connsiteX10" fmla="*/ 36671 w 120110"/>
                <a:gd name="connsiteY10" fmla="*/ 73343 h 211455"/>
                <a:gd name="connsiteX11" fmla="*/ 59150 w 120110"/>
                <a:gd name="connsiteY11" fmla="*/ 69914 h 211455"/>
                <a:gd name="connsiteX12" fmla="*/ 86677 w 120110"/>
                <a:gd name="connsiteY12" fmla="*/ 74676 h 211455"/>
                <a:gd name="connsiteX13" fmla="*/ 101251 w 120110"/>
                <a:gd name="connsiteY13" fmla="*/ 90011 h 211455"/>
                <a:gd name="connsiteX14" fmla="*/ 105632 w 120110"/>
                <a:gd name="connsiteY14" fmla="*/ 118205 h 211455"/>
                <a:gd name="connsiteX15" fmla="*/ 105632 w 120110"/>
                <a:gd name="connsiteY15" fmla="*/ 196787 h 211455"/>
                <a:gd name="connsiteX16" fmla="*/ 120110 w 120110"/>
                <a:gd name="connsiteY16" fmla="*/ 196787 h 211455"/>
                <a:gd name="connsiteX17" fmla="*/ 120110 w 120110"/>
                <a:gd name="connsiteY17" fmla="*/ 207550 h 211455"/>
                <a:gd name="connsiteX18" fmla="*/ 107728 w 120110"/>
                <a:gd name="connsiteY18" fmla="*/ 210026 h 211455"/>
                <a:gd name="connsiteX19" fmla="*/ 94774 w 120110"/>
                <a:gd name="connsiteY19" fmla="*/ 211265 h 211455"/>
                <a:gd name="connsiteX20" fmla="*/ 85439 w 120110"/>
                <a:gd name="connsiteY20" fmla="*/ 209169 h 211455"/>
                <a:gd name="connsiteX21" fmla="*/ 82963 w 120110"/>
                <a:gd name="connsiteY21" fmla="*/ 200025 h 211455"/>
                <a:gd name="connsiteX22" fmla="*/ 82963 w 120110"/>
                <a:gd name="connsiteY22" fmla="*/ 191929 h 211455"/>
                <a:gd name="connsiteX23" fmla="*/ 64960 w 120110"/>
                <a:gd name="connsiteY23" fmla="*/ 205359 h 211455"/>
                <a:gd name="connsiteX24" fmla="*/ 40862 w 120110"/>
                <a:gd name="connsiteY24" fmla="*/ 211455 h 211455"/>
                <a:gd name="connsiteX25" fmla="*/ 11620 w 120110"/>
                <a:gd name="connsiteY25" fmla="*/ 201263 h 211455"/>
                <a:gd name="connsiteX26" fmla="*/ 0 w 120110"/>
                <a:gd name="connsiteY26" fmla="*/ 172021 h 211455"/>
                <a:gd name="connsiteX27" fmla="*/ 23050 w 120110"/>
                <a:gd name="connsiteY27" fmla="*/ 138208 h 211455"/>
                <a:gd name="connsiteX28" fmla="*/ 34671 w 120110"/>
                <a:gd name="connsiteY28" fmla="*/ 42196 h 211455"/>
                <a:gd name="connsiteX29" fmla="*/ 20383 w 120110"/>
                <a:gd name="connsiteY29" fmla="*/ 27623 h 211455"/>
                <a:gd name="connsiteX30" fmla="*/ 15526 w 120110"/>
                <a:gd name="connsiteY30" fmla="*/ 7430 h 211455"/>
                <a:gd name="connsiteX31" fmla="*/ 16002 w 120110"/>
                <a:gd name="connsiteY31" fmla="*/ 95 h 211455"/>
                <a:gd name="connsiteX32" fmla="*/ 28956 w 120110"/>
                <a:gd name="connsiteY32" fmla="*/ 95 h 211455"/>
                <a:gd name="connsiteX33" fmla="*/ 29242 w 120110"/>
                <a:gd name="connsiteY33" fmla="*/ 4477 h 211455"/>
                <a:gd name="connsiteX34" fmla="*/ 36862 w 120110"/>
                <a:gd name="connsiteY34" fmla="*/ 20765 h 211455"/>
                <a:gd name="connsiteX35" fmla="*/ 56674 w 120110"/>
                <a:gd name="connsiteY35" fmla="*/ 27718 h 211455"/>
                <a:gd name="connsiteX36" fmla="*/ 76295 w 120110"/>
                <a:gd name="connsiteY36" fmla="*/ 20574 h 211455"/>
                <a:gd name="connsiteX37" fmla="*/ 83344 w 120110"/>
                <a:gd name="connsiteY37" fmla="*/ 4382 h 211455"/>
                <a:gd name="connsiteX38" fmla="*/ 83629 w 120110"/>
                <a:gd name="connsiteY38" fmla="*/ 0 h 211455"/>
                <a:gd name="connsiteX39" fmla="*/ 96393 w 120110"/>
                <a:gd name="connsiteY39" fmla="*/ 0 h 211455"/>
                <a:gd name="connsiteX40" fmla="*/ 96869 w 120110"/>
                <a:gd name="connsiteY40" fmla="*/ 7144 h 211455"/>
                <a:gd name="connsiteX41" fmla="*/ 91821 w 120110"/>
                <a:gd name="connsiteY41" fmla="*/ 27242 h 211455"/>
                <a:gd name="connsiteX42" fmla="*/ 77629 w 120110"/>
                <a:gd name="connsiteY42" fmla="*/ 42005 h 211455"/>
                <a:gd name="connsiteX43" fmla="*/ 56674 w 120110"/>
                <a:gd name="connsiteY43" fmla="*/ 47530 h 211455"/>
                <a:gd name="connsiteX44" fmla="*/ 34671 w 120110"/>
                <a:gd name="connsiteY44" fmla="*/ 42196 h 211455"/>
                <a:gd name="connsiteX45" fmla="*/ 66199 w 120110"/>
                <a:gd name="connsiteY45" fmla="*/ 190976 h 211455"/>
                <a:gd name="connsiteX46" fmla="*/ 81343 w 120110"/>
                <a:gd name="connsiteY46" fmla="*/ 181642 h 211455"/>
                <a:gd name="connsiteX47" fmla="*/ 81343 w 120110"/>
                <a:gd name="connsiteY47" fmla="*/ 139541 h 211455"/>
                <a:gd name="connsiteX48" fmla="*/ 41053 w 120110"/>
                <a:gd name="connsiteY48" fmla="*/ 147733 h 211455"/>
                <a:gd name="connsiteX49" fmla="*/ 27432 w 120110"/>
                <a:gd name="connsiteY49" fmla="*/ 169164 h 211455"/>
                <a:gd name="connsiteX50" fmla="*/ 33909 w 120110"/>
                <a:gd name="connsiteY50" fmla="*/ 188595 h 211455"/>
                <a:gd name="connsiteX51" fmla="*/ 51435 w 120110"/>
                <a:gd name="connsiteY51" fmla="*/ 194881 h 211455"/>
                <a:gd name="connsiteX52" fmla="*/ 66199 w 120110"/>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110" h="211455">
                  <a:moveTo>
                    <a:pt x="23050" y="138208"/>
                  </a:moveTo>
                  <a:cubicBezTo>
                    <a:pt x="38386" y="130969"/>
                    <a:pt x="57817" y="127064"/>
                    <a:pt x="81343" y="126587"/>
                  </a:cubicBezTo>
                  <a:lnTo>
                    <a:pt x="81343" y="119729"/>
                  </a:lnTo>
                  <a:cubicBezTo>
                    <a:pt x="81343" y="112014"/>
                    <a:pt x="80486" y="106013"/>
                    <a:pt x="78867" y="101632"/>
                  </a:cubicBezTo>
                  <a:cubicBezTo>
                    <a:pt x="77248" y="97250"/>
                    <a:pt x="74390" y="94012"/>
                    <a:pt x="70390" y="91916"/>
                  </a:cubicBezTo>
                  <a:cubicBezTo>
                    <a:pt x="66389" y="89916"/>
                    <a:pt x="60674" y="88868"/>
                    <a:pt x="53340" y="88868"/>
                  </a:cubicBezTo>
                  <a:cubicBezTo>
                    <a:pt x="45053" y="88868"/>
                    <a:pt x="37528" y="90011"/>
                    <a:pt x="30956" y="92393"/>
                  </a:cubicBezTo>
                  <a:cubicBezTo>
                    <a:pt x="24384" y="94774"/>
                    <a:pt x="17812" y="97631"/>
                    <a:pt x="11240" y="101060"/>
                  </a:cubicBezTo>
                  <a:lnTo>
                    <a:pt x="5143" y="88297"/>
                  </a:lnTo>
                  <a:cubicBezTo>
                    <a:pt x="7239" y="86487"/>
                    <a:pt x="11144" y="84106"/>
                    <a:pt x="16859" y="81153"/>
                  </a:cubicBezTo>
                  <a:cubicBezTo>
                    <a:pt x="22574" y="78200"/>
                    <a:pt x="29146" y="75629"/>
                    <a:pt x="36671" y="73343"/>
                  </a:cubicBezTo>
                  <a:cubicBezTo>
                    <a:pt x="44196" y="71056"/>
                    <a:pt x="51721" y="69914"/>
                    <a:pt x="59150" y="69914"/>
                  </a:cubicBezTo>
                  <a:cubicBezTo>
                    <a:pt x="70771" y="69914"/>
                    <a:pt x="79915" y="71533"/>
                    <a:pt x="86677" y="74676"/>
                  </a:cubicBezTo>
                  <a:cubicBezTo>
                    <a:pt x="93440" y="77819"/>
                    <a:pt x="98298" y="82963"/>
                    <a:pt x="101251" y="90011"/>
                  </a:cubicBezTo>
                  <a:cubicBezTo>
                    <a:pt x="104203" y="97060"/>
                    <a:pt x="105632" y="106394"/>
                    <a:pt x="105632" y="118205"/>
                  </a:cubicBezTo>
                  <a:lnTo>
                    <a:pt x="105632" y="196787"/>
                  </a:lnTo>
                  <a:lnTo>
                    <a:pt x="120110" y="196787"/>
                  </a:lnTo>
                  <a:lnTo>
                    <a:pt x="120110" y="207550"/>
                  </a:lnTo>
                  <a:cubicBezTo>
                    <a:pt x="116872" y="208407"/>
                    <a:pt x="112681" y="209169"/>
                    <a:pt x="107728" y="210026"/>
                  </a:cubicBezTo>
                  <a:cubicBezTo>
                    <a:pt x="102775" y="210884"/>
                    <a:pt x="98584"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715" y="145447"/>
                    <a:pt x="23050" y="138208"/>
                  </a:cubicBezTo>
                  <a:close/>
                  <a:moveTo>
                    <a:pt x="34671" y="42196"/>
                  </a:moveTo>
                  <a:cubicBezTo>
                    <a:pt x="28384" y="38576"/>
                    <a:pt x="23622" y="33719"/>
                    <a:pt x="20383" y="27623"/>
                  </a:cubicBezTo>
                  <a:cubicBezTo>
                    <a:pt x="17145" y="21527"/>
                    <a:pt x="15526" y="14764"/>
                    <a:pt x="15526" y="7430"/>
                  </a:cubicBezTo>
                  <a:cubicBezTo>
                    <a:pt x="15526" y="3810"/>
                    <a:pt x="15716" y="1429"/>
                    <a:pt x="16002" y="95"/>
                  </a:cubicBezTo>
                  <a:lnTo>
                    <a:pt x="28956" y="95"/>
                  </a:lnTo>
                  <a:cubicBezTo>
                    <a:pt x="28956" y="1905"/>
                    <a:pt x="29051" y="3334"/>
                    <a:pt x="29242" y="4477"/>
                  </a:cubicBezTo>
                  <a:cubicBezTo>
                    <a:pt x="29908" y="10668"/>
                    <a:pt x="32385" y="16097"/>
                    <a:pt x="36862" y="20765"/>
                  </a:cubicBezTo>
                  <a:cubicBezTo>
                    <a:pt x="41243" y="25432"/>
                    <a:pt x="47911" y="27718"/>
                    <a:pt x="56674" y="27718"/>
                  </a:cubicBezTo>
                  <a:cubicBezTo>
                    <a:pt x="65437" y="27718"/>
                    <a:pt x="72009" y="25336"/>
                    <a:pt x="76295" y="20574"/>
                  </a:cubicBezTo>
                  <a:cubicBezTo>
                    <a:pt x="80581" y="15811"/>
                    <a:pt x="82867" y="10478"/>
                    <a:pt x="83344" y="4382"/>
                  </a:cubicBezTo>
                  <a:cubicBezTo>
                    <a:pt x="83725" y="2096"/>
                    <a:pt x="83725" y="667"/>
                    <a:pt x="83629" y="0"/>
                  </a:cubicBezTo>
                  <a:lnTo>
                    <a:pt x="96393" y="0"/>
                  </a:lnTo>
                  <a:cubicBezTo>
                    <a:pt x="96679" y="2572"/>
                    <a:pt x="96869" y="4953"/>
                    <a:pt x="96869" y="7144"/>
                  </a:cubicBezTo>
                  <a:cubicBezTo>
                    <a:pt x="96869" y="14288"/>
                    <a:pt x="95155" y="21050"/>
                    <a:pt x="91821" y="27242"/>
                  </a:cubicBezTo>
                  <a:cubicBezTo>
                    <a:pt x="88487" y="33433"/>
                    <a:pt x="83725" y="38386"/>
                    <a:pt x="77629" y="42005"/>
                  </a:cubicBezTo>
                  <a:cubicBezTo>
                    <a:pt x="71533" y="45625"/>
                    <a:pt x="64484" y="47530"/>
                    <a:pt x="56674" y="47530"/>
                  </a:cubicBezTo>
                  <a:cubicBezTo>
                    <a:pt x="48292" y="47530"/>
                    <a:pt x="40957" y="45720"/>
                    <a:pt x="34671" y="42196"/>
                  </a:cubicBezTo>
                  <a:close/>
                  <a:moveTo>
                    <a:pt x="66199" y="190976"/>
                  </a:moveTo>
                  <a:cubicBezTo>
                    <a:pt x="71723" y="188404"/>
                    <a:pt x="76771" y="185261"/>
                    <a:pt x="81343" y="181642"/>
                  </a:cubicBezTo>
                  <a:lnTo>
                    <a:pt x="81343"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721" y="194881"/>
                    <a:pt x="60579"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6" name="Freeform: Shape 75">
              <a:extLst>
                <a:ext uri="{FF2B5EF4-FFF2-40B4-BE49-F238E27FC236}">
                  <a16:creationId xmlns:a16="http://schemas.microsoft.com/office/drawing/2014/main" id="{87CF7CAE-64D8-CCCF-CDB3-1ACAB380C1AD}"/>
                </a:ext>
              </a:extLst>
            </p:cNvPr>
            <p:cNvSpPr/>
            <p:nvPr/>
          </p:nvSpPr>
          <p:spPr>
            <a:xfrm>
              <a:off x="11779662" y="7073805"/>
              <a:ext cx="88106" cy="173736"/>
            </a:xfrm>
            <a:custGeom>
              <a:avLst/>
              <a:gdLst>
                <a:gd name="connsiteX0" fmla="*/ 24479 w 88106"/>
                <a:gd name="connsiteY0" fmla="*/ 167164 h 173736"/>
                <a:gd name="connsiteX1" fmla="*/ 17621 w 88106"/>
                <a:gd name="connsiteY1" fmla="*/ 145351 h 173736"/>
                <a:gd name="connsiteX2" fmla="*/ 17621 w 88106"/>
                <a:gd name="connsiteY2" fmla="*/ 51340 h 173736"/>
                <a:gd name="connsiteX3" fmla="*/ 0 w 88106"/>
                <a:gd name="connsiteY3" fmla="*/ 51340 h 173736"/>
                <a:gd name="connsiteX4" fmla="*/ 0 w 88106"/>
                <a:gd name="connsiteY4" fmla="*/ 40291 h 173736"/>
                <a:gd name="connsiteX5" fmla="*/ 6858 w 88106"/>
                <a:gd name="connsiteY5" fmla="*/ 38576 h 173736"/>
                <a:gd name="connsiteX6" fmla="*/ 14478 w 88106"/>
                <a:gd name="connsiteY6" fmla="*/ 35909 h 173736"/>
                <a:gd name="connsiteX7" fmla="*/ 20574 w 88106"/>
                <a:gd name="connsiteY7" fmla="*/ 27146 h 173736"/>
                <a:gd name="connsiteX8" fmla="*/ 25241 w 88106"/>
                <a:gd name="connsiteY8" fmla="*/ 12192 h 173736"/>
                <a:gd name="connsiteX9" fmla="*/ 28384 w 88106"/>
                <a:gd name="connsiteY9" fmla="*/ 0 h 173736"/>
                <a:gd name="connsiteX10" fmla="*/ 42863 w 88106"/>
                <a:gd name="connsiteY10" fmla="*/ 0 h 173736"/>
                <a:gd name="connsiteX11" fmla="*/ 43339 w 88106"/>
                <a:gd name="connsiteY11" fmla="*/ 35243 h 173736"/>
                <a:gd name="connsiteX12" fmla="*/ 84201 w 88106"/>
                <a:gd name="connsiteY12" fmla="*/ 35243 h 173736"/>
                <a:gd name="connsiteX13" fmla="*/ 84201 w 88106"/>
                <a:gd name="connsiteY13" fmla="*/ 51435 h 173736"/>
                <a:gd name="connsiteX14" fmla="*/ 43339 w 88106"/>
                <a:gd name="connsiteY14" fmla="*/ 51435 h 173736"/>
                <a:gd name="connsiteX15" fmla="*/ 43339 w 88106"/>
                <a:gd name="connsiteY15" fmla="*/ 126587 h 173736"/>
                <a:gd name="connsiteX16" fmla="*/ 44196 w 88106"/>
                <a:gd name="connsiteY16" fmla="*/ 146209 h 173736"/>
                <a:gd name="connsiteX17" fmla="*/ 47816 w 88106"/>
                <a:gd name="connsiteY17" fmla="*/ 153543 h 173736"/>
                <a:gd name="connsiteX18" fmla="*/ 57531 w 88106"/>
                <a:gd name="connsiteY18" fmla="*/ 155258 h 173736"/>
                <a:gd name="connsiteX19" fmla="*/ 72104 w 88106"/>
                <a:gd name="connsiteY19" fmla="*/ 153543 h 173736"/>
                <a:gd name="connsiteX20" fmla="*/ 84487 w 88106"/>
                <a:gd name="connsiteY20" fmla="*/ 149924 h 173736"/>
                <a:gd name="connsiteX21" fmla="*/ 88106 w 88106"/>
                <a:gd name="connsiteY21" fmla="*/ 160972 h 173736"/>
                <a:gd name="connsiteX22" fmla="*/ 69152 w 88106"/>
                <a:gd name="connsiteY22" fmla="*/ 169545 h 173736"/>
                <a:gd name="connsiteX23" fmla="*/ 45244 w 88106"/>
                <a:gd name="connsiteY23" fmla="*/ 173736 h 173736"/>
                <a:gd name="connsiteX24" fmla="*/ 24479 w 88106"/>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736">
                  <a:moveTo>
                    <a:pt x="24479" y="167164"/>
                  </a:moveTo>
                  <a:cubicBezTo>
                    <a:pt x="19907" y="162877"/>
                    <a:pt x="17621" y="155639"/>
                    <a:pt x="17621" y="145351"/>
                  </a:cubicBezTo>
                  <a:lnTo>
                    <a:pt x="17621" y="51340"/>
                  </a:lnTo>
                  <a:lnTo>
                    <a:pt x="0" y="51340"/>
                  </a:lnTo>
                  <a:lnTo>
                    <a:pt x="0" y="40291"/>
                  </a:lnTo>
                  <a:cubicBezTo>
                    <a:pt x="857" y="40100"/>
                    <a:pt x="3143" y="39529"/>
                    <a:pt x="6858" y="38576"/>
                  </a:cubicBezTo>
                  <a:cubicBezTo>
                    <a:pt x="10573" y="37624"/>
                    <a:pt x="13145"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721" y="154686"/>
                    <a:pt x="52959" y="155258"/>
                    <a:pt x="57531" y="155258"/>
                  </a:cubicBezTo>
                  <a:cubicBezTo>
                    <a:pt x="61913" y="155258"/>
                    <a:pt x="66770" y="154686"/>
                    <a:pt x="72104" y="153543"/>
                  </a:cubicBezTo>
                  <a:cubicBezTo>
                    <a:pt x="77438" y="152400"/>
                    <a:pt x="81534" y="151162"/>
                    <a:pt x="84487" y="149924"/>
                  </a:cubicBezTo>
                  <a:lnTo>
                    <a:pt x="88106" y="160972"/>
                  </a:lnTo>
                  <a:cubicBezTo>
                    <a:pt x="84201" y="163925"/>
                    <a:pt x="77915" y="166783"/>
                    <a:pt x="69152" y="169545"/>
                  </a:cubicBezTo>
                  <a:cubicBezTo>
                    <a:pt x="60389" y="172307"/>
                    <a:pt x="52483" y="173736"/>
                    <a:pt x="45244"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7" name="Freeform: Shape 76">
              <a:extLst>
                <a:ext uri="{FF2B5EF4-FFF2-40B4-BE49-F238E27FC236}">
                  <a16:creationId xmlns:a16="http://schemas.microsoft.com/office/drawing/2014/main" id="{187F9739-672E-74BB-F2EC-56F7200E2C84}"/>
                </a:ext>
              </a:extLst>
            </p:cNvPr>
            <p:cNvSpPr/>
            <p:nvPr/>
          </p:nvSpPr>
          <p:spPr>
            <a:xfrm>
              <a:off x="11882532" y="7105999"/>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7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1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7" y="31718"/>
                  </a:cubicBezTo>
                  <a:cubicBezTo>
                    <a:pt x="77438" y="27337"/>
                    <a:pt x="74581" y="24098"/>
                    <a:pt x="70580" y="22003"/>
                  </a:cubicBezTo>
                  <a:cubicBezTo>
                    <a:pt x="66580" y="20002"/>
                    <a:pt x="60865" y="18955"/>
                    <a:pt x="53530" y="18955"/>
                  </a:cubicBezTo>
                  <a:cubicBezTo>
                    <a:pt x="45244" y="18955"/>
                    <a:pt x="37719" y="20098"/>
                    <a:pt x="31147" y="22479"/>
                  </a:cubicBezTo>
                  <a:cubicBezTo>
                    <a:pt x="24574" y="24860"/>
                    <a:pt x="18002" y="27718"/>
                    <a:pt x="11430" y="31147"/>
                  </a:cubicBezTo>
                  <a:lnTo>
                    <a:pt x="5334" y="18383"/>
                  </a:lnTo>
                  <a:cubicBezTo>
                    <a:pt x="7429" y="16573"/>
                    <a:pt x="11335" y="14192"/>
                    <a:pt x="17050" y="11240"/>
                  </a:cubicBezTo>
                  <a:cubicBezTo>
                    <a:pt x="22765" y="8287"/>
                    <a:pt x="29337" y="5715"/>
                    <a:pt x="36862" y="3429"/>
                  </a:cubicBezTo>
                  <a:cubicBezTo>
                    <a:pt x="44386"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1"/>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0"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0" y="122872"/>
                    <a:pt x="44196" y="124968"/>
                    <a:pt x="51530" y="124968"/>
                  </a:cubicBezTo>
                  <a:cubicBezTo>
                    <a:pt x="55817" y="124968"/>
                    <a:pt x="60769" y="123634"/>
                    <a:pt x="66294"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8" name="Freeform: Shape 77">
              <a:extLst>
                <a:ext uri="{FF2B5EF4-FFF2-40B4-BE49-F238E27FC236}">
                  <a16:creationId xmlns:a16="http://schemas.microsoft.com/office/drawing/2014/main" id="{5039731E-21FA-5F2A-32EB-57C796593360}"/>
                </a:ext>
              </a:extLst>
            </p:cNvPr>
            <p:cNvSpPr/>
            <p:nvPr/>
          </p:nvSpPr>
          <p:spPr>
            <a:xfrm>
              <a:off x="12016549" y="7073805"/>
              <a:ext cx="88201" cy="173736"/>
            </a:xfrm>
            <a:custGeom>
              <a:avLst/>
              <a:gdLst>
                <a:gd name="connsiteX0" fmla="*/ 24479 w 88201"/>
                <a:gd name="connsiteY0" fmla="*/ 167164 h 173736"/>
                <a:gd name="connsiteX1" fmla="*/ 17621 w 88201"/>
                <a:gd name="connsiteY1" fmla="*/ 145351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2 h 173736"/>
                <a:gd name="connsiteX22" fmla="*/ 69247 w 88201"/>
                <a:gd name="connsiteY22" fmla="*/ 169545 h 173736"/>
                <a:gd name="connsiteX23" fmla="*/ 45339 w 88201"/>
                <a:gd name="connsiteY23" fmla="*/ 173736 h 173736"/>
                <a:gd name="connsiteX24" fmla="*/ 24479 w 88201"/>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164"/>
                  </a:moveTo>
                  <a:cubicBezTo>
                    <a:pt x="19907" y="162877"/>
                    <a:pt x="17621" y="155639"/>
                    <a:pt x="17621" y="145351"/>
                  </a:cubicBezTo>
                  <a:lnTo>
                    <a:pt x="17621" y="51340"/>
                  </a:lnTo>
                  <a:lnTo>
                    <a:pt x="0" y="51340"/>
                  </a:lnTo>
                  <a:lnTo>
                    <a:pt x="0" y="40291"/>
                  </a:lnTo>
                  <a:cubicBezTo>
                    <a:pt x="762" y="40100"/>
                    <a:pt x="3143" y="39529"/>
                    <a:pt x="6858" y="38576"/>
                  </a:cubicBezTo>
                  <a:cubicBezTo>
                    <a:pt x="10573" y="37624"/>
                    <a:pt x="13144"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2"/>
                  </a:lnTo>
                  <a:cubicBezTo>
                    <a:pt x="84296" y="163925"/>
                    <a:pt x="77915" y="166783"/>
                    <a:pt x="69247" y="169545"/>
                  </a:cubicBezTo>
                  <a:cubicBezTo>
                    <a:pt x="60579" y="172307"/>
                    <a:pt x="52578" y="173736"/>
                    <a:pt x="45339"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9" name="Freeform: Shape 78">
              <a:extLst>
                <a:ext uri="{FF2B5EF4-FFF2-40B4-BE49-F238E27FC236}">
                  <a16:creationId xmlns:a16="http://schemas.microsoft.com/office/drawing/2014/main" id="{26EA6FEB-BD12-AAA7-8230-A39183FDDBF9}"/>
                </a:ext>
              </a:extLst>
            </p:cNvPr>
            <p:cNvSpPr/>
            <p:nvPr/>
          </p:nvSpPr>
          <p:spPr>
            <a:xfrm>
              <a:off x="12119133"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956 w 112585"/>
                <a:gd name="connsiteY22" fmla="*/ 58388 h 142208"/>
                <a:gd name="connsiteX23" fmla="*/ 85630 w 112585"/>
                <a:gd name="connsiteY23" fmla="*/ 58388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5057" y="125254"/>
                    <a:pt x="81820" y="124111"/>
                    <a:pt x="88964" y="121729"/>
                  </a:cubicBezTo>
                  <a:cubicBezTo>
                    <a:pt x="96012"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718" y="42196"/>
                    <a:pt x="26956" y="58388"/>
                  </a:cubicBezTo>
                  <a:lnTo>
                    <a:pt x="85630" y="58388"/>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0" name="Freeform: Shape 79">
              <a:extLst>
                <a:ext uri="{FF2B5EF4-FFF2-40B4-BE49-F238E27FC236}">
                  <a16:creationId xmlns:a16="http://schemas.microsoft.com/office/drawing/2014/main" id="{EA0D7655-D058-B26D-2EC4-138C173309CD}"/>
                </a:ext>
              </a:extLst>
            </p:cNvPr>
            <p:cNvSpPr/>
            <p:nvPr/>
          </p:nvSpPr>
          <p:spPr>
            <a:xfrm>
              <a:off x="12311538" y="7061422"/>
              <a:ext cx="140970" cy="183546"/>
            </a:xfrm>
            <a:custGeom>
              <a:avLst/>
              <a:gdLst>
                <a:gd name="connsiteX0" fmla="*/ 20288 w 140970"/>
                <a:gd name="connsiteY0" fmla="*/ 16859 h 183546"/>
                <a:gd name="connsiteX1" fmla="*/ 1238 w 140970"/>
                <a:gd name="connsiteY1" fmla="*/ 13907 h 183546"/>
                <a:gd name="connsiteX2" fmla="*/ 1238 w 140970"/>
                <a:gd name="connsiteY2" fmla="*/ 1715 h 183546"/>
                <a:gd name="connsiteX3" fmla="*/ 33814 w 140970"/>
                <a:gd name="connsiteY3" fmla="*/ 1715 h 183546"/>
                <a:gd name="connsiteX4" fmla="*/ 51149 w 140970"/>
                <a:gd name="connsiteY4" fmla="*/ 953 h 183546"/>
                <a:gd name="connsiteX5" fmla="*/ 76105 w 140970"/>
                <a:gd name="connsiteY5" fmla="*/ 0 h 183546"/>
                <a:gd name="connsiteX6" fmla="*/ 126301 w 140970"/>
                <a:gd name="connsiteY6" fmla="*/ 13240 h 183546"/>
                <a:gd name="connsiteX7" fmla="*/ 140970 w 140970"/>
                <a:gd name="connsiteY7" fmla="*/ 52388 h 183546"/>
                <a:gd name="connsiteX8" fmla="*/ 131921 w 140970"/>
                <a:gd name="connsiteY8" fmla="*/ 86392 h 183546"/>
                <a:gd name="connsiteX9" fmla="*/ 106870 w 140970"/>
                <a:gd name="connsiteY9" fmla="*/ 108395 h 183546"/>
                <a:gd name="connsiteX10" fmla="*/ 70009 w 140970"/>
                <a:gd name="connsiteY10" fmla="*/ 116015 h 183546"/>
                <a:gd name="connsiteX11" fmla="*/ 55531 w 140970"/>
                <a:gd name="connsiteY11" fmla="*/ 115634 h 183546"/>
                <a:gd name="connsiteX12" fmla="*/ 46482 w 140970"/>
                <a:gd name="connsiteY12" fmla="*/ 115062 h 183546"/>
                <a:gd name="connsiteX13" fmla="*/ 46482 w 140970"/>
                <a:gd name="connsiteY13" fmla="*/ 168878 h 183546"/>
                <a:gd name="connsiteX14" fmla="*/ 80010 w 140970"/>
                <a:gd name="connsiteY14" fmla="*/ 171545 h 183546"/>
                <a:gd name="connsiteX15" fmla="*/ 80010 w 140970"/>
                <a:gd name="connsiteY15" fmla="*/ 183547 h 183546"/>
                <a:gd name="connsiteX16" fmla="*/ 0 w 140970"/>
                <a:gd name="connsiteY16" fmla="*/ 183547 h 183546"/>
                <a:gd name="connsiteX17" fmla="*/ 0 w 140970"/>
                <a:gd name="connsiteY17" fmla="*/ 171545 h 183546"/>
                <a:gd name="connsiteX18" fmla="*/ 20288 w 140970"/>
                <a:gd name="connsiteY18" fmla="*/ 169069 h 183546"/>
                <a:gd name="connsiteX19" fmla="*/ 20288 w 140970"/>
                <a:gd name="connsiteY19" fmla="*/ 16859 h 183546"/>
                <a:gd name="connsiteX20" fmla="*/ 69913 w 140970"/>
                <a:gd name="connsiteY20" fmla="*/ 102680 h 183546"/>
                <a:gd name="connsiteX21" fmla="*/ 101346 w 140970"/>
                <a:gd name="connsiteY21" fmla="*/ 90964 h 183546"/>
                <a:gd name="connsiteX22" fmla="*/ 113443 w 140970"/>
                <a:gd name="connsiteY22" fmla="*/ 52578 h 183546"/>
                <a:gd name="connsiteX23" fmla="*/ 102870 w 140970"/>
                <a:gd name="connsiteY23" fmla="*/ 22384 h 183546"/>
                <a:gd name="connsiteX24" fmla="*/ 70104 w 140970"/>
                <a:gd name="connsiteY24" fmla="*/ 13240 h 183546"/>
                <a:gd name="connsiteX25" fmla="*/ 53435 w 140970"/>
                <a:gd name="connsiteY25" fmla="*/ 14192 h 183546"/>
                <a:gd name="connsiteX26" fmla="*/ 46292 w 140970"/>
                <a:gd name="connsiteY26" fmla="*/ 14669 h 183546"/>
                <a:gd name="connsiteX27" fmla="*/ 46292 w 140970"/>
                <a:gd name="connsiteY27" fmla="*/ 101537 h 183546"/>
                <a:gd name="connsiteX28" fmla="*/ 69913 w 140970"/>
                <a:gd name="connsiteY28" fmla="*/ 102680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70" h="183546">
                  <a:moveTo>
                    <a:pt x="20288" y="16859"/>
                  </a:moveTo>
                  <a:lnTo>
                    <a:pt x="1238" y="13907"/>
                  </a:lnTo>
                  <a:lnTo>
                    <a:pt x="1238" y="1715"/>
                  </a:lnTo>
                  <a:lnTo>
                    <a:pt x="33814" y="1715"/>
                  </a:lnTo>
                  <a:cubicBezTo>
                    <a:pt x="39719" y="1715"/>
                    <a:pt x="45434" y="1429"/>
                    <a:pt x="51149" y="953"/>
                  </a:cubicBezTo>
                  <a:cubicBezTo>
                    <a:pt x="60007" y="286"/>
                    <a:pt x="68294" y="0"/>
                    <a:pt x="76105" y="0"/>
                  </a:cubicBezTo>
                  <a:cubicBezTo>
                    <a:pt x="99727" y="191"/>
                    <a:pt x="116491" y="4572"/>
                    <a:pt x="126301" y="13240"/>
                  </a:cubicBezTo>
                  <a:cubicBezTo>
                    <a:pt x="136112" y="21908"/>
                    <a:pt x="140970" y="34957"/>
                    <a:pt x="140970" y="52388"/>
                  </a:cubicBezTo>
                  <a:cubicBezTo>
                    <a:pt x="140970" y="65437"/>
                    <a:pt x="137922" y="76772"/>
                    <a:pt x="131921" y="86392"/>
                  </a:cubicBezTo>
                  <a:cubicBezTo>
                    <a:pt x="125921" y="96012"/>
                    <a:pt x="117538" y="103346"/>
                    <a:pt x="106870" y="108395"/>
                  </a:cubicBezTo>
                  <a:cubicBezTo>
                    <a:pt x="96202" y="113443"/>
                    <a:pt x="83915" y="116015"/>
                    <a:pt x="70009" y="116015"/>
                  </a:cubicBezTo>
                  <a:cubicBezTo>
                    <a:pt x="65246" y="116015"/>
                    <a:pt x="60484" y="115919"/>
                    <a:pt x="55531" y="115634"/>
                  </a:cubicBezTo>
                  <a:cubicBezTo>
                    <a:pt x="50673" y="115348"/>
                    <a:pt x="47625" y="115157"/>
                    <a:pt x="46482" y="115062"/>
                  </a:cubicBezTo>
                  <a:lnTo>
                    <a:pt x="46482" y="168878"/>
                  </a:lnTo>
                  <a:lnTo>
                    <a:pt x="80010" y="171545"/>
                  </a:lnTo>
                  <a:lnTo>
                    <a:pt x="80010" y="183547"/>
                  </a:lnTo>
                  <a:lnTo>
                    <a:pt x="0" y="183547"/>
                  </a:lnTo>
                  <a:lnTo>
                    <a:pt x="0" y="171545"/>
                  </a:lnTo>
                  <a:lnTo>
                    <a:pt x="20288" y="169069"/>
                  </a:lnTo>
                  <a:lnTo>
                    <a:pt x="20288" y="16859"/>
                  </a:lnTo>
                  <a:close/>
                  <a:moveTo>
                    <a:pt x="69913" y="102680"/>
                  </a:moveTo>
                  <a:cubicBezTo>
                    <a:pt x="82772" y="102680"/>
                    <a:pt x="93250" y="98774"/>
                    <a:pt x="101346" y="90964"/>
                  </a:cubicBezTo>
                  <a:cubicBezTo>
                    <a:pt x="109442" y="83153"/>
                    <a:pt x="113443" y="70295"/>
                    <a:pt x="113443" y="52578"/>
                  </a:cubicBezTo>
                  <a:cubicBezTo>
                    <a:pt x="113443" y="38576"/>
                    <a:pt x="109918" y="28480"/>
                    <a:pt x="102870" y="22384"/>
                  </a:cubicBezTo>
                  <a:cubicBezTo>
                    <a:pt x="95821" y="16288"/>
                    <a:pt x="84963" y="13240"/>
                    <a:pt x="70104" y="13240"/>
                  </a:cubicBezTo>
                  <a:cubicBezTo>
                    <a:pt x="64865" y="13240"/>
                    <a:pt x="59341" y="13621"/>
                    <a:pt x="53435" y="14192"/>
                  </a:cubicBezTo>
                  <a:cubicBezTo>
                    <a:pt x="49816" y="14478"/>
                    <a:pt x="47434" y="14669"/>
                    <a:pt x="46292" y="14669"/>
                  </a:cubicBezTo>
                  <a:lnTo>
                    <a:pt x="46292" y="101537"/>
                  </a:lnTo>
                  <a:cubicBezTo>
                    <a:pt x="51054" y="102299"/>
                    <a:pt x="58865" y="102680"/>
                    <a:pt x="69913" y="10268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1" name="Freeform: Shape 80">
              <a:extLst>
                <a:ext uri="{FF2B5EF4-FFF2-40B4-BE49-F238E27FC236}">
                  <a16:creationId xmlns:a16="http://schemas.microsoft.com/office/drawing/2014/main" id="{E502BB7C-3117-AAB8-4212-8A21C785724E}"/>
                </a:ext>
              </a:extLst>
            </p:cNvPr>
            <p:cNvSpPr/>
            <p:nvPr/>
          </p:nvSpPr>
          <p:spPr>
            <a:xfrm>
              <a:off x="12467367"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2 w 137541"/>
                <a:gd name="connsiteY24" fmla="*/ 2953 h 141350"/>
                <a:gd name="connsiteX25" fmla="*/ 122872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774" y="126492"/>
                    <a:pt x="88011" y="131159"/>
                    <a:pt x="79915" y="135255"/>
                  </a:cubicBezTo>
                  <a:cubicBezTo>
                    <a:pt x="71818"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8" y="109061"/>
                  </a:cubicBezTo>
                  <a:cubicBezTo>
                    <a:pt x="42767" y="114395"/>
                    <a:pt x="45148" y="118300"/>
                    <a:pt x="48673" y="120777"/>
                  </a:cubicBezTo>
                  <a:cubicBezTo>
                    <a:pt x="52197" y="123349"/>
                    <a:pt x="57245" y="124587"/>
                    <a:pt x="64008" y="124587"/>
                  </a:cubicBezTo>
                  <a:cubicBezTo>
                    <a:pt x="70580"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2" y="2953"/>
                  </a:lnTo>
                  <a:lnTo>
                    <a:pt x="122872"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632"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2" name="Freeform: Shape 81">
              <a:extLst>
                <a:ext uri="{FF2B5EF4-FFF2-40B4-BE49-F238E27FC236}">
                  <a16:creationId xmlns:a16="http://schemas.microsoft.com/office/drawing/2014/main" id="{34907061-94E0-DAAF-2DF8-6E0A72B518F9}"/>
                </a:ext>
              </a:extLst>
            </p:cNvPr>
            <p:cNvSpPr/>
            <p:nvPr/>
          </p:nvSpPr>
          <p:spPr>
            <a:xfrm>
              <a:off x="12612814"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8 h 203168"/>
                <a:gd name="connsiteX23" fmla="*/ 99917 w 138779"/>
                <a:gd name="connsiteY23" fmla="*/ 174784 h 203168"/>
                <a:gd name="connsiteX24" fmla="*/ 111443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108" y="63341"/>
                    <a:pt x="112205"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02"/>
                  </a:cubicBezTo>
                  <a:lnTo>
                    <a:pt x="45244" y="182309"/>
                  </a:lnTo>
                  <a:cubicBezTo>
                    <a:pt x="46196" y="184595"/>
                    <a:pt x="49054" y="186404"/>
                    <a:pt x="53721" y="187833"/>
                  </a:cubicBezTo>
                  <a:cubicBezTo>
                    <a:pt x="58388" y="189262"/>
                    <a:pt x="63627" y="189928"/>
                    <a:pt x="69533" y="189928"/>
                  </a:cubicBezTo>
                  <a:cubicBezTo>
                    <a:pt x="82106" y="189928"/>
                    <a:pt x="92202" y="184880"/>
                    <a:pt x="99917" y="174784"/>
                  </a:cubicBezTo>
                  <a:cubicBezTo>
                    <a:pt x="107537" y="164687"/>
                    <a:pt x="111443" y="149924"/>
                    <a:pt x="111443" y="130493"/>
                  </a:cubicBezTo>
                  <a:cubicBezTo>
                    <a:pt x="111443" y="113062"/>
                    <a:pt x="108109" y="100013"/>
                    <a:pt x="101441" y="91345"/>
                  </a:cubicBezTo>
                  <a:cubicBezTo>
                    <a:pt x="94774" y="82677"/>
                    <a:pt x="86106" y="78391"/>
                    <a:pt x="75533" y="78391"/>
                  </a:cubicBezTo>
                  <a:cubicBezTo>
                    <a:pt x="69152" y="78295"/>
                    <a:pt x="63341"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3" name="Freeform: Shape 82">
              <a:extLst>
                <a:ext uri="{FF2B5EF4-FFF2-40B4-BE49-F238E27FC236}">
                  <a16:creationId xmlns:a16="http://schemas.microsoft.com/office/drawing/2014/main" id="{FC1F4401-E455-B89A-4487-8E93A57EF5E7}"/>
                </a:ext>
              </a:extLst>
            </p:cNvPr>
            <p:cNvSpPr/>
            <p:nvPr/>
          </p:nvSpPr>
          <p:spPr>
            <a:xfrm>
              <a:off x="12770834" y="7044563"/>
              <a:ext cx="66103" cy="200501"/>
            </a:xfrm>
            <a:custGeom>
              <a:avLst/>
              <a:gdLst>
                <a:gd name="connsiteX0" fmla="*/ 19812 w 66103"/>
                <a:gd name="connsiteY0" fmla="*/ 17812 h 200501"/>
                <a:gd name="connsiteX1" fmla="*/ 0 w 66103"/>
                <a:gd name="connsiteY1" fmla="*/ 15145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812"/>
                  </a:moveTo>
                  <a:lnTo>
                    <a:pt x="0" y="15145"/>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4" name="Freeform: Shape 83">
              <a:extLst>
                <a:ext uri="{FF2B5EF4-FFF2-40B4-BE49-F238E27FC236}">
                  <a16:creationId xmlns:a16="http://schemas.microsoft.com/office/drawing/2014/main" id="{78A82269-4523-E8FE-1C39-15777727CC21}"/>
                </a:ext>
              </a:extLst>
            </p:cNvPr>
            <p:cNvSpPr/>
            <p:nvPr/>
          </p:nvSpPr>
          <p:spPr>
            <a:xfrm>
              <a:off x="12853606"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194"/>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5" name="Freeform: Shape 84">
              <a:extLst>
                <a:ext uri="{FF2B5EF4-FFF2-40B4-BE49-F238E27FC236}">
                  <a16:creationId xmlns:a16="http://schemas.microsoft.com/office/drawing/2014/main" id="{97F8628A-F00B-18DB-79B2-0C22ACAD5FC5}"/>
                </a:ext>
              </a:extLst>
            </p:cNvPr>
            <p:cNvSpPr/>
            <p:nvPr/>
          </p:nvSpPr>
          <p:spPr>
            <a:xfrm>
              <a:off x="12932947" y="7105427"/>
              <a:ext cx="107158" cy="142303"/>
            </a:xfrm>
            <a:custGeom>
              <a:avLst/>
              <a:gdLst>
                <a:gd name="connsiteX0" fmla="*/ 7908 w 107158"/>
                <a:gd name="connsiteY0" fmla="*/ 35719 h 142303"/>
                <a:gd name="connsiteX1" fmla="*/ 31435 w 107158"/>
                <a:gd name="connsiteY1" fmla="*/ 9620 h 142303"/>
                <a:gd name="connsiteX2" fmla="*/ 68773 w 107158"/>
                <a:gd name="connsiteY2" fmla="*/ 0 h 142303"/>
                <a:gd name="connsiteX3" fmla="*/ 86871 w 107158"/>
                <a:gd name="connsiteY3" fmla="*/ 2000 h 142303"/>
                <a:gd name="connsiteX4" fmla="*/ 104968 w 107158"/>
                <a:gd name="connsiteY4" fmla="*/ 7429 h 142303"/>
                <a:gd name="connsiteX5" fmla="*/ 104016 w 107158"/>
                <a:gd name="connsiteY5" fmla="*/ 45149 h 142303"/>
                <a:gd name="connsiteX6" fmla="*/ 88109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908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908" y="35719"/>
                  </a:moveTo>
                  <a:cubicBezTo>
                    <a:pt x="13242" y="24765"/>
                    <a:pt x="21053" y="16097"/>
                    <a:pt x="31435" y="9620"/>
                  </a:cubicBezTo>
                  <a:cubicBezTo>
                    <a:pt x="41817" y="3143"/>
                    <a:pt x="54200" y="0"/>
                    <a:pt x="68773" y="0"/>
                  </a:cubicBezTo>
                  <a:cubicBezTo>
                    <a:pt x="75822" y="0"/>
                    <a:pt x="81822" y="667"/>
                    <a:pt x="86871" y="2000"/>
                  </a:cubicBezTo>
                  <a:cubicBezTo>
                    <a:pt x="91919" y="3334"/>
                    <a:pt x="97920" y="5144"/>
                    <a:pt x="104968" y="7429"/>
                  </a:cubicBezTo>
                  <a:lnTo>
                    <a:pt x="104016" y="45149"/>
                  </a:lnTo>
                  <a:lnTo>
                    <a:pt x="88109"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384" y="97822"/>
                    <a:pt x="2" y="85916"/>
                    <a:pt x="2" y="72581"/>
                  </a:cubicBezTo>
                  <a:cubicBezTo>
                    <a:pt x="-93" y="58865"/>
                    <a:pt x="2574" y="46673"/>
                    <a:pt x="7908"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6" name="Freeform: Shape 85">
              <a:extLst>
                <a:ext uri="{FF2B5EF4-FFF2-40B4-BE49-F238E27FC236}">
                  <a16:creationId xmlns:a16="http://schemas.microsoft.com/office/drawing/2014/main" id="{30C35118-108B-4E58-785A-754B6A510CB3}"/>
                </a:ext>
              </a:extLst>
            </p:cNvPr>
            <p:cNvSpPr/>
            <p:nvPr/>
          </p:nvSpPr>
          <p:spPr>
            <a:xfrm>
              <a:off x="13061251"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4 w 120205"/>
                <a:gd name="connsiteY9" fmla="*/ 81153 h 211455"/>
                <a:gd name="connsiteX10" fmla="*/ 36767 w 120205"/>
                <a:gd name="connsiteY10" fmla="*/ 73343 h 211455"/>
                <a:gd name="connsiteX11" fmla="*/ 59246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1 w 120205"/>
                <a:gd name="connsiteY23" fmla="*/ 205359 h 211455"/>
                <a:gd name="connsiteX24" fmla="*/ 40862 w 120205"/>
                <a:gd name="connsiteY24" fmla="*/ 211455 h 211455"/>
                <a:gd name="connsiteX25" fmla="*/ 11621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534 w 120205"/>
                <a:gd name="connsiteY37" fmla="*/ 4382 h 211455"/>
                <a:gd name="connsiteX38" fmla="*/ 83820 w 120205"/>
                <a:gd name="connsiteY38" fmla="*/ 0 h 211455"/>
                <a:gd name="connsiteX39" fmla="*/ 96583 w 120205"/>
                <a:gd name="connsiteY39" fmla="*/ 0 h 211455"/>
                <a:gd name="connsiteX40" fmla="*/ 97060 w 120205"/>
                <a:gd name="connsiteY40" fmla="*/ 7144 h 211455"/>
                <a:gd name="connsiteX41" fmla="*/ 92012 w 120205"/>
                <a:gd name="connsiteY41" fmla="*/ 27242 h 211455"/>
                <a:gd name="connsiteX42" fmla="*/ 77819 w 120205"/>
                <a:gd name="connsiteY42" fmla="*/ 42005 h 211455"/>
                <a:gd name="connsiteX43" fmla="*/ 56864 w 120205"/>
                <a:gd name="connsiteY43" fmla="*/ 47530 h 211455"/>
                <a:gd name="connsiteX44" fmla="*/ 34766 w 120205"/>
                <a:gd name="connsiteY44" fmla="*/ 42196 h 211455"/>
                <a:gd name="connsiteX45" fmla="*/ 66199 w 120205"/>
                <a:gd name="connsiteY45" fmla="*/ 190976 h 211455"/>
                <a:gd name="connsiteX46" fmla="*/ 81344 w 120205"/>
                <a:gd name="connsiteY46" fmla="*/ 181642 h 211455"/>
                <a:gd name="connsiteX47" fmla="*/ 81344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2" y="106013"/>
                    <a:pt x="78962" y="101632"/>
                  </a:cubicBezTo>
                  <a:cubicBezTo>
                    <a:pt x="77343" y="97250"/>
                    <a:pt x="74486" y="94012"/>
                    <a:pt x="70485" y="91916"/>
                  </a:cubicBezTo>
                  <a:cubicBezTo>
                    <a:pt x="66485" y="89916"/>
                    <a:pt x="60865" y="88868"/>
                    <a:pt x="53435" y="88868"/>
                  </a:cubicBezTo>
                  <a:cubicBezTo>
                    <a:pt x="45149" y="88868"/>
                    <a:pt x="37624" y="90011"/>
                    <a:pt x="31052" y="92393"/>
                  </a:cubicBezTo>
                  <a:cubicBezTo>
                    <a:pt x="24479" y="94774"/>
                    <a:pt x="17907" y="97631"/>
                    <a:pt x="11335" y="101060"/>
                  </a:cubicBezTo>
                  <a:lnTo>
                    <a:pt x="5239" y="88297"/>
                  </a:lnTo>
                  <a:cubicBezTo>
                    <a:pt x="7334" y="86487"/>
                    <a:pt x="11240" y="84106"/>
                    <a:pt x="16954" y="81153"/>
                  </a:cubicBezTo>
                  <a:cubicBezTo>
                    <a:pt x="22670" y="78200"/>
                    <a:pt x="29242" y="75629"/>
                    <a:pt x="36767" y="73343"/>
                  </a:cubicBezTo>
                  <a:cubicBezTo>
                    <a:pt x="44291" y="71056"/>
                    <a:pt x="51816" y="69914"/>
                    <a:pt x="59246"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1" y="205359"/>
                  </a:cubicBezTo>
                  <a:cubicBezTo>
                    <a:pt x="57817" y="209455"/>
                    <a:pt x="49816" y="211455"/>
                    <a:pt x="40862" y="211455"/>
                  </a:cubicBezTo>
                  <a:cubicBezTo>
                    <a:pt x="29147" y="211455"/>
                    <a:pt x="19336" y="208026"/>
                    <a:pt x="11621" y="201263"/>
                  </a:cubicBezTo>
                  <a:cubicBezTo>
                    <a:pt x="3905" y="194500"/>
                    <a:pt x="0" y="184785"/>
                    <a:pt x="0" y="172021"/>
                  </a:cubicBezTo>
                  <a:cubicBezTo>
                    <a:pt x="95"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7" y="3334"/>
                    <a:pt x="29337" y="4477"/>
                  </a:cubicBezTo>
                  <a:cubicBezTo>
                    <a:pt x="30004" y="10668"/>
                    <a:pt x="32480" y="16097"/>
                    <a:pt x="36957" y="20765"/>
                  </a:cubicBezTo>
                  <a:cubicBezTo>
                    <a:pt x="41434" y="25432"/>
                    <a:pt x="48006" y="27718"/>
                    <a:pt x="56769" y="27718"/>
                  </a:cubicBezTo>
                  <a:cubicBezTo>
                    <a:pt x="65627" y="27718"/>
                    <a:pt x="72104" y="25336"/>
                    <a:pt x="76391" y="20574"/>
                  </a:cubicBezTo>
                  <a:cubicBezTo>
                    <a:pt x="80677" y="15811"/>
                    <a:pt x="82963" y="10478"/>
                    <a:pt x="83534" y="4382"/>
                  </a:cubicBezTo>
                  <a:cubicBezTo>
                    <a:pt x="83820" y="2096"/>
                    <a:pt x="83915" y="667"/>
                    <a:pt x="83820" y="0"/>
                  </a:cubicBezTo>
                  <a:lnTo>
                    <a:pt x="96583" y="0"/>
                  </a:lnTo>
                  <a:cubicBezTo>
                    <a:pt x="96965" y="2572"/>
                    <a:pt x="97060" y="4953"/>
                    <a:pt x="97060" y="7144"/>
                  </a:cubicBezTo>
                  <a:cubicBezTo>
                    <a:pt x="97060" y="14288"/>
                    <a:pt x="95345" y="21050"/>
                    <a:pt x="92012" y="27242"/>
                  </a:cubicBezTo>
                  <a:cubicBezTo>
                    <a:pt x="88678" y="33433"/>
                    <a:pt x="83915" y="38386"/>
                    <a:pt x="77819" y="42005"/>
                  </a:cubicBezTo>
                  <a:cubicBezTo>
                    <a:pt x="71723" y="45625"/>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7" name="Graphic 152">
            <a:extLst>
              <a:ext uri="{FF2B5EF4-FFF2-40B4-BE49-F238E27FC236}">
                <a16:creationId xmlns:a16="http://schemas.microsoft.com/office/drawing/2014/main" id="{C9261E55-02FB-63ED-9AB9-7F53A7E3995C}"/>
              </a:ext>
            </a:extLst>
          </p:cNvPr>
          <p:cNvGrpSpPr>
            <a:grpSpLocks noChangeAspect="1"/>
          </p:cNvGrpSpPr>
          <p:nvPr/>
        </p:nvGrpSpPr>
        <p:grpSpPr bwMode="auto">
          <a:xfrm>
            <a:off x="1779985" y="4400505"/>
            <a:ext cx="1278235" cy="1813791"/>
            <a:chOff x="11010900" y="5504656"/>
            <a:chExt cx="2359628" cy="2724721"/>
          </a:xfrm>
        </p:grpSpPr>
        <p:sp>
          <p:nvSpPr>
            <p:cNvPr id="88" name="Freeform: Shape 87">
              <a:extLst>
                <a:ext uri="{FF2B5EF4-FFF2-40B4-BE49-F238E27FC236}">
                  <a16:creationId xmlns:a16="http://schemas.microsoft.com/office/drawing/2014/main" id="{08A964AD-0B47-BC0F-5A62-7F916603E6D8}"/>
                </a:ext>
              </a:extLst>
            </p:cNvPr>
            <p:cNvSpPr/>
            <p:nvPr/>
          </p:nvSpPr>
          <p:spPr>
            <a:xfrm>
              <a:off x="11010900" y="5504656"/>
              <a:ext cx="1179814" cy="2724721"/>
            </a:xfrm>
            <a:custGeom>
              <a:avLst/>
              <a:gdLst>
                <a:gd name="connsiteX0" fmla="*/ 1179862 w 1179861"/>
                <a:gd name="connsiteY0" fmla="*/ 0 h 2724721"/>
                <a:gd name="connsiteX1" fmla="*/ 144685 w 1179861"/>
                <a:gd name="connsiteY1" fmla="*/ 597599 h 2724721"/>
                <a:gd name="connsiteX2" fmla="*/ 0 w 1179861"/>
                <a:gd name="connsiteY2" fmla="*/ 848297 h 2724721"/>
                <a:gd name="connsiteX3" fmla="*/ 0 w 1179861"/>
                <a:gd name="connsiteY3" fmla="*/ 1876425 h 2724721"/>
                <a:gd name="connsiteX4" fmla="*/ 144685 w 1179861"/>
                <a:gd name="connsiteY4" fmla="*/ 2127123 h 2724721"/>
                <a:gd name="connsiteX5" fmla="*/ 1179767 w 1179861"/>
                <a:gd name="connsiteY5" fmla="*/ 2724722 h 2724721"/>
                <a:gd name="connsiteX6" fmla="*/ 1179767 w 1179861"/>
                <a:gd name="connsiteY6" fmla="*/ 0 h 272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861" h="2724721">
                  <a:moveTo>
                    <a:pt x="1179862" y="0"/>
                  </a:moveTo>
                  <a:lnTo>
                    <a:pt x="144685" y="597599"/>
                  </a:lnTo>
                  <a:cubicBezTo>
                    <a:pt x="55150" y="649319"/>
                    <a:pt x="0" y="744855"/>
                    <a:pt x="0" y="848297"/>
                  </a:cubicBezTo>
                  <a:lnTo>
                    <a:pt x="0" y="1876425"/>
                  </a:lnTo>
                  <a:cubicBezTo>
                    <a:pt x="0" y="1979867"/>
                    <a:pt x="55150" y="2075402"/>
                    <a:pt x="144685" y="2127123"/>
                  </a:cubicBezTo>
                  <a:lnTo>
                    <a:pt x="1179767" y="2724722"/>
                  </a:lnTo>
                  <a:lnTo>
                    <a:pt x="1179767" y="0"/>
                  </a:lnTo>
                  <a:close/>
                </a:path>
              </a:pathLst>
            </a:custGeom>
            <a:solidFill>
              <a:schemeClr val="accent4"/>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9" name="Freeform: Shape 91">
              <a:extLst>
                <a:ext uri="{FF2B5EF4-FFF2-40B4-BE49-F238E27FC236}">
                  <a16:creationId xmlns:a16="http://schemas.microsoft.com/office/drawing/2014/main" id="{5895A056-74E3-4F98-1490-E2426738658A}"/>
                </a:ext>
              </a:extLst>
            </p:cNvPr>
            <p:cNvSpPr>
              <a:spLocks/>
            </p:cNvSpPr>
            <p:nvPr/>
          </p:nvSpPr>
          <p:spPr bwMode="auto">
            <a:xfrm>
              <a:off x="12190761" y="5504656"/>
              <a:ext cx="1179766" cy="2724721"/>
            </a:xfrm>
            <a:custGeom>
              <a:avLst/>
              <a:gdLst>
                <a:gd name="T0" fmla="*/ 0 w 1179766"/>
                <a:gd name="T1" fmla="*/ 0 h 2724721"/>
                <a:gd name="T2" fmla="*/ 1035082 w 1179766"/>
                <a:gd name="T3" fmla="*/ 597599 h 2724721"/>
                <a:gd name="T4" fmla="*/ 1179766 w 1179766"/>
                <a:gd name="T5" fmla="*/ 848297 h 2724721"/>
                <a:gd name="T6" fmla="*/ 1179766 w 1179766"/>
                <a:gd name="T7" fmla="*/ 1876425 h 2724721"/>
                <a:gd name="T8" fmla="*/ 1035082 w 1179766"/>
                <a:gd name="T9" fmla="*/ 2127123 h 2724721"/>
                <a:gd name="T10" fmla="*/ 0 w 1179766"/>
                <a:gd name="T11" fmla="*/ 2724722 h 2724721"/>
                <a:gd name="T12" fmla="*/ 0 w 1179766"/>
                <a:gd name="T13" fmla="*/ 0 h 27247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9766" h="2724721">
                  <a:moveTo>
                    <a:pt x="0" y="0"/>
                  </a:moveTo>
                  <a:lnTo>
                    <a:pt x="1035082" y="597599"/>
                  </a:lnTo>
                  <a:cubicBezTo>
                    <a:pt x="1124617" y="649319"/>
                    <a:pt x="1179766" y="744855"/>
                    <a:pt x="1179766" y="848297"/>
                  </a:cubicBezTo>
                  <a:lnTo>
                    <a:pt x="1179766" y="1876425"/>
                  </a:lnTo>
                  <a:cubicBezTo>
                    <a:pt x="1179766" y="1979867"/>
                    <a:pt x="1124617" y="2075402"/>
                    <a:pt x="1035082" y="2127123"/>
                  </a:cubicBezTo>
                  <a:lnTo>
                    <a:pt x="0" y="2724722"/>
                  </a:ln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grpSp>
      <p:sp>
        <p:nvSpPr>
          <p:cNvPr id="2" name="Title 1"/>
          <p:cNvSpPr>
            <a:spLocks noGrp="1"/>
          </p:cNvSpPr>
          <p:nvPr>
            <p:ph type="ctrTitle"/>
          </p:nvPr>
        </p:nvSpPr>
        <p:spPr>
          <a:xfrm>
            <a:off x="3625538" y="3919311"/>
            <a:ext cx="3625964" cy="1523911"/>
          </a:xfrm>
        </p:spPr>
        <p:txBody>
          <a:bodyPr anchor="b">
            <a:normAutofit/>
          </a:bodyPr>
          <a:lstStyle>
            <a:lvl1pPr algn="l">
              <a:defRPr sz="2678" b="1">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3625538" y="5675086"/>
            <a:ext cx="3625964" cy="507529"/>
          </a:xfrm>
        </p:spPr>
        <p:txBody>
          <a:bodyPr>
            <a:noAutofit/>
          </a:bodyPr>
          <a:lstStyle>
            <a:lvl1pPr marL="0" indent="0" algn="l">
              <a:lnSpc>
                <a:spcPct val="100000"/>
              </a:lnSpc>
              <a:spcBef>
                <a:spcPts val="0"/>
              </a:spcBef>
              <a:buNone/>
              <a:defRPr sz="1218">
                <a:solidFill>
                  <a:schemeClr val="bg1"/>
                </a:solidFill>
              </a:defRPr>
            </a:lvl1pPr>
            <a:lvl2pPr marL="370969" indent="0" algn="ctr">
              <a:buNone/>
              <a:defRPr sz="1623"/>
            </a:lvl2pPr>
            <a:lvl3pPr marL="741937" indent="0" algn="ctr">
              <a:buNone/>
              <a:defRPr sz="1460"/>
            </a:lvl3pPr>
            <a:lvl4pPr marL="1112904" indent="0" algn="ctr">
              <a:buNone/>
              <a:defRPr sz="1298"/>
            </a:lvl4pPr>
            <a:lvl5pPr marL="1483873" indent="0" algn="ctr">
              <a:buNone/>
              <a:defRPr sz="1298"/>
            </a:lvl5pPr>
            <a:lvl6pPr marL="1854841" indent="0" algn="ctr">
              <a:buNone/>
              <a:defRPr sz="1298"/>
            </a:lvl6pPr>
            <a:lvl7pPr marL="2225810" indent="0" algn="ctr">
              <a:buNone/>
              <a:defRPr sz="1298"/>
            </a:lvl7pPr>
            <a:lvl8pPr marL="2596778" indent="0" algn="ctr">
              <a:buNone/>
              <a:defRPr sz="1298"/>
            </a:lvl8pPr>
            <a:lvl9pPr marL="2967746" indent="0" algn="ctr">
              <a:buNone/>
              <a:defRPr sz="1298"/>
            </a:lvl9pPr>
          </a:lstStyle>
          <a:p>
            <a:r>
              <a:rPr lang="en-US"/>
              <a:t>Click to edit Master subtitle style</a:t>
            </a:r>
            <a:endParaRPr lang="en-US" dirty="0"/>
          </a:p>
        </p:txBody>
      </p:sp>
      <p:sp>
        <p:nvSpPr>
          <p:cNvPr id="90" name="Date Placeholder 9">
            <a:extLst>
              <a:ext uri="{FF2B5EF4-FFF2-40B4-BE49-F238E27FC236}">
                <a16:creationId xmlns:a16="http://schemas.microsoft.com/office/drawing/2014/main" id="{09A9190A-170F-2F2E-096C-835E1B999324}"/>
              </a:ext>
            </a:extLst>
          </p:cNvPr>
          <p:cNvSpPr>
            <a:spLocks noGrp="1"/>
          </p:cNvSpPr>
          <p:nvPr>
            <p:ph type="dt" sz="half" idx="10"/>
          </p:nvPr>
        </p:nvSpPr>
        <p:spPr>
          <a:xfrm>
            <a:off x="512068" y="6069223"/>
            <a:ext cx="1907034" cy="365453"/>
          </a:xfrm>
        </p:spPr>
        <p:txBody>
          <a:bodyPr/>
          <a:lstStyle>
            <a:lvl1pPr algn="l">
              <a:defRPr sz="893">
                <a:solidFill>
                  <a:schemeClr val="bg1"/>
                </a:solidFill>
              </a:defRPr>
            </a:lvl1pPr>
          </a:lstStyle>
          <a:p>
            <a:fld id="{0538DEC3-A100-469C-A2E8-D4030F9E8DF9}" type="datetimeFigureOut">
              <a:rPr lang="en-US" smtClean="0"/>
              <a:t>7/16/2024</a:t>
            </a:fld>
            <a:endParaRPr lang="en-US"/>
          </a:p>
        </p:txBody>
      </p:sp>
    </p:spTree>
    <p:extLst>
      <p:ext uri="{BB962C8B-B14F-4D97-AF65-F5344CB8AC3E}">
        <p14:creationId xmlns:p14="http://schemas.microsoft.com/office/powerpoint/2010/main" val="4021139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NSP Mulțumim">
    <p:bg>
      <p:bgPr>
        <a:solidFill>
          <a:srgbClr val="00B9F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D7AF1B-BFDB-382B-6985-0B1FB7DD4E91}"/>
              </a:ext>
            </a:extLst>
          </p:cNvPr>
          <p:cNvSpPr/>
          <p:nvPr/>
        </p:nvSpPr>
        <p:spPr>
          <a:xfrm>
            <a:off x="0" y="0"/>
            <a:ext cx="241910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sp>
        <p:nvSpPr>
          <p:cNvPr id="3" name="TextBox 7">
            <a:extLst>
              <a:ext uri="{FF2B5EF4-FFF2-40B4-BE49-F238E27FC236}">
                <a16:creationId xmlns:a16="http://schemas.microsoft.com/office/drawing/2014/main" id="{0D4AD14D-7FFC-7CA9-70B9-8280397BB1D9}"/>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bg1"/>
                </a:solidFill>
              </a:rPr>
              <a:t>insp.gov.ro</a:t>
            </a:r>
          </a:p>
        </p:txBody>
      </p:sp>
      <p:sp>
        <p:nvSpPr>
          <p:cNvPr id="4" name="TextBox 8">
            <a:extLst>
              <a:ext uri="{FF2B5EF4-FFF2-40B4-BE49-F238E27FC236}">
                <a16:creationId xmlns:a16="http://schemas.microsoft.com/office/drawing/2014/main" id="{327CBE11-162B-1C7A-8302-1B468E74AAA4}"/>
              </a:ext>
            </a:extLst>
          </p:cNvPr>
          <p:cNvSpPr txBox="1">
            <a:spLocks noChangeArrowheads="1"/>
          </p:cNvSpPr>
          <p:nvPr/>
        </p:nvSpPr>
        <p:spPr bwMode="auto">
          <a:xfrm>
            <a:off x="3625751" y="4889625"/>
            <a:ext cx="3054996" cy="50443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78" b="1">
                <a:solidFill>
                  <a:schemeClr val="bg1"/>
                </a:solidFill>
              </a:rPr>
              <a:t>Mulțumim.</a:t>
            </a:r>
          </a:p>
        </p:txBody>
      </p:sp>
      <p:sp>
        <p:nvSpPr>
          <p:cNvPr id="5" name="TextBox 9">
            <a:extLst>
              <a:ext uri="{FF2B5EF4-FFF2-40B4-BE49-F238E27FC236}">
                <a16:creationId xmlns:a16="http://schemas.microsoft.com/office/drawing/2014/main" id="{9F37A766-9163-49BD-E19C-A80F40159108}"/>
              </a:ext>
            </a:extLst>
          </p:cNvPr>
          <p:cNvSpPr txBox="1">
            <a:spLocks noChangeArrowheads="1"/>
          </p:cNvSpPr>
          <p:nvPr/>
        </p:nvSpPr>
        <p:spPr bwMode="auto">
          <a:xfrm>
            <a:off x="3625752" y="5675231"/>
            <a:ext cx="3292889" cy="49193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49">
                <a:solidFill>
                  <a:schemeClr val="bg1"/>
                </a:solidFill>
              </a:rPr>
              <a:t>Adresa: str. Dr. Leonte Anastasievici nr. 1-3, sector 5, cod poștal 050463, București, România</a:t>
            </a:r>
          </a:p>
          <a:p>
            <a:pPr eaLnBrk="1" hangingPunct="1">
              <a:defRPr/>
            </a:pPr>
            <a:r>
              <a:rPr lang="ro-RO" altLang="ro-RO" sz="649">
                <a:solidFill>
                  <a:schemeClr val="bg1"/>
                </a:solidFill>
              </a:rPr>
              <a:t>Telefon secretariat: +4 0213 183 620, +4 0213 183 619</a:t>
            </a:r>
          </a:p>
          <a:p>
            <a:pPr eaLnBrk="1" hangingPunct="1">
              <a:defRPr/>
            </a:pPr>
            <a:r>
              <a:rPr lang="ro-RO" altLang="ro-RO" sz="649">
                <a:solidFill>
                  <a:schemeClr val="bg1"/>
                </a:solidFill>
              </a:rPr>
              <a:t>Fax: +4 0213 123 426</a:t>
            </a:r>
          </a:p>
          <a:p>
            <a:pPr eaLnBrk="1" hangingPunct="1">
              <a:defRPr/>
            </a:pPr>
            <a:r>
              <a:rPr lang="ro-RO" altLang="ro-RO" sz="649">
                <a:solidFill>
                  <a:schemeClr val="bg1"/>
                </a:solidFill>
              </a:rPr>
              <a:t>E-mail: directie.generala@insp.gov.ro</a:t>
            </a:r>
          </a:p>
        </p:txBody>
      </p:sp>
      <p:grpSp>
        <p:nvGrpSpPr>
          <p:cNvPr id="6" name="Graphic 4">
            <a:extLst>
              <a:ext uri="{FF2B5EF4-FFF2-40B4-BE49-F238E27FC236}">
                <a16:creationId xmlns:a16="http://schemas.microsoft.com/office/drawing/2014/main" id="{8C1ECFFA-FC16-74CF-14D7-2AB02E9457BC}"/>
              </a:ext>
            </a:extLst>
          </p:cNvPr>
          <p:cNvGrpSpPr/>
          <p:nvPr/>
        </p:nvGrpSpPr>
        <p:grpSpPr>
          <a:xfrm>
            <a:off x="448987" y="580662"/>
            <a:ext cx="1520123" cy="767495"/>
            <a:chOff x="1105200" y="1162800"/>
            <a:chExt cx="3741841" cy="1536944"/>
          </a:xfrm>
          <a:solidFill>
            <a:srgbClr val="FFFFFF"/>
          </a:solidFill>
        </p:grpSpPr>
        <p:grpSp>
          <p:nvGrpSpPr>
            <p:cNvPr id="7" name="Graphic 4">
              <a:extLst>
                <a:ext uri="{FF2B5EF4-FFF2-40B4-BE49-F238E27FC236}">
                  <a16:creationId xmlns:a16="http://schemas.microsoft.com/office/drawing/2014/main" id="{4258C5EC-9C88-8CF2-EDB5-114A981DA3A3}"/>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3AF2B4F0-69E2-AB07-23AC-9109FC75F5EE}"/>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6" name="Freeform: Shape 15">
                <a:extLst>
                  <a:ext uri="{FF2B5EF4-FFF2-40B4-BE49-F238E27FC236}">
                    <a16:creationId xmlns:a16="http://schemas.microsoft.com/office/drawing/2014/main" id="{B8FEA8E2-9682-C203-E06A-18AA11B9C782}"/>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7" name="Freeform: Shape 16">
                <a:extLst>
                  <a:ext uri="{FF2B5EF4-FFF2-40B4-BE49-F238E27FC236}">
                    <a16:creationId xmlns:a16="http://schemas.microsoft.com/office/drawing/2014/main" id="{923F09C0-1A71-5844-44CF-29C0EBAC6F19}"/>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8" name="Freeform: Shape 17">
                <a:extLst>
                  <a:ext uri="{FF2B5EF4-FFF2-40B4-BE49-F238E27FC236}">
                    <a16:creationId xmlns:a16="http://schemas.microsoft.com/office/drawing/2014/main" id="{A65AA08F-5F82-7858-CFBF-FC47CB09388F}"/>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476078FE-5432-2AA1-77DD-9D5EE5100FDE}"/>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28C2D366-58F3-9975-3099-45F6E07B60D0}"/>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CB9700BD-BE17-2F8F-41CD-DF8141E44892}"/>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34B64D0A-37C3-AC2E-0D49-F311D8CF9BCF}"/>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406C8EB1-67B4-9340-B44C-E9C2686F00F4}"/>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28BD419F-DD46-C132-BF76-F9283536FE7F}"/>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E4F4E2C8-973F-896E-EE7C-03D9F875F27F}"/>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7A790592-6751-463C-4B9A-C330B2DE5117}"/>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F28A4D8C-7FEC-6249-8197-E87AACBD3315}"/>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2FBBC4FA-D3CB-D11E-EDBA-82A3211ADADD}"/>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FE232646-C722-8C74-E0AA-2FCD28F8439A}"/>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C9BB1477-39F2-05CD-B2DC-12713E5C0F6F}"/>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2B0F936F-8ED3-7126-4C11-B63BA02F952F}"/>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ABF0F143-52E0-2FC8-5B12-7BFD19FE2C03}"/>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0C9FED7F-E6E7-DEC1-02E4-F6808C63B3CB}"/>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F8B299BD-F18C-968F-24B2-A3DD5FACCFA6}"/>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D1FA8A76-6E52-2EF3-CB37-4E21340BE4BF}"/>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0B378983-B8F0-E970-CC8B-EB06805B8624}"/>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CEA69C7B-0427-45F9-89C6-89D59586D624}"/>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9E3640D3-D948-0B56-E6CD-2007788AD5AC}"/>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FE743ECB-0647-B4EB-68E4-BE682AE6B9FD}"/>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593BB64F-2FDC-BD63-E181-0A491F88CA10}"/>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47371CB4-7AC3-63A4-F33A-43DF1977ABC4}"/>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0C748F45-D04D-54B8-DF1F-A2AEF31302CC}"/>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53A6270C-4CEB-AC32-5E79-6DA346DF051C}"/>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5003E6A9-66FF-71AD-3413-0F02527BB8CF}"/>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A62AFE17-4C54-FC91-C67C-A987480A37E6}"/>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C581A1BA-F78F-11F7-E56C-9914A7E481B5}"/>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46A0FAF3-1111-E6DD-225E-0BE413BEDD71}"/>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101055AD-09BD-FB72-DD47-F34C577E6290}"/>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4D2E2787-C953-1B7B-CE5D-DE0F77AAE871}"/>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 name="Graphic 4">
              <a:extLst>
                <a:ext uri="{FF2B5EF4-FFF2-40B4-BE49-F238E27FC236}">
                  <a16:creationId xmlns:a16="http://schemas.microsoft.com/office/drawing/2014/main" id="{88CAAFD7-A65A-7B4E-9244-85BA17793775}"/>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E647EB0F-367B-6AD4-2ACC-D048EEFA7F8F}"/>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6D9C26C5-2AC5-C60E-C9C3-31406B3CABC2}"/>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2" name="Freeform: Shape 11">
                  <a:extLst>
                    <a:ext uri="{FF2B5EF4-FFF2-40B4-BE49-F238E27FC236}">
                      <a16:creationId xmlns:a16="http://schemas.microsoft.com/office/drawing/2014/main" id="{9C00D46F-4651-7D63-7E4D-36AB2510ECA1}"/>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3" name="Freeform: Shape 12">
                  <a:extLst>
                    <a:ext uri="{FF2B5EF4-FFF2-40B4-BE49-F238E27FC236}">
                      <a16:creationId xmlns:a16="http://schemas.microsoft.com/office/drawing/2014/main" id="{1DDA11F8-1F11-3399-D184-F01A97D53634}"/>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4" name="Freeform: Shape 13">
                  <a:extLst>
                    <a:ext uri="{FF2B5EF4-FFF2-40B4-BE49-F238E27FC236}">
                      <a16:creationId xmlns:a16="http://schemas.microsoft.com/office/drawing/2014/main" id="{4B3DF810-DA76-B6DE-19C1-B8F79F933E62}"/>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sp>
            <p:nvSpPr>
              <p:cNvPr id="10" name="Freeform: Shape 9">
                <a:extLst>
                  <a:ext uri="{FF2B5EF4-FFF2-40B4-BE49-F238E27FC236}">
                    <a16:creationId xmlns:a16="http://schemas.microsoft.com/office/drawing/2014/main" id="{9D561813-C8DC-44E8-62B0-B2BBA064840E}"/>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grpSp>
        <p:nvGrpSpPr>
          <p:cNvPr id="50" name="Graphic 4">
            <a:extLst>
              <a:ext uri="{FF2B5EF4-FFF2-40B4-BE49-F238E27FC236}">
                <a16:creationId xmlns:a16="http://schemas.microsoft.com/office/drawing/2014/main" id="{2FFC2270-A146-EB38-760E-BDC49E1F8FC9}"/>
              </a:ext>
            </a:extLst>
          </p:cNvPr>
          <p:cNvGrpSpPr>
            <a:grpSpLocks noChangeAspect="1"/>
          </p:cNvGrpSpPr>
          <p:nvPr/>
        </p:nvGrpSpPr>
        <p:grpSpPr>
          <a:xfrm>
            <a:off x="7815600" y="695715"/>
            <a:ext cx="1072013" cy="503939"/>
            <a:chOff x="11201400" y="6490494"/>
            <a:chExt cx="1980057" cy="757237"/>
          </a:xfrm>
          <a:solidFill>
            <a:srgbClr val="FFFFFF"/>
          </a:solidFill>
        </p:grpSpPr>
        <p:sp>
          <p:nvSpPr>
            <p:cNvPr id="51" name="Freeform: Shape 50">
              <a:extLst>
                <a:ext uri="{FF2B5EF4-FFF2-40B4-BE49-F238E27FC236}">
                  <a16:creationId xmlns:a16="http://schemas.microsoft.com/office/drawing/2014/main" id="{551B49E4-AF4B-E786-665F-9FC7646F4D18}"/>
                </a:ext>
              </a:extLst>
            </p:cNvPr>
            <p:cNvSpPr/>
            <p:nvPr/>
          </p:nvSpPr>
          <p:spPr>
            <a:xfrm>
              <a:off x="11201400" y="6509067"/>
              <a:ext cx="139065" cy="181832"/>
            </a:xfrm>
            <a:custGeom>
              <a:avLst/>
              <a:gdLst>
                <a:gd name="connsiteX0" fmla="*/ 20288 w 139065"/>
                <a:gd name="connsiteY0" fmla="*/ 15240 h 181832"/>
                <a:gd name="connsiteX1" fmla="*/ 476 w 139065"/>
                <a:gd name="connsiteY1" fmla="*/ 12287 h 181832"/>
                <a:gd name="connsiteX2" fmla="*/ 476 w 139065"/>
                <a:gd name="connsiteY2" fmla="*/ 0 h 181832"/>
                <a:gd name="connsiteX3" fmla="*/ 70676 w 139065"/>
                <a:gd name="connsiteY3" fmla="*/ 0 h 181832"/>
                <a:gd name="connsiteX4" fmla="*/ 70676 w 139065"/>
                <a:gd name="connsiteY4" fmla="*/ 12192 h 181832"/>
                <a:gd name="connsiteX5" fmla="*/ 46482 w 139065"/>
                <a:gd name="connsiteY5" fmla="*/ 15240 h 181832"/>
                <a:gd name="connsiteX6" fmla="*/ 46482 w 139065"/>
                <a:gd name="connsiteY6" fmla="*/ 167450 h 181832"/>
                <a:gd name="connsiteX7" fmla="*/ 109633 w 139065"/>
                <a:gd name="connsiteY7" fmla="*/ 165259 h 181832"/>
                <a:gd name="connsiteX8" fmla="*/ 124111 w 139065"/>
                <a:gd name="connsiteY8" fmla="*/ 124111 h 181832"/>
                <a:gd name="connsiteX9" fmla="*/ 139065 w 139065"/>
                <a:gd name="connsiteY9" fmla="*/ 126302 h 181832"/>
                <a:gd name="connsiteX10" fmla="*/ 130493 w 139065"/>
                <a:gd name="connsiteY10" fmla="*/ 181832 h 181832"/>
                <a:gd name="connsiteX11" fmla="*/ 0 w 139065"/>
                <a:gd name="connsiteY11" fmla="*/ 181832 h 181832"/>
                <a:gd name="connsiteX12" fmla="*/ 0 w 139065"/>
                <a:gd name="connsiteY12" fmla="*/ 169831 h 181832"/>
                <a:gd name="connsiteX13" fmla="*/ 20288 w 139065"/>
                <a:gd name="connsiteY13" fmla="*/ 167354 h 181832"/>
                <a:gd name="connsiteX14" fmla="*/ 20288 w 139065"/>
                <a:gd name="connsiteY14" fmla="*/ 15240 h 1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065" h="181832">
                  <a:moveTo>
                    <a:pt x="20288" y="15240"/>
                  </a:moveTo>
                  <a:lnTo>
                    <a:pt x="476" y="12287"/>
                  </a:lnTo>
                  <a:lnTo>
                    <a:pt x="476" y="0"/>
                  </a:lnTo>
                  <a:lnTo>
                    <a:pt x="70676" y="0"/>
                  </a:lnTo>
                  <a:lnTo>
                    <a:pt x="70676" y="12192"/>
                  </a:lnTo>
                  <a:lnTo>
                    <a:pt x="46482" y="15240"/>
                  </a:lnTo>
                  <a:lnTo>
                    <a:pt x="46482" y="167450"/>
                  </a:lnTo>
                  <a:lnTo>
                    <a:pt x="109633" y="165259"/>
                  </a:lnTo>
                  <a:lnTo>
                    <a:pt x="124111" y="124111"/>
                  </a:lnTo>
                  <a:lnTo>
                    <a:pt x="139065" y="126302"/>
                  </a:lnTo>
                  <a:lnTo>
                    <a:pt x="130493" y="181832"/>
                  </a:lnTo>
                  <a:lnTo>
                    <a:pt x="0" y="181832"/>
                  </a:lnTo>
                  <a:lnTo>
                    <a:pt x="0" y="169831"/>
                  </a:lnTo>
                  <a:lnTo>
                    <a:pt x="20288" y="167354"/>
                  </a:lnTo>
                  <a:lnTo>
                    <a:pt x="20288"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2" name="Freeform: Shape 51">
              <a:extLst>
                <a:ext uri="{FF2B5EF4-FFF2-40B4-BE49-F238E27FC236}">
                  <a16:creationId xmlns:a16="http://schemas.microsoft.com/office/drawing/2014/main" id="{3B926ADD-5992-C1E7-E3DD-9148615E9059}"/>
                </a:ext>
              </a:extLst>
            </p:cNvPr>
            <p:cNvSpPr/>
            <p:nvPr/>
          </p:nvSpPr>
          <p:spPr>
            <a:xfrm>
              <a:off x="11355705" y="6552120"/>
              <a:ext cx="120205" cy="141541"/>
            </a:xfrm>
            <a:custGeom>
              <a:avLst/>
              <a:gdLst>
                <a:gd name="connsiteX0" fmla="*/ 23146 w 120205"/>
                <a:gd name="connsiteY0" fmla="*/ 68199 h 141541"/>
                <a:gd name="connsiteX1" fmla="*/ 81439 w 120205"/>
                <a:gd name="connsiteY1" fmla="*/ 56579 h 141541"/>
                <a:gd name="connsiteX2" fmla="*/ 81439 w 120205"/>
                <a:gd name="connsiteY2" fmla="*/ 49720 h 141541"/>
                <a:gd name="connsiteX3" fmla="*/ 78962 w 120205"/>
                <a:gd name="connsiteY3" fmla="*/ 31623 h 141541"/>
                <a:gd name="connsiteX4" fmla="*/ 70485 w 120205"/>
                <a:gd name="connsiteY4" fmla="*/ 21908 h 141541"/>
                <a:gd name="connsiteX5" fmla="*/ 53435 w 120205"/>
                <a:gd name="connsiteY5" fmla="*/ 18860 h 141541"/>
                <a:gd name="connsiteX6" fmla="*/ 31051 w 120205"/>
                <a:gd name="connsiteY6" fmla="*/ 22384 h 141541"/>
                <a:gd name="connsiteX7" fmla="*/ 11335 w 120205"/>
                <a:gd name="connsiteY7" fmla="*/ 31051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1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0"/>
                  </a:lnTo>
                  <a:cubicBezTo>
                    <a:pt x="81439" y="42005"/>
                    <a:pt x="80581" y="36005"/>
                    <a:pt x="78962" y="31623"/>
                  </a:cubicBezTo>
                  <a:cubicBezTo>
                    <a:pt x="77343" y="27242"/>
                    <a:pt x="74486" y="24003"/>
                    <a:pt x="70485" y="21908"/>
                  </a:cubicBezTo>
                  <a:cubicBezTo>
                    <a:pt x="66484" y="19907"/>
                    <a:pt x="60769" y="18860"/>
                    <a:pt x="53435" y="18860"/>
                  </a:cubicBezTo>
                  <a:cubicBezTo>
                    <a:pt x="45148" y="18860"/>
                    <a:pt x="37624" y="20003"/>
                    <a:pt x="31051" y="22384"/>
                  </a:cubicBezTo>
                  <a:cubicBezTo>
                    <a:pt x="24479" y="24765"/>
                    <a:pt x="17907" y="27623"/>
                    <a:pt x="11335" y="31051"/>
                  </a:cubicBezTo>
                  <a:lnTo>
                    <a:pt x="5239" y="18383"/>
                  </a:lnTo>
                  <a:cubicBezTo>
                    <a:pt x="7334" y="16574"/>
                    <a:pt x="11239"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9" y="141351"/>
                    <a:pt x="94774" y="141351"/>
                  </a:cubicBezTo>
                  <a:cubicBezTo>
                    <a:pt x="90202" y="141351"/>
                    <a:pt x="87058" y="140684"/>
                    <a:pt x="85439" y="139256"/>
                  </a:cubicBezTo>
                  <a:cubicBezTo>
                    <a:pt x="83820" y="137827"/>
                    <a:pt x="82963" y="134779"/>
                    <a:pt x="82963" y="130111"/>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682"/>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3" name="Freeform: Shape 52">
              <a:extLst>
                <a:ext uri="{FF2B5EF4-FFF2-40B4-BE49-F238E27FC236}">
                  <a16:creationId xmlns:a16="http://schemas.microsoft.com/office/drawing/2014/main" id="{7A232463-E371-5632-939B-40FE4F24C7F6}"/>
                </a:ext>
              </a:extLst>
            </p:cNvPr>
            <p:cNvSpPr/>
            <p:nvPr/>
          </p:nvSpPr>
          <p:spPr>
            <a:xfrm>
              <a:off x="11481625" y="6490494"/>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9 h 203168"/>
                <a:gd name="connsiteX23" fmla="*/ 99917 w 138779"/>
                <a:gd name="connsiteY23" fmla="*/ 174784 h 203168"/>
                <a:gd name="connsiteX24" fmla="*/ 111442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1"/>
                    <a:pt x="56007" y="68675"/>
                    <a:pt x="62770" y="65627"/>
                  </a:cubicBezTo>
                  <a:cubicBezTo>
                    <a:pt x="69533" y="62579"/>
                    <a:pt x="77057" y="60960"/>
                    <a:pt x="85439" y="60960"/>
                  </a:cubicBezTo>
                  <a:cubicBezTo>
                    <a:pt x="95250" y="60960"/>
                    <a:pt x="104204" y="63341"/>
                    <a:pt x="112205" y="68104"/>
                  </a:cubicBezTo>
                  <a:cubicBezTo>
                    <a:pt x="120206" y="72866"/>
                    <a:pt x="126683" y="80201"/>
                    <a:pt x="131540" y="90107"/>
                  </a:cubicBezTo>
                  <a:cubicBezTo>
                    <a:pt x="136398" y="100013"/>
                    <a:pt x="138779" y="112586"/>
                    <a:pt x="138779" y="127826"/>
                  </a:cubicBezTo>
                  <a:cubicBezTo>
                    <a:pt x="138779" y="141827"/>
                    <a:pt x="135922" y="154591"/>
                    <a:pt x="130112" y="166021"/>
                  </a:cubicBezTo>
                  <a:cubicBezTo>
                    <a:pt x="124301" y="177451"/>
                    <a:pt x="116014" y="186500"/>
                    <a:pt x="105251" y="193167"/>
                  </a:cubicBezTo>
                  <a:cubicBezTo>
                    <a:pt x="94488" y="199835"/>
                    <a:pt x="82010" y="203168"/>
                    <a:pt x="67818" y="203168"/>
                  </a:cubicBezTo>
                  <a:cubicBezTo>
                    <a:pt x="56579" y="203168"/>
                    <a:pt x="46291" y="202025"/>
                    <a:pt x="36957" y="199835"/>
                  </a:cubicBezTo>
                  <a:cubicBezTo>
                    <a:pt x="27622" y="197644"/>
                    <a:pt x="22003" y="195644"/>
                    <a:pt x="20098" y="193834"/>
                  </a:cubicBezTo>
                  <a:lnTo>
                    <a:pt x="20098" y="17621"/>
                  </a:lnTo>
                  <a:lnTo>
                    <a:pt x="0" y="14954"/>
                  </a:lnTo>
                  <a:lnTo>
                    <a:pt x="0" y="4667"/>
                  </a:lnTo>
                  <a:close/>
                  <a:moveTo>
                    <a:pt x="58103" y="82582"/>
                  </a:moveTo>
                  <a:cubicBezTo>
                    <a:pt x="52768" y="85439"/>
                    <a:pt x="48482" y="88678"/>
                    <a:pt x="45244" y="92202"/>
                  </a:cubicBezTo>
                  <a:lnTo>
                    <a:pt x="45244" y="182309"/>
                  </a:lnTo>
                  <a:cubicBezTo>
                    <a:pt x="46196" y="184594"/>
                    <a:pt x="49054" y="186404"/>
                    <a:pt x="53721" y="187833"/>
                  </a:cubicBezTo>
                  <a:cubicBezTo>
                    <a:pt x="58388" y="189262"/>
                    <a:pt x="63627" y="189929"/>
                    <a:pt x="69533" y="189929"/>
                  </a:cubicBezTo>
                  <a:cubicBezTo>
                    <a:pt x="82106" y="189929"/>
                    <a:pt x="92202" y="184880"/>
                    <a:pt x="99917" y="174784"/>
                  </a:cubicBezTo>
                  <a:cubicBezTo>
                    <a:pt x="107633" y="164687"/>
                    <a:pt x="111442" y="149924"/>
                    <a:pt x="111442" y="130493"/>
                  </a:cubicBezTo>
                  <a:cubicBezTo>
                    <a:pt x="111442" y="113062"/>
                    <a:pt x="108109" y="100013"/>
                    <a:pt x="101441" y="91345"/>
                  </a:cubicBezTo>
                  <a:cubicBezTo>
                    <a:pt x="94774" y="82677"/>
                    <a:pt x="86106" y="78391"/>
                    <a:pt x="75533" y="78391"/>
                  </a:cubicBezTo>
                  <a:cubicBezTo>
                    <a:pt x="69152" y="78296"/>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4" name="Freeform: Shape 53">
              <a:extLst>
                <a:ext uri="{FF2B5EF4-FFF2-40B4-BE49-F238E27FC236}">
                  <a16:creationId xmlns:a16="http://schemas.microsoft.com/office/drawing/2014/main" id="{B5C8DE4A-2ADC-C745-6ABC-DB27E9DC13C7}"/>
                </a:ext>
              </a:extLst>
            </p:cNvPr>
            <p:cNvSpPr/>
            <p:nvPr/>
          </p:nvSpPr>
          <p:spPr>
            <a:xfrm>
              <a:off x="11641645" y="6551454"/>
              <a:ext cx="126491" cy="142112"/>
            </a:xfrm>
            <a:custGeom>
              <a:avLst/>
              <a:gdLst>
                <a:gd name="connsiteX0" fmla="*/ 9049 w 126491"/>
                <a:gd name="connsiteY0" fmla="*/ 33052 h 142112"/>
                <a:gd name="connsiteX1" fmla="*/ 32861 w 126491"/>
                <a:gd name="connsiteY1" fmla="*/ 8477 h 142112"/>
                <a:gd name="connsiteX2" fmla="*/ 64579 w 126491"/>
                <a:gd name="connsiteY2" fmla="*/ 0 h 142112"/>
                <a:gd name="connsiteX3" fmla="*/ 110966 w 126491"/>
                <a:gd name="connsiteY3" fmla="*/ 19526 h 142112"/>
                <a:gd name="connsiteX4" fmla="*/ 126492 w 126491"/>
                <a:gd name="connsiteY4" fmla="*/ 70961 h 142112"/>
                <a:gd name="connsiteX5" fmla="*/ 117443 w 126491"/>
                <a:gd name="connsiteY5" fmla="*/ 109347 h 142112"/>
                <a:gd name="connsiteX6" fmla="*/ 93631 w 126491"/>
                <a:gd name="connsiteY6" fmla="*/ 133826 h 142112"/>
                <a:gd name="connsiteX7" fmla="*/ 61913 w 126491"/>
                <a:gd name="connsiteY7" fmla="*/ 142113 h 142112"/>
                <a:gd name="connsiteX8" fmla="*/ 15526 w 126491"/>
                <a:gd name="connsiteY8" fmla="*/ 122492 h 142112"/>
                <a:gd name="connsiteX9" fmla="*/ 0 w 126491"/>
                <a:gd name="connsiteY9" fmla="*/ 71056 h 142112"/>
                <a:gd name="connsiteX10" fmla="*/ 9049 w 126491"/>
                <a:gd name="connsiteY10" fmla="*/ 33052 h 142112"/>
                <a:gd name="connsiteX11" fmla="*/ 89344 w 126491"/>
                <a:gd name="connsiteY11" fmla="*/ 114300 h 142112"/>
                <a:gd name="connsiteX12" fmla="*/ 98393 w 126491"/>
                <a:gd name="connsiteY12" fmla="*/ 72962 h 142112"/>
                <a:gd name="connsiteX13" fmla="*/ 90106 w 126491"/>
                <a:gd name="connsiteY13" fmla="*/ 29908 h 142112"/>
                <a:gd name="connsiteX14" fmla="*/ 63437 w 126491"/>
                <a:gd name="connsiteY14" fmla="*/ 14002 h 142112"/>
                <a:gd name="connsiteX15" fmla="*/ 37338 w 126491"/>
                <a:gd name="connsiteY15" fmla="*/ 27908 h 142112"/>
                <a:gd name="connsiteX16" fmla="*/ 28194 w 126491"/>
                <a:gd name="connsiteY16" fmla="*/ 69247 h 142112"/>
                <a:gd name="connsiteX17" fmla="*/ 36767 w 126491"/>
                <a:gd name="connsiteY17" fmla="*/ 112300 h 142112"/>
                <a:gd name="connsiteX18" fmla="*/ 63437 w 126491"/>
                <a:gd name="connsiteY18" fmla="*/ 128207 h 142112"/>
                <a:gd name="connsiteX19" fmla="*/ 89344 w 126491"/>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1" h="142112">
                  <a:moveTo>
                    <a:pt x="9049" y="33052"/>
                  </a:moveTo>
                  <a:cubicBezTo>
                    <a:pt x="15049" y="22288"/>
                    <a:pt x="23050" y="14097"/>
                    <a:pt x="32861" y="8477"/>
                  </a:cubicBezTo>
                  <a:cubicBezTo>
                    <a:pt x="42767" y="2857"/>
                    <a:pt x="53340" y="0"/>
                    <a:pt x="64579" y="0"/>
                  </a:cubicBezTo>
                  <a:cubicBezTo>
                    <a:pt x="85153" y="0"/>
                    <a:pt x="100584" y="6477"/>
                    <a:pt x="110966" y="19526"/>
                  </a:cubicBezTo>
                  <a:cubicBezTo>
                    <a:pt x="121348" y="32575"/>
                    <a:pt x="126492" y="49720"/>
                    <a:pt x="126492" y="70961"/>
                  </a:cubicBezTo>
                  <a:cubicBezTo>
                    <a:pt x="126492" y="85820"/>
                    <a:pt x="123444" y="98584"/>
                    <a:pt x="117443" y="109347"/>
                  </a:cubicBezTo>
                  <a:cubicBezTo>
                    <a:pt x="111442" y="120110"/>
                    <a:pt x="103442" y="128302"/>
                    <a:pt x="93631" y="133826"/>
                  </a:cubicBezTo>
                  <a:cubicBezTo>
                    <a:pt x="83725" y="139351"/>
                    <a:pt x="73152" y="142113"/>
                    <a:pt x="61913" y="142113"/>
                  </a:cubicBezTo>
                  <a:cubicBezTo>
                    <a:pt x="41339"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147" y="37148"/>
                    <a:pt x="28194" y="50959"/>
                    <a:pt x="28194" y="69247"/>
                  </a:cubicBezTo>
                  <a:cubicBezTo>
                    <a:pt x="28194" y="87344"/>
                    <a:pt x="31051" y="101727"/>
                    <a:pt x="36767" y="112300"/>
                  </a:cubicBezTo>
                  <a:cubicBezTo>
                    <a:pt x="42481" y="122872"/>
                    <a:pt x="51340" y="128207"/>
                    <a:pt x="63437"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5" name="Freeform: Shape 54">
              <a:extLst>
                <a:ext uri="{FF2B5EF4-FFF2-40B4-BE49-F238E27FC236}">
                  <a16:creationId xmlns:a16="http://schemas.microsoft.com/office/drawing/2014/main" id="{51867DD2-5A80-4E05-82D3-E43763B0209A}"/>
                </a:ext>
              </a:extLst>
            </p:cNvPr>
            <p:cNvSpPr/>
            <p:nvPr/>
          </p:nvSpPr>
          <p:spPr>
            <a:xfrm>
              <a:off x="11790807" y="6551358"/>
              <a:ext cx="95535" cy="139541"/>
            </a:xfrm>
            <a:custGeom>
              <a:avLst/>
              <a:gdLst>
                <a:gd name="connsiteX0" fmla="*/ 95 w 95535"/>
                <a:gd name="connsiteY0" fmla="*/ 127635 h 139541"/>
                <a:gd name="connsiteX1" fmla="*/ 18478 w 95535"/>
                <a:gd name="connsiteY1" fmla="*/ 126206 h 139541"/>
                <a:gd name="connsiteX2" fmla="*/ 18478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635"/>
                  </a:moveTo>
                  <a:lnTo>
                    <a:pt x="18478" y="126206"/>
                  </a:lnTo>
                  <a:lnTo>
                    <a:pt x="18478" y="22574"/>
                  </a:lnTo>
                  <a:lnTo>
                    <a:pt x="857" y="18193"/>
                  </a:lnTo>
                  <a:lnTo>
                    <a:pt x="857" y="4953"/>
                  </a:lnTo>
                  <a:lnTo>
                    <a:pt x="34576" y="571"/>
                  </a:lnTo>
                  <a:lnTo>
                    <a:pt x="35052" y="571"/>
                  </a:lnTo>
                  <a:lnTo>
                    <a:pt x="40481" y="4953"/>
                  </a:lnTo>
                  <a:lnTo>
                    <a:pt x="40481" y="9335"/>
                  </a:lnTo>
                  <a:lnTo>
                    <a:pt x="39719" y="28385"/>
                  </a:lnTo>
                  <a:lnTo>
                    <a:pt x="40481" y="28385"/>
                  </a:lnTo>
                  <a:cubicBezTo>
                    <a:pt x="42101"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718"/>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6" name="Freeform: Shape 55">
              <a:extLst>
                <a:ext uri="{FF2B5EF4-FFF2-40B4-BE49-F238E27FC236}">
                  <a16:creationId xmlns:a16="http://schemas.microsoft.com/office/drawing/2014/main" id="{D512BAB6-D702-4BBE-923B-9C63BF02BD64}"/>
                </a:ext>
              </a:extLst>
            </p:cNvPr>
            <p:cNvSpPr/>
            <p:nvPr/>
          </p:nvSpPr>
          <p:spPr>
            <a:xfrm>
              <a:off x="11902344" y="6552120"/>
              <a:ext cx="120300" cy="141541"/>
            </a:xfrm>
            <a:custGeom>
              <a:avLst/>
              <a:gdLst>
                <a:gd name="connsiteX0" fmla="*/ 23241 w 120300"/>
                <a:gd name="connsiteY0" fmla="*/ 68199 h 141541"/>
                <a:gd name="connsiteX1" fmla="*/ 81534 w 120300"/>
                <a:gd name="connsiteY1" fmla="*/ 56579 h 141541"/>
                <a:gd name="connsiteX2" fmla="*/ 81534 w 120300"/>
                <a:gd name="connsiteY2" fmla="*/ 49720 h 141541"/>
                <a:gd name="connsiteX3" fmla="*/ 79058 w 120300"/>
                <a:gd name="connsiteY3" fmla="*/ 31623 h 141541"/>
                <a:gd name="connsiteX4" fmla="*/ 70580 w 120300"/>
                <a:gd name="connsiteY4" fmla="*/ 21908 h 141541"/>
                <a:gd name="connsiteX5" fmla="*/ 53531 w 120300"/>
                <a:gd name="connsiteY5" fmla="*/ 18860 h 141541"/>
                <a:gd name="connsiteX6" fmla="*/ 31147 w 120300"/>
                <a:gd name="connsiteY6" fmla="*/ 22384 h 141541"/>
                <a:gd name="connsiteX7" fmla="*/ 11430 w 120300"/>
                <a:gd name="connsiteY7" fmla="*/ 31051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6 h 141541"/>
                <a:gd name="connsiteX21" fmla="*/ 82963 w 120300"/>
                <a:gd name="connsiteY21" fmla="*/ 130111 h 141541"/>
                <a:gd name="connsiteX22" fmla="*/ 82963 w 120300"/>
                <a:gd name="connsiteY22" fmla="*/ 122015 h 141541"/>
                <a:gd name="connsiteX23" fmla="*/ 64961 w 120300"/>
                <a:gd name="connsiteY23" fmla="*/ 135446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199 h 141541"/>
                <a:gd name="connsiteX28" fmla="*/ 66294 w 120300"/>
                <a:gd name="connsiteY28" fmla="*/ 120968 h 141541"/>
                <a:gd name="connsiteX29" fmla="*/ 81439 w 120300"/>
                <a:gd name="connsiteY29" fmla="*/ 111633 h 141541"/>
                <a:gd name="connsiteX30" fmla="*/ 81439 w 120300"/>
                <a:gd name="connsiteY30" fmla="*/ 69533 h 141541"/>
                <a:gd name="connsiteX31" fmla="*/ 41148 w 120300"/>
                <a:gd name="connsiteY31" fmla="*/ 77724 h 141541"/>
                <a:gd name="connsiteX32" fmla="*/ 27527 w 120300"/>
                <a:gd name="connsiteY32" fmla="*/ 99155 h 141541"/>
                <a:gd name="connsiteX33" fmla="*/ 34004 w 120300"/>
                <a:gd name="connsiteY33" fmla="*/ 118586 h 141541"/>
                <a:gd name="connsiteX34" fmla="*/ 51530 w 120300"/>
                <a:gd name="connsiteY34" fmla="*/ 124873 h 141541"/>
                <a:gd name="connsiteX35" fmla="*/ 66294 w 120300"/>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199"/>
                  </a:moveTo>
                  <a:cubicBezTo>
                    <a:pt x="38576" y="60960"/>
                    <a:pt x="58007" y="57055"/>
                    <a:pt x="81534" y="56579"/>
                  </a:cubicBezTo>
                  <a:lnTo>
                    <a:pt x="81534" y="49720"/>
                  </a:lnTo>
                  <a:cubicBezTo>
                    <a:pt x="81534" y="42005"/>
                    <a:pt x="80677" y="36005"/>
                    <a:pt x="79058" y="31623"/>
                  </a:cubicBezTo>
                  <a:cubicBezTo>
                    <a:pt x="77438" y="27242"/>
                    <a:pt x="74581" y="24003"/>
                    <a:pt x="70580" y="21908"/>
                  </a:cubicBezTo>
                  <a:cubicBezTo>
                    <a:pt x="66580" y="19907"/>
                    <a:pt x="60960" y="18860"/>
                    <a:pt x="53531" y="18860"/>
                  </a:cubicBezTo>
                  <a:cubicBezTo>
                    <a:pt x="45244" y="18860"/>
                    <a:pt x="37719" y="20003"/>
                    <a:pt x="31147" y="22384"/>
                  </a:cubicBezTo>
                  <a:cubicBezTo>
                    <a:pt x="24575" y="24765"/>
                    <a:pt x="18002" y="27623"/>
                    <a:pt x="11430" y="31051"/>
                  </a:cubicBezTo>
                  <a:lnTo>
                    <a:pt x="5334" y="18383"/>
                  </a:lnTo>
                  <a:cubicBezTo>
                    <a:pt x="7430" y="16574"/>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6"/>
                    <a:pt x="107918" y="140113"/>
                  </a:cubicBezTo>
                  <a:cubicBezTo>
                    <a:pt x="102965" y="140970"/>
                    <a:pt x="98584" y="141351"/>
                    <a:pt x="94774" y="141351"/>
                  </a:cubicBezTo>
                  <a:cubicBezTo>
                    <a:pt x="90202" y="141351"/>
                    <a:pt x="87154" y="140684"/>
                    <a:pt x="85439" y="139256"/>
                  </a:cubicBezTo>
                  <a:cubicBezTo>
                    <a:pt x="83820" y="137827"/>
                    <a:pt x="82963" y="134779"/>
                    <a:pt x="82963" y="130111"/>
                  </a:cubicBezTo>
                  <a:lnTo>
                    <a:pt x="82963" y="122015"/>
                  </a:lnTo>
                  <a:cubicBezTo>
                    <a:pt x="78105" y="126873"/>
                    <a:pt x="72104" y="131445"/>
                    <a:pt x="64961" y="135446"/>
                  </a:cubicBezTo>
                  <a:cubicBezTo>
                    <a:pt x="57817" y="139541"/>
                    <a:pt x="49816" y="141542"/>
                    <a:pt x="40862" y="141542"/>
                  </a:cubicBezTo>
                  <a:cubicBezTo>
                    <a:pt x="29147" y="141542"/>
                    <a:pt x="19336" y="138113"/>
                    <a:pt x="11621" y="131350"/>
                  </a:cubicBezTo>
                  <a:cubicBezTo>
                    <a:pt x="3905" y="124587"/>
                    <a:pt x="0" y="114872"/>
                    <a:pt x="0" y="102108"/>
                  </a:cubicBezTo>
                  <a:cubicBezTo>
                    <a:pt x="191" y="86773"/>
                    <a:pt x="7906" y="75438"/>
                    <a:pt x="23241" y="68199"/>
                  </a:cubicBezTo>
                  <a:close/>
                  <a:moveTo>
                    <a:pt x="66294" y="120968"/>
                  </a:moveTo>
                  <a:cubicBezTo>
                    <a:pt x="71819"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770"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7" name="Freeform: Shape 56">
              <a:extLst>
                <a:ext uri="{FF2B5EF4-FFF2-40B4-BE49-F238E27FC236}">
                  <a16:creationId xmlns:a16="http://schemas.microsoft.com/office/drawing/2014/main" id="{6205EA49-EEA5-5178-0EEB-A1426D2DA47C}"/>
                </a:ext>
              </a:extLst>
            </p:cNvPr>
            <p:cNvSpPr/>
            <p:nvPr/>
          </p:nvSpPr>
          <p:spPr>
            <a:xfrm>
              <a:off x="12036361" y="6519926"/>
              <a:ext cx="88201" cy="173736"/>
            </a:xfrm>
            <a:custGeom>
              <a:avLst/>
              <a:gdLst>
                <a:gd name="connsiteX0" fmla="*/ 24479 w 88201"/>
                <a:gd name="connsiteY0" fmla="*/ 167069 h 173736"/>
                <a:gd name="connsiteX1" fmla="*/ 17621 w 88201"/>
                <a:gd name="connsiteY1" fmla="*/ 145256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3 h 173736"/>
                <a:gd name="connsiteX22" fmla="*/ 69247 w 88201"/>
                <a:gd name="connsiteY22" fmla="*/ 169545 h 173736"/>
                <a:gd name="connsiteX23" fmla="*/ 45434 w 88201"/>
                <a:gd name="connsiteY23" fmla="*/ 173736 h 173736"/>
                <a:gd name="connsiteX24" fmla="*/ 24479 w 88201"/>
                <a:gd name="connsiteY24" fmla="*/ 167069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069"/>
                  </a:moveTo>
                  <a:cubicBezTo>
                    <a:pt x="19907" y="162782"/>
                    <a:pt x="17621" y="155543"/>
                    <a:pt x="17621" y="145256"/>
                  </a:cubicBezTo>
                  <a:lnTo>
                    <a:pt x="17621" y="51340"/>
                  </a:lnTo>
                  <a:lnTo>
                    <a:pt x="0" y="51340"/>
                  </a:lnTo>
                  <a:lnTo>
                    <a:pt x="0" y="40291"/>
                  </a:lnTo>
                  <a:cubicBezTo>
                    <a:pt x="762" y="40100"/>
                    <a:pt x="3048"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3"/>
                  </a:lnTo>
                  <a:cubicBezTo>
                    <a:pt x="84296" y="163925"/>
                    <a:pt x="77914" y="166783"/>
                    <a:pt x="69247" y="169545"/>
                  </a:cubicBezTo>
                  <a:cubicBezTo>
                    <a:pt x="60579" y="172307"/>
                    <a:pt x="52578" y="173736"/>
                    <a:pt x="45434" y="173736"/>
                  </a:cubicBezTo>
                  <a:cubicBezTo>
                    <a:pt x="36004"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8" name="Freeform: Shape 57">
              <a:extLst>
                <a:ext uri="{FF2B5EF4-FFF2-40B4-BE49-F238E27FC236}">
                  <a16:creationId xmlns:a16="http://schemas.microsoft.com/office/drawing/2014/main" id="{440766A4-D095-DD11-84A6-C4F6F8CACFCC}"/>
                </a:ext>
              </a:extLst>
            </p:cNvPr>
            <p:cNvSpPr/>
            <p:nvPr/>
          </p:nvSpPr>
          <p:spPr>
            <a:xfrm>
              <a:off x="12139422" y="6551454"/>
              <a:ext cx="126587" cy="142112"/>
            </a:xfrm>
            <a:custGeom>
              <a:avLst/>
              <a:gdLst>
                <a:gd name="connsiteX0" fmla="*/ 9049 w 126587"/>
                <a:gd name="connsiteY0" fmla="*/ 33052 h 142112"/>
                <a:gd name="connsiteX1" fmla="*/ 32956 w 126587"/>
                <a:gd name="connsiteY1" fmla="*/ 8477 h 142112"/>
                <a:gd name="connsiteX2" fmla="*/ 64675 w 126587"/>
                <a:gd name="connsiteY2" fmla="*/ 0 h 142112"/>
                <a:gd name="connsiteX3" fmla="*/ 111061 w 126587"/>
                <a:gd name="connsiteY3" fmla="*/ 19526 h 142112"/>
                <a:gd name="connsiteX4" fmla="*/ 126587 w 126587"/>
                <a:gd name="connsiteY4" fmla="*/ 70961 h 142112"/>
                <a:gd name="connsiteX5" fmla="*/ 117538 w 126587"/>
                <a:gd name="connsiteY5" fmla="*/ 109347 h 142112"/>
                <a:gd name="connsiteX6" fmla="*/ 93631 w 126587"/>
                <a:gd name="connsiteY6" fmla="*/ 133826 h 142112"/>
                <a:gd name="connsiteX7" fmla="*/ 61913 w 126587"/>
                <a:gd name="connsiteY7" fmla="*/ 142113 h 142112"/>
                <a:gd name="connsiteX8" fmla="*/ 15526 w 126587"/>
                <a:gd name="connsiteY8" fmla="*/ 122492 h 142112"/>
                <a:gd name="connsiteX9" fmla="*/ 0 w 126587"/>
                <a:gd name="connsiteY9" fmla="*/ 71056 h 142112"/>
                <a:gd name="connsiteX10" fmla="*/ 9049 w 126587"/>
                <a:gd name="connsiteY10" fmla="*/ 33052 h 142112"/>
                <a:gd name="connsiteX11" fmla="*/ 89344 w 126587"/>
                <a:gd name="connsiteY11" fmla="*/ 114300 h 142112"/>
                <a:gd name="connsiteX12" fmla="*/ 98393 w 126587"/>
                <a:gd name="connsiteY12" fmla="*/ 72962 h 142112"/>
                <a:gd name="connsiteX13" fmla="*/ 90106 w 126587"/>
                <a:gd name="connsiteY13" fmla="*/ 29908 h 142112"/>
                <a:gd name="connsiteX14" fmla="*/ 63436 w 126587"/>
                <a:gd name="connsiteY14" fmla="*/ 14002 h 142112"/>
                <a:gd name="connsiteX15" fmla="*/ 37338 w 126587"/>
                <a:gd name="connsiteY15" fmla="*/ 27908 h 142112"/>
                <a:gd name="connsiteX16" fmla="*/ 28194 w 126587"/>
                <a:gd name="connsiteY16" fmla="*/ 69247 h 142112"/>
                <a:gd name="connsiteX17" fmla="*/ 36766 w 126587"/>
                <a:gd name="connsiteY17" fmla="*/ 112300 h 142112"/>
                <a:gd name="connsiteX18" fmla="*/ 63436 w 126587"/>
                <a:gd name="connsiteY18" fmla="*/ 128207 h 142112"/>
                <a:gd name="connsiteX19" fmla="*/ 89344 w 126587"/>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112">
                  <a:moveTo>
                    <a:pt x="9049" y="33052"/>
                  </a:moveTo>
                  <a:cubicBezTo>
                    <a:pt x="15049" y="22288"/>
                    <a:pt x="23050" y="14097"/>
                    <a:pt x="32956" y="8477"/>
                  </a:cubicBezTo>
                  <a:cubicBezTo>
                    <a:pt x="42863" y="2857"/>
                    <a:pt x="53340" y="0"/>
                    <a:pt x="64675" y="0"/>
                  </a:cubicBezTo>
                  <a:cubicBezTo>
                    <a:pt x="85249" y="0"/>
                    <a:pt x="100679" y="6477"/>
                    <a:pt x="111061" y="19526"/>
                  </a:cubicBezTo>
                  <a:cubicBezTo>
                    <a:pt x="121444" y="32575"/>
                    <a:pt x="126587" y="49720"/>
                    <a:pt x="126587" y="70961"/>
                  </a:cubicBezTo>
                  <a:cubicBezTo>
                    <a:pt x="126587" y="85820"/>
                    <a:pt x="123539" y="98584"/>
                    <a:pt x="117538" y="109347"/>
                  </a:cubicBezTo>
                  <a:cubicBezTo>
                    <a:pt x="111538" y="120110"/>
                    <a:pt x="103537" y="128302"/>
                    <a:pt x="93631" y="133826"/>
                  </a:cubicBezTo>
                  <a:cubicBezTo>
                    <a:pt x="83725" y="139351"/>
                    <a:pt x="73247" y="142113"/>
                    <a:pt x="61913" y="142113"/>
                  </a:cubicBezTo>
                  <a:cubicBezTo>
                    <a:pt x="41338"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6" y="14002"/>
                  </a:cubicBezTo>
                  <a:cubicBezTo>
                    <a:pt x="52197" y="14002"/>
                    <a:pt x="43529" y="18669"/>
                    <a:pt x="37338" y="27908"/>
                  </a:cubicBezTo>
                  <a:cubicBezTo>
                    <a:pt x="31242" y="37243"/>
                    <a:pt x="28194" y="50959"/>
                    <a:pt x="28194" y="69247"/>
                  </a:cubicBezTo>
                  <a:cubicBezTo>
                    <a:pt x="28194" y="87344"/>
                    <a:pt x="31051" y="101727"/>
                    <a:pt x="36766" y="112300"/>
                  </a:cubicBezTo>
                  <a:cubicBezTo>
                    <a:pt x="42481" y="122872"/>
                    <a:pt x="51340" y="128207"/>
                    <a:pt x="63436"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9" name="Freeform: Shape 58">
              <a:extLst>
                <a:ext uri="{FF2B5EF4-FFF2-40B4-BE49-F238E27FC236}">
                  <a16:creationId xmlns:a16="http://schemas.microsoft.com/office/drawing/2014/main" id="{3F001C34-293C-B9F5-670D-A91B2F5819EC}"/>
                </a:ext>
              </a:extLst>
            </p:cNvPr>
            <p:cNvSpPr/>
            <p:nvPr/>
          </p:nvSpPr>
          <p:spPr>
            <a:xfrm>
              <a:off x="12288774" y="6551358"/>
              <a:ext cx="95535" cy="139541"/>
            </a:xfrm>
            <a:custGeom>
              <a:avLst/>
              <a:gdLst>
                <a:gd name="connsiteX0" fmla="*/ 0 w 95535"/>
                <a:gd name="connsiteY0" fmla="*/ 127635 h 139541"/>
                <a:gd name="connsiteX1" fmla="*/ 18383 w 95535"/>
                <a:gd name="connsiteY1" fmla="*/ 126206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635"/>
                  </a:moveTo>
                  <a:lnTo>
                    <a:pt x="18383" y="126206"/>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435"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0" name="Freeform: Shape 59">
              <a:extLst>
                <a:ext uri="{FF2B5EF4-FFF2-40B4-BE49-F238E27FC236}">
                  <a16:creationId xmlns:a16="http://schemas.microsoft.com/office/drawing/2014/main" id="{2AFE9400-25D8-CA28-52AA-6D85A03293EA}"/>
                </a:ext>
              </a:extLst>
            </p:cNvPr>
            <p:cNvSpPr/>
            <p:nvPr/>
          </p:nvSpPr>
          <p:spPr>
            <a:xfrm>
              <a:off x="12398120" y="6552216"/>
              <a:ext cx="137541" cy="141446"/>
            </a:xfrm>
            <a:custGeom>
              <a:avLst/>
              <a:gdLst>
                <a:gd name="connsiteX0" fmla="*/ 103442 w 137541"/>
                <a:gd name="connsiteY0" fmla="*/ 138208 h 141446"/>
                <a:gd name="connsiteX1" fmla="*/ 100108 w 137541"/>
                <a:gd name="connsiteY1" fmla="*/ 129445 h 141446"/>
                <a:gd name="connsiteX2" fmla="*/ 100108 w 137541"/>
                <a:gd name="connsiteY2" fmla="*/ 121158 h 141446"/>
                <a:gd name="connsiteX3" fmla="*/ 79915 w 137541"/>
                <a:gd name="connsiteY3" fmla="*/ 135350 h 141446"/>
                <a:gd name="connsiteX4" fmla="*/ 55531 w 137541"/>
                <a:gd name="connsiteY4" fmla="*/ 141446 h 141446"/>
                <a:gd name="connsiteX5" fmla="*/ 23241 w 137541"/>
                <a:gd name="connsiteY5" fmla="*/ 129254 h 141446"/>
                <a:gd name="connsiteX6" fmla="*/ 13716 w 137541"/>
                <a:gd name="connsiteY6" fmla="*/ 88868 h 141446"/>
                <a:gd name="connsiteX7" fmla="*/ 13716 w 137541"/>
                <a:gd name="connsiteY7" fmla="*/ 17812 h 141446"/>
                <a:gd name="connsiteX8" fmla="*/ 0 w 137541"/>
                <a:gd name="connsiteY8" fmla="*/ 13907 h 141446"/>
                <a:gd name="connsiteX9" fmla="*/ 0 w 137541"/>
                <a:gd name="connsiteY9" fmla="*/ 3143 h 141446"/>
                <a:gd name="connsiteX10" fmla="*/ 34290 w 137541"/>
                <a:gd name="connsiteY10" fmla="*/ 0 h 141446"/>
                <a:gd name="connsiteX11" fmla="*/ 34576 w 137541"/>
                <a:gd name="connsiteY11" fmla="*/ 0 h 141446"/>
                <a:gd name="connsiteX12" fmla="*/ 39243 w 137541"/>
                <a:gd name="connsiteY12" fmla="*/ 2953 h 141446"/>
                <a:gd name="connsiteX13" fmla="*/ 39243 w 137541"/>
                <a:gd name="connsiteY13" fmla="*/ 86868 h 141446"/>
                <a:gd name="connsiteX14" fmla="*/ 41338 w 137541"/>
                <a:gd name="connsiteY14" fmla="*/ 109061 h 141446"/>
                <a:gd name="connsiteX15" fmla="*/ 48673 w 137541"/>
                <a:gd name="connsiteY15" fmla="*/ 120777 h 141446"/>
                <a:gd name="connsiteX16" fmla="*/ 64008 w 137541"/>
                <a:gd name="connsiteY16" fmla="*/ 124587 h 141446"/>
                <a:gd name="connsiteX17" fmla="*/ 82391 w 137541"/>
                <a:gd name="connsiteY17" fmla="*/ 120396 h 141446"/>
                <a:gd name="connsiteX18" fmla="*/ 97346 w 137541"/>
                <a:gd name="connsiteY18" fmla="*/ 110585 h 141446"/>
                <a:gd name="connsiteX19" fmla="*/ 97346 w 137541"/>
                <a:gd name="connsiteY19" fmla="*/ 17812 h 141446"/>
                <a:gd name="connsiteX20" fmla="*/ 79724 w 137541"/>
                <a:gd name="connsiteY20" fmla="*/ 13907 h 141446"/>
                <a:gd name="connsiteX21" fmla="*/ 79724 w 137541"/>
                <a:gd name="connsiteY21" fmla="*/ 3143 h 141446"/>
                <a:gd name="connsiteX22" fmla="*/ 116967 w 137541"/>
                <a:gd name="connsiteY22" fmla="*/ 0 h 141446"/>
                <a:gd name="connsiteX23" fmla="*/ 117253 w 137541"/>
                <a:gd name="connsiteY23" fmla="*/ 0 h 141446"/>
                <a:gd name="connsiteX24" fmla="*/ 122872 w 137541"/>
                <a:gd name="connsiteY24" fmla="*/ 2953 h 141446"/>
                <a:gd name="connsiteX25" fmla="*/ 122872 w 137541"/>
                <a:gd name="connsiteY25" fmla="*/ 126302 h 141446"/>
                <a:gd name="connsiteX26" fmla="*/ 137541 w 137541"/>
                <a:gd name="connsiteY26" fmla="*/ 126302 h 141446"/>
                <a:gd name="connsiteX27" fmla="*/ 137255 w 137541"/>
                <a:gd name="connsiteY27" fmla="*/ 137351 h 141446"/>
                <a:gd name="connsiteX28" fmla="*/ 125349 w 137541"/>
                <a:gd name="connsiteY28" fmla="*/ 140018 h 141446"/>
                <a:gd name="connsiteX29" fmla="*/ 113729 w 137541"/>
                <a:gd name="connsiteY29" fmla="*/ 140970 h 141446"/>
                <a:gd name="connsiteX30" fmla="*/ 103442 w 137541"/>
                <a:gd name="connsiteY30" fmla="*/ 13820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446">
                  <a:moveTo>
                    <a:pt x="103442" y="138208"/>
                  </a:moveTo>
                  <a:cubicBezTo>
                    <a:pt x="101251" y="136398"/>
                    <a:pt x="100108" y="133445"/>
                    <a:pt x="100108" y="129445"/>
                  </a:cubicBezTo>
                  <a:lnTo>
                    <a:pt x="100108" y="121158"/>
                  </a:lnTo>
                  <a:cubicBezTo>
                    <a:pt x="94679" y="126587"/>
                    <a:pt x="88011" y="131255"/>
                    <a:pt x="79915" y="135350"/>
                  </a:cubicBezTo>
                  <a:cubicBezTo>
                    <a:pt x="71818" y="139446"/>
                    <a:pt x="63722" y="141446"/>
                    <a:pt x="55531" y="141446"/>
                  </a:cubicBezTo>
                  <a:cubicBezTo>
                    <a:pt x="40386" y="141446"/>
                    <a:pt x="29623" y="137351"/>
                    <a:pt x="23241" y="129254"/>
                  </a:cubicBezTo>
                  <a:cubicBezTo>
                    <a:pt x="16859" y="121158"/>
                    <a:pt x="13716" y="107633"/>
                    <a:pt x="13716" y="8886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672" y="114395"/>
                    <a:pt x="45149" y="118301"/>
                    <a:pt x="48673" y="120777"/>
                  </a:cubicBezTo>
                  <a:cubicBezTo>
                    <a:pt x="52197" y="123254"/>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2" y="2953"/>
                  </a:lnTo>
                  <a:lnTo>
                    <a:pt x="122872" y="126302"/>
                  </a:lnTo>
                  <a:lnTo>
                    <a:pt x="137541" y="126302"/>
                  </a:lnTo>
                  <a:lnTo>
                    <a:pt x="137255" y="137351"/>
                  </a:lnTo>
                  <a:cubicBezTo>
                    <a:pt x="132683" y="138494"/>
                    <a:pt x="128778" y="139351"/>
                    <a:pt x="125349" y="140018"/>
                  </a:cubicBezTo>
                  <a:cubicBezTo>
                    <a:pt x="121920" y="140684"/>
                    <a:pt x="118110" y="140970"/>
                    <a:pt x="113729" y="140970"/>
                  </a:cubicBezTo>
                  <a:cubicBezTo>
                    <a:pt x="108966" y="140970"/>
                    <a:pt x="105632"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1" name="Freeform: Shape 60">
              <a:extLst>
                <a:ext uri="{FF2B5EF4-FFF2-40B4-BE49-F238E27FC236}">
                  <a16:creationId xmlns:a16="http://schemas.microsoft.com/office/drawing/2014/main" id="{93A14865-9FF3-1182-C1F5-BC5A9DB650FC}"/>
                </a:ext>
              </a:extLst>
            </p:cNvPr>
            <p:cNvSpPr/>
            <p:nvPr/>
          </p:nvSpPr>
          <p:spPr>
            <a:xfrm>
              <a:off x="12552997" y="6490494"/>
              <a:ext cx="66103" cy="200501"/>
            </a:xfrm>
            <a:custGeom>
              <a:avLst/>
              <a:gdLst>
                <a:gd name="connsiteX0" fmla="*/ 19907 w 66103"/>
                <a:gd name="connsiteY0" fmla="*/ 17907 h 200501"/>
                <a:gd name="connsiteX1" fmla="*/ 95 w 66103"/>
                <a:gd name="connsiteY1" fmla="*/ 15240 h 200501"/>
                <a:gd name="connsiteX2" fmla="*/ 95 w 66103"/>
                <a:gd name="connsiteY2" fmla="*/ 4763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907" y="17907"/>
                  </a:moveTo>
                  <a:lnTo>
                    <a:pt x="95" y="15240"/>
                  </a:lnTo>
                  <a:lnTo>
                    <a:pt x="95" y="4763"/>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2" name="Freeform: Shape 61">
              <a:extLst>
                <a:ext uri="{FF2B5EF4-FFF2-40B4-BE49-F238E27FC236}">
                  <a16:creationId xmlns:a16="http://schemas.microsoft.com/office/drawing/2014/main" id="{6C016122-4C92-9DB7-B87B-92806251971D}"/>
                </a:ext>
              </a:extLst>
            </p:cNvPr>
            <p:cNvSpPr/>
            <p:nvPr/>
          </p:nvSpPr>
          <p:spPr>
            <a:xfrm>
              <a:off x="11201876" y="6786054"/>
              <a:ext cx="177260" cy="181927"/>
            </a:xfrm>
            <a:custGeom>
              <a:avLst/>
              <a:gdLst>
                <a:gd name="connsiteX0" fmla="*/ 19621 w 177260"/>
                <a:gd name="connsiteY0" fmla="*/ 15240 h 181927"/>
                <a:gd name="connsiteX1" fmla="*/ 0 w 177260"/>
                <a:gd name="connsiteY1" fmla="*/ 12287 h 181927"/>
                <a:gd name="connsiteX2" fmla="*/ 0 w 177260"/>
                <a:gd name="connsiteY2" fmla="*/ 0 h 181927"/>
                <a:gd name="connsiteX3" fmla="*/ 45530 w 177260"/>
                <a:gd name="connsiteY3" fmla="*/ 0 h 181927"/>
                <a:gd name="connsiteX4" fmla="*/ 127064 w 177260"/>
                <a:gd name="connsiteY4" fmla="*/ 119443 h 181927"/>
                <a:gd name="connsiteX5" fmla="*/ 140780 w 177260"/>
                <a:gd name="connsiteY5" fmla="*/ 145352 h 181927"/>
                <a:gd name="connsiteX6" fmla="*/ 140780 w 177260"/>
                <a:gd name="connsiteY6" fmla="*/ 15240 h 181927"/>
                <a:gd name="connsiteX7" fmla="*/ 119539 w 177260"/>
                <a:gd name="connsiteY7" fmla="*/ 12287 h 181927"/>
                <a:gd name="connsiteX8" fmla="*/ 119539 w 177260"/>
                <a:gd name="connsiteY8" fmla="*/ 0 h 181927"/>
                <a:gd name="connsiteX9" fmla="*/ 177260 w 177260"/>
                <a:gd name="connsiteY9" fmla="*/ 0 h 181927"/>
                <a:gd name="connsiteX10" fmla="*/ 177260 w 177260"/>
                <a:gd name="connsiteY10" fmla="*/ 12287 h 181927"/>
                <a:gd name="connsiteX11" fmla="*/ 157639 w 177260"/>
                <a:gd name="connsiteY11" fmla="*/ 15240 h 181927"/>
                <a:gd name="connsiteX12" fmla="*/ 157639 w 177260"/>
                <a:gd name="connsiteY12" fmla="*/ 181928 h 181927"/>
                <a:gd name="connsiteX13" fmla="*/ 138303 w 177260"/>
                <a:gd name="connsiteY13" fmla="*/ 181928 h 181927"/>
                <a:gd name="connsiteX14" fmla="*/ 55055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1 w 177260"/>
                <a:gd name="connsiteY21" fmla="*/ 167259 h 181927"/>
                <a:gd name="connsiteX22" fmla="*/ 19621 w 177260"/>
                <a:gd name="connsiteY22" fmla="*/ 15240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621" y="15240"/>
                  </a:moveTo>
                  <a:lnTo>
                    <a:pt x="0" y="12287"/>
                  </a:lnTo>
                  <a:lnTo>
                    <a:pt x="0" y="0"/>
                  </a:lnTo>
                  <a:lnTo>
                    <a:pt x="45530" y="0"/>
                  </a:lnTo>
                  <a:lnTo>
                    <a:pt x="127064" y="119443"/>
                  </a:lnTo>
                  <a:lnTo>
                    <a:pt x="140780" y="145352"/>
                  </a:lnTo>
                  <a:lnTo>
                    <a:pt x="140780" y="15240"/>
                  </a:lnTo>
                  <a:lnTo>
                    <a:pt x="119539" y="12287"/>
                  </a:lnTo>
                  <a:lnTo>
                    <a:pt x="119539" y="0"/>
                  </a:lnTo>
                  <a:lnTo>
                    <a:pt x="177260" y="0"/>
                  </a:lnTo>
                  <a:lnTo>
                    <a:pt x="177260" y="12287"/>
                  </a:lnTo>
                  <a:lnTo>
                    <a:pt x="157639" y="15240"/>
                  </a:lnTo>
                  <a:lnTo>
                    <a:pt x="157639" y="181928"/>
                  </a:lnTo>
                  <a:lnTo>
                    <a:pt x="138303" y="181928"/>
                  </a:lnTo>
                  <a:lnTo>
                    <a:pt x="55055" y="59722"/>
                  </a:lnTo>
                  <a:lnTo>
                    <a:pt x="36195" y="27432"/>
                  </a:lnTo>
                  <a:lnTo>
                    <a:pt x="36195" y="167450"/>
                  </a:lnTo>
                  <a:lnTo>
                    <a:pt x="59436" y="169926"/>
                  </a:lnTo>
                  <a:lnTo>
                    <a:pt x="59436" y="181928"/>
                  </a:lnTo>
                  <a:lnTo>
                    <a:pt x="0" y="181928"/>
                  </a:lnTo>
                  <a:lnTo>
                    <a:pt x="0" y="169926"/>
                  </a:lnTo>
                  <a:lnTo>
                    <a:pt x="19621" y="167259"/>
                  </a:lnTo>
                  <a:lnTo>
                    <a:pt x="19621"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3" name="Freeform: Shape 62">
              <a:extLst>
                <a:ext uri="{FF2B5EF4-FFF2-40B4-BE49-F238E27FC236}">
                  <a16:creationId xmlns:a16="http://schemas.microsoft.com/office/drawing/2014/main" id="{F0FF2BE9-3FE9-5DFF-F060-19731E8F5735}"/>
                </a:ext>
              </a:extLst>
            </p:cNvPr>
            <p:cNvSpPr/>
            <p:nvPr/>
          </p:nvSpPr>
          <p:spPr>
            <a:xfrm>
              <a:off x="11396091"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8 w 120205"/>
                <a:gd name="connsiteY14" fmla="*/ 48197 h 141541"/>
                <a:gd name="connsiteX15" fmla="*/ 105728 w 120205"/>
                <a:gd name="connsiteY15" fmla="*/ 126778 h 141541"/>
                <a:gd name="connsiteX16" fmla="*/ 120206 w 120205"/>
                <a:gd name="connsiteY16" fmla="*/ 126778 h 141541"/>
                <a:gd name="connsiteX17" fmla="*/ 120206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636"/>
                  </a:lnTo>
                  <a:cubicBezTo>
                    <a:pt x="116967" y="138494"/>
                    <a:pt x="112776" y="139255"/>
                    <a:pt x="107823" y="140113"/>
                  </a:cubicBezTo>
                  <a:cubicBezTo>
                    <a:pt x="102870" y="140875"/>
                    <a:pt x="98489"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817" y="139446"/>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4" name="Freeform: Shape 63">
              <a:extLst>
                <a:ext uri="{FF2B5EF4-FFF2-40B4-BE49-F238E27FC236}">
                  <a16:creationId xmlns:a16="http://schemas.microsoft.com/office/drawing/2014/main" id="{7CFF4F86-0CA8-4D82-8C7D-D161194F329E}"/>
                </a:ext>
              </a:extLst>
            </p:cNvPr>
            <p:cNvSpPr/>
            <p:nvPr/>
          </p:nvSpPr>
          <p:spPr>
            <a:xfrm>
              <a:off x="11530107" y="6796817"/>
              <a:ext cx="88011" cy="237743"/>
            </a:xfrm>
            <a:custGeom>
              <a:avLst/>
              <a:gdLst>
                <a:gd name="connsiteX0" fmla="*/ 24479 w 88011"/>
                <a:gd name="connsiteY0" fmla="*/ 167164 h 237743"/>
                <a:gd name="connsiteX1" fmla="*/ 17621 w 88011"/>
                <a:gd name="connsiteY1" fmla="*/ 145351 h 237743"/>
                <a:gd name="connsiteX2" fmla="*/ 17621 w 88011"/>
                <a:gd name="connsiteY2" fmla="*/ 51340 h 237743"/>
                <a:gd name="connsiteX3" fmla="*/ 0 w 88011"/>
                <a:gd name="connsiteY3" fmla="*/ 51340 h 237743"/>
                <a:gd name="connsiteX4" fmla="*/ 0 w 88011"/>
                <a:gd name="connsiteY4" fmla="*/ 40386 h 237743"/>
                <a:gd name="connsiteX5" fmla="*/ 6858 w 88011"/>
                <a:gd name="connsiteY5" fmla="*/ 38672 h 237743"/>
                <a:gd name="connsiteX6" fmla="*/ 14478 w 88011"/>
                <a:gd name="connsiteY6" fmla="*/ 36004 h 237743"/>
                <a:gd name="connsiteX7" fmla="*/ 20574 w 88011"/>
                <a:gd name="connsiteY7" fmla="*/ 27242 h 237743"/>
                <a:gd name="connsiteX8" fmla="*/ 25241 w 88011"/>
                <a:gd name="connsiteY8" fmla="*/ 12287 h 237743"/>
                <a:gd name="connsiteX9" fmla="*/ 28385 w 88011"/>
                <a:gd name="connsiteY9" fmla="*/ 0 h 237743"/>
                <a:gd name="connsiteX10" fmla="*/ 42767 w 88011"/>
                <a:gd name="connsiteY10" fmla="*/ 0 h 237743"/>
                <a:gd name="connsiteX11" fmla="*/ 43244 w 88011"/>
                <a:gd name="connsiteY11" fmla="*/ 35243 h 237743"/>
                <a:gd name="connsiteX12" fmla="*/ 84106 w 88011"/>
                <a:gd name="connsiteY12" fmla="*/ 35243 h 237743"/>
                <a:gd name="connsiteX13" fmla="*/ 84106 w 88011"/>
                <a:gd name="connsiteY13" fmla="*/ 51435 h 237743"/>
                <a:gd name="connsiteX14" fmla="*/ 43244 w 88011"/>
                <a:gd name="connsiteY14" fmla="*/ 51435 h 237743"/>
                <a:gd name="connsiteX15" fmla="*/ 43244 w 88011"/>
                <a:gd name="connsiteY15" fmla="*/ 126587 h 237743"/>
                <a:gd name="connsiteX16" fmla="*/ 44101 w 88011"/>
                <a:gd name="connsiteY16" fmla="*/ 146209 h 237743"/>
                <a:gd name="connsiteX17" fmla="*/ 47816 w 88011"/>
                <a:gd name="connsiteY17" fmla="*/ 153543 h 237743"/>
                <a:gd name="connsiteX18" fmla="*/ 57436 w 88011"/>
                <a:gd name="connsiteY18" fmla="*/ 155258 h 237743"/>
                <a:gd name="connsiteX19" fmla="*/ 72009 w 88011"/>
                <a:gd name="connsiteY19" fmla="*/ 153543 h 237743"/>
                <a:gd name="connsiteX20" fmla="*/ 84392 w 88011"/>
                <a:gd name="connsiteY20" fmla="*/ 149828 h 237743"/>
                <a:gd name="connsiteX21" fmla="*/ 88011 w 88011"/>
                <a:gd name="connsiteY21" fmla="*/ 160877 h 237743"/>
                <a:gd name="connsiteX22" fmla="*/ 69056 w 88011"/>
                <a:gd name="connsiteY22" fmla="*/ 169450 h 237743"/>
                <a:gd name="connsiteX23" fmla="*/ 45244 w 88011"/>
                <a:gd name="connsiteY23" fmla="*/ 173641 h 237743"/>
                <a:gd name="connsiteX24" fmla="*/ 24479 w 88011"/>
                <a:gd name="connsiteY24" fmla="*/ 167164 h 237743"/>
                <a:gd name="connsiteX25" fmla="*/ 62103 w 88011"/>
                <a:gd name="connsiteY25" fmla="*/ 220313 h 237743"/>
                <a:gd name="connsiteX26" fmla="*/ 53816 w 88011"/>
                <a:gd name="connsiteY26" fmla="*/ 232315 h 237743"/>
                <a:gd name="connsiteX27" fmla="*/ 46768 w 88011"/>
                <a:gd name="connsiteY27" fmla="*/ 237744 h 237743"/>
                <a:gd name="connsiteX28" fmla="*/ 46482 w 88011"/>
                <a:gd name="connsiteY28" fmla="*/ 237744 h 237743"/>
                <a:gd name="connsiteX29" fmla="*/ 38195 w 88011"/>
                <a:gd name="connsiteY29" fmla="*/ 233363 h 237743"/>
                <a:gd name="connsiteX30" fmla="*/ 37910 w 88011"/>
                <a:gd name="connsiteY30" fmla="*/ 231934 h 237743"/>
                <a:gd name="connsiteX31" fmla="*/ 43529 w 88011"/>
                <a:gd name="connsiteY31" fmla="*/ 225362 h 237743"/>
                <a:gd name="connsiteX32" fmla="*/ 45720 w 88011"/>
                <a:gd name="connsiteY32" fmla="*/ 215075 h 237743"/>
                <a:gd name="connsiteX33" fmla="*/ 44387 w 88011"/>
                <a:gd name="connsiteY33" fmla="*/ 209931 h 237743"/>
                <a:gd name="connsiteX34" fmla="*/ 40577 w 88011"/>
                <a:gd name="connsiteY34" fmla="*/ 206312 h 237743"/>
                <a:gd name="connsiteX35" fmla="*/ 35719 w 88011"/>
                <a:gd name="connsiteY35" fmla="*/ 196501 h 237743"/>
                <a:gd name="connsiteX36" fmla="*/ 39910 w 88011"/>
                <a:gd name="connsiteY36" fmla="*/ 187452 h 237743"/>
                <a:gd name="connsiteX37" fmla="*/ 48673 w 88011"/>
                <a:gd name="connsiteY37" fmla="*/ 184785 h 237743"/>
                <a:gd name="connsiteX38" fmla="*/ 49625 w 88011"/>
                <a:gd name="connsiteY38" fmla="*/ 184785 h 237743"/>
                <a:gd name="connsiteX39" fmla="*/ 61341 w 88011"/>
                <a:gd name="connsiteY39" fmla="*/ 189928 h 237743"/>
                <a:gd name="connsiteX40" fmla="*/ 65723 w 88011"/>
                <a:gd name="connsiteY40" fmla="*/ 204406 h 237743"/>
                <a:gd name="connsiteX41" fmla="*/ 62103 w 88011"/>
                <a:gd name="connsiteY41" fmla="*/ 220313 h 23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011" h="237743">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767" y="0"/>
                  </a:lnTo>
                  <a:lnTo>
                    <a:pt x="43244" y="35243"/>
                  </a:lnTo>
                  <a:lnTo>
                    <a:pt x="84106" y="35243"/>
                  </a:lnTo>
                  <a:lnTo>
                    <a:pt x="84106" y="51435"/>
                  </a:lnTo>
                  <a:lnTo>
                    <a:pt x="43244" y="51435"/>
                  </a:lnTo>
                  <a:lnTo>
                    <a:pt x="43244" y="126587"/>
                  </a:lnTo>
                  <a:cubicBezTo>
                    <a:pt x="43244" y="135922"/>
                    <a:pt x="43529" y="142399"/>
                    <a:pt x="44101" y="146209"/>
                  </a:cubicBezTo>
                  <a:cubicBezTo>
                    <a:pt x="44672" y="149924"/>
                    <a:pt x="45911" y="152400"/>
                    <a:pt x="47816" y="153543"/>
                  </a:cubicBezTo>
                  <a:cubicBezTo>
                    <a:pt x="49721" y="154686"/>
                    <a:pt x="52959" y="155258"/>
                    <a:pt x="57436" y="155258"/>
                  </a:cubicBezTo>
                  <a:cubicBezTo>
                    <a:pt x="61817" y="155258"/>
                    <a:pt x="66675" y="154686"/>
                    <a:pt x="72009" y="153543"/>
                  </a:cubicBezTo>
                  <a:cubicBezTo>
                    <a:pt x="77343" y="152400"/>
                    <a:pt x="81439" y="151162"/>
                    <a:pt x="84392" y="149828"/>
                  </a:cubicBezTo>
                  <a:lnTo>
                    <a:pt x="88011" y="160877"/>
                  </a:lnTo>
                  <a:cubicBezTo>
                    <a:pt x="84106" y="163830"/>
                    <a:pt x="77724" y="166688"/>
                    <a:pt x="69056" y="169450"/>
                  </a:cubicBezTo>
                  <a:cubicBezTo>
                    <a:pt x="60293" y="172212"/>
                    <a:pt x="52388" y="173641"/>
                    <a:pt x="45244" y="173641"/>
                  </a:cubicBezTo>
                  <a:cubicBezTo>
                    <a:pt x="35909" y="173546"/>
                    <a:pt x="28956" y="171450"/>
                    <a:pt x="24479" y="167164"/>
                  </a:cubicBezTo>
                  <a:close/>
                  <a:moveTo>
                    <a:pt x="62103" y="220313"/>
                  </a:moveTo>
                  <a:cubicBezTo>
                    <a:pt x="59627" y="225171"/>
                    <a:pt x="56864" y="229172"/>
                    <a:pt x="53816" y="232315"/>
                  </a:cubicBezTo>
                  <a:cubicBezTo>
                    <a:pt x="50673" y="235458"/>
                    <a:pt x="48387" y="237173"/>
                    <a:pt x="46768" y="237744"/>
                  </a:cubicBezTo>
                  <a:lnTo>
                    <a:pt x="46482" y="237744"/>
                  </a:lnTo>
                  <a:lnTo>
                    <a:pt x="38195" y="233363"/>
                  </a:lnTo>
                  <a:lnTo>
                    <a:pt x="37910" y="231934"/>
                  </a:lnTo>
                  <a:cubicBezTo>
                    <a:pt x="40196" y="230791"/>
                    <a:pt x="42101" y="228600"/>
                    <a:pt x="43529" y="225362"/>
                  </a:cubicBezTo>
                  <a:cubicBezTo>
                    <a:pt x="44958" y="222123"/>
                    <a:pt x="45720" y="218694"/>
                    <a:pt x="45720" y="215075"/>
                  </a:cubicBezTo>
                  <a:cubicBezTo>
                    <a:pt x="45720" y="212979"/>
                    <a:pt x="45244" y="211265"/>
                    <a:pt x="44387" y="209931"/>
                  </a:cubicBezTo>
                  <a:cubicBezTo>
                    <a:pt x="43529" y="208598"/>
                    <a:pt x="42196" y="207359"/>
                    <a:pt x="40577"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8"/>
                  </a:cubicBezTo>
                  <a:cubicBezTo>
                    <a:pt x="64294" y="193358"/>
                    <a:pt x="65723" y="198120"/>
                    <a:pt x="65723" y="204406"/>
                  </a:cubicBezTo>
                  <a:cubicBezTo>
                    <a:pt x="65818" y="210026"/>
                    <a:pt x="64580" y="215360"/>
                    <a:pt x="62103" y="2203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5" name="Freeform: Shape 64">
              <a:extLst>
                <a:ext uri="{FF2B5EF4-FFF2-40B4-BE49-F238E27FC236}">
                  <a16:creationId xmlns:a16="http://schemas.microsoft.com/office/drawing/2014/main" id="{F797E273-6C8D-535B-A61F-6C4E2B3B77DF}"/>
                </a:ext>
              </a:extLst>
            </p:cNvPr>
            <p:cNvSpPr/>
            <p:nvPr/>
          </p:nvSpPr>
          <p:spPr>
            <a:xfrm>
              <a:off x="11632311" y="6773862"/>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101 w 64865"/>
                <a:gd name="connsiteY17" fmla="*/ 4381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101" y="4381"/>
                  </a:cubicBezTo>
                  <a:cubicBezTo>
                    <a:pt x="46672" y="7334"/>
                    <a:pt x="48006" y="11049"/>
                    <a:pt x="48006" y="15621"/>
                  </a:cubicBezTo>
                  <a:cubicBezTo>
                    <a:pt x="48006" y="21145"/>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6" name="Freeform: Shape 65">
              <a:extLst>
                <a:ext uri="{FF2B5EF4-FFF2-40B4-BE49-F238E27FC236}">
                  <a16:creationId xmlns:a16="http://schemas.microsoft.com/office/drawing/2014/main" id="{CD9DE861-1B5E-3C76-4A58-8B558AC28194}"/>
                </a:ext>
              </a:extLst>
            </p:cNvPr>
            <p:cNvSpPr/>
            <p:nvPr/>
          </p:nvSpPr>
          <p:spPr>
            <a:xfrm>
              <a:off x="11714607" y="6828440"/>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4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4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5"/>
                    <a:pt x="103537" y="128397"/>
                    <a:pt x="93631" y="133922"/>
                  </a:cubicBezTo>
                  <a:cubicBezTo>
                    <a:pt x="83725" y="139446"/>
                    <a:pt x="73247" y="142208"/>
                    <a:pt x="61913" y="142208"/>
                  </a:cubicBezTo>
                  <a:cubicBezTo>
                    <a:pt x="41339" y="142208"/>
                    <a:pt x="25908" y="135636"/>
                    <a:pt x="15526" y="122587"/>
                  </a:cubicBezTo>
                  <a:cubicBezTo>
                    <a:pt x="5143" y="109538"/>
                    <a:pt x="0" y="92393"/>
                    <a:pt x="0" y="71152"/>
                  </a:cubicBezTo>
                  <a:cubicBezTo>
                    <a:pt x="0" y="56483"/>
                    <a:pt x="3048" y="43815"/>
                    <a:pt x="9049" y="33052"/>
                  </a:cubicBezTo>
                  <a:close/>
                  <a:moveTo>
                    <a:pt x="89344" y="114300"/>
                  </a:moveTo>
                  <a:cubicBezTo>
                    <a:pt x="95345" y="104966"/>
                    <a:pt x="98393" y="91250"/>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8"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7" name="Freeform: Shape 66">
              <a:extLst>
                <a:ext uri="{FF2B5EF4-FFF2-40B4-BE49-F238E27FC236}">
                  <a16:creationId xmlns:a16="http://schemas.microsoft.com/office/drawing/2014/main" id="{3E0F077E-EC8F-8344-01FC-7A94874FBBD8}"/>
                </a:ext>
              </a:extLst>
            </p:cNvPr>
            <p:cNvSpPr/>
            <p:nvPr/>
          </p:nvSpPr>
          <p:spPr>
            <a:xfrm>
              <a:off x="11860434" y="6828917"/>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2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8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8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3" y="39053"/>
                    <a:pt x="102870" y="33528"/>
                  </a:cubicBezTo>
                  <a:cubicBezTo>
                    <a:pt x="101536"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8"/>
                  </a:lnTo>
                  <a:lnTo>
                    <a:pt x="59817" y="126968"/>
                  </a:lnTo>
                  <a:lnTo>
                    <a:pt x="59817" y="138970"/>
                  </a:lnTo>
                  <a:lnTo>
                    <a:pt x="2096" y="138970"/>
                  </a:lnTo>
                  <a:lnTo>
                    <a:pt x="2096" y="126968"/>
                  </a:lnTo>
                  <a:lnTo>
                    <a:pt x="17526" y="124778"/>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8" name="Freeform: Shape 67">
              <a:extLst>
                <a:ext uri="{FF2B5EF4-FFF2-40B4-BE49-F238E27FC236}">
                  <a16:creationId xmlns:a16="http://schemas.microsoft.com/office/drawing/2014/main" id="{5D26BBEC-9AE6-5561-EBB8-67BF580AA370}"/>
                </a:ext>
              </a:extLst>
            </p:cNvPr>
            <p:cNvSpPr/>
            <p:nvPr/>
          </p:nvSpPr>
          <p:spPr>
            <a:xfrm>
              <a:off x="12025788"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1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197 h 141541"/>
                <a:gd name="connsiteX15" fmla="*/ 105727 w 120205"/>
                <a:gd name="connsiteY15" fmla="*/ 126778 h 141541"/>
                <a:gd name="connsiteX16" fmla="*/ 120205 w 120205"/>
                <a:gd name="connsiteY16" fmla="*/ 126778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1"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197"/>
                  </a:cubicBezTo>
                  <a:lnTo>
                    <a:pt x="105727" y="126778"/>
                  </a:lnTo>
                  <a:lnTo>
                    <a:pt x="120205" y="126778"/>
                  </a:lnTo>
                  <a:lnTo>
                    <a:pt x="120205" y="137636"/>
                  </a:lnTo>
                  <a:cubicBezTo>
                    <a:pt x="116967" y="138494"/>
                    <a:pt x="112776" y="139255"/>
                    <a:pt x="107823" y="140113"/>
                  </a:cubicBezTo>
                  <a:cubicBezTo>
                    <a:pt x="102870" y="140875"/>
                    <a:pt x="98488"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9" name="Freeform: Shape 68">
              <a:extLst>
                <a:ext uri="{FF2B5EF4-FFF2-40B4-BE49-F238E27FC236}">
                  <a16:creationId xmlns:a16="http://schemas.microsoft.com/office/drawing/2014/main" id="{3F8CBEE1-8BA2-A598-22C8-0901B3D93043}"/>
                </a:ext>
              </a:extLst>
            </p:cNvPr>
            <p:cNvSpPr/>
            <p:nvPr/>
          </p:nvSpPr>
          <p:spPr>
            <a:xfrm>
              <a:off x="12161234" y="6767576"/>
              <a:ext cx="66103" cy="200406"/>
            </a:xfrm>
            <a:custGeom>
              <a:avLst/>
              <a:gdLst>
                <a:gd name="connsiteX0" fmla="*/ 19812 w 66103"/>
                <a:gd name="connsiteY0" fmla="*/ 17812 h 200406"/>
                <a:gd name="connsiteX1" fmla="*/ 0 w 66103"/>
                <a:gd name="connsiteY1" fmla="*/ 15145 h 200406"/>
                <a:gd name="connsiteX2" fmla="*/ 0 w 66103"/>
                <a:gd name="connsiteY2" fmla="*/ 4667 h 200406"/>
                <a:gd name="connsiteX3" fmla="*/ 39434 w 66103"/>
                <a:gd name="connsiteY3" fmla="*/ 0 h 200406"/>
                <a:gd name="connsiteX4" fmla="*/ 39910 w 66103"/>
                <a:gd name="connsiteY4" fmla="*/ 0 h 200406"/>
                <a:gd name="connsiteX5" fmla="*/ 45339 w 66103"/>
                <a:gd name="connsiteY5" fmla="*/ 3619 h 200406"/>
                <a:gd name="connsiteX6" fmla="*/ 45339 w 66103"/>
                <a:gd name="connsiteY6" fmla="*/ 186404 h 200406"/>
                <a:gd name="connsiteX7" fmla="*/ 66104 w 66103"/>
                <a:gd name="connsiteY7" fmla="*/ 188404 h 200406"/>
                <a:gd name="connsiteX8" fmla="*/ 66104 w 66103"/>
                <a:gd name="connsiteY8" fmla="*/ 200406 h 200406"/>
                <a:gd name="connsiteX9" fmla="*/ 0 w 66103"/>
                <a:gd name="connsiteY9" fmla="*/ 200406 h 200406"/>
                <a:gd name="connsiteX10" fmla="*/ 0 w 66103"/>
                <a:gd name="connsiteY10" fmla="*/ 188404 h 200406"/>
                <a:gd name="connsiteX11" fmla="*/ 19812 w 66103"/>
                <a:gd name="connsiteY11" fmla="*/ 186214 h 200406"/>
                <a:gd name="connsiteX12" fmla="*/ 19812 w 66103"/>
                <a:gd name="connsiteY12" fmla="*/ 17812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812"/>
                  </a:moveTo>
                  <a:lnTo>
                    <a:pt x="0" y="15145"/>
                  </a:lnTo>
                  <a:lnTo>
                    <a:pt x="0" y="4667"/>
                  </a:lnTo>
                  <a:lnTo>
                    <a:pt x="39434" y="0"/>
                  </a:lnTo>
                  <a:lnTo>
                    <a:pt x="39910" y="0"/>
                  </a:lnTo>
                  <a:lnTo>
                    <a:pt x="45339" y="3619"/>
                  </a:lnTo>
                  <a:lnTo>
                    <a:pt x="45339" y="186404"/>
                  </a:lnTo>
                  <a:lnTo>
                    <a:pt x="66104" y="188404"/>
                  </a:lnTo>
                  <a:lnTo>
                    <a:pt x="66104" y="200406"/>
                  </a:lnTo>
                  <a:lnTo>
                    <a:pt x="0" y="200406"/>
                  </a:lnTo>
                  <a:lnTo>
                    <a:pt x="0" y="188404"/>
                  </a:lnTo>
                  <a:lnTo>
                    <a:pt x="19812" y="186214"/>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0" name="Freeform: Shape 69">
              <a:extLst>
                <a:ext uri="{FF2B5EF4-FFF2-40B4-BE49-F238E27FC236}">
                  <a16:creationId xmlns:a16="http://schemas.microsoft.com/office/drawing/2014/main" id="{5FF039C0-53DE-EDFC-3AA0-60129F639F43}"/>
                </a:ext>
              </a:extLst>
            </p:cNvPr>
            <p:cNvSpPr/>
            <p:nvPr/>
          </p:nvSpPr>
          <p:spPr>
            <a:xfrm>
              <a:off x="12301918" y="6767385"/>
              <a:ext cx="133064" cy="203170"/>
            </a:xfrm>
            <a:custGeom>
              <a:avLst/>
              <a:gdLst>
                <a:gd name="connsiteX0" fmla="*/ 26670 w 133064"/>
                <a:gd name="connsiteY0" fmla="*/ 195834 h 203170"/>
                <a:gd name="connsiteX1" fmla="*/ 7239 w 133064"/>
                <a:gd name="connsiteY1" fmla="*/ 173355 h 203170"/>
                <a:gd name="connsiteX2" fmla="*/ 0 w 133064"/>
                <a:gd name="connsiteY2" fmla="*/ 135922 h 203170"/>
                <a:gd name="connsiteX3" fmla="*/ 8573 w 133064"/>
                <a:gd name="connsiteY3" fmla="*/ 98012 h 203170"/>
                <a:gd name="connsiteX4" fmla="*/ 33147 w 133064"/>
                <a:gd name="connsiteY4" fmla="*/ 70961 h 203170"/>
                <a:gd name="connsiteX5" fmla="*/ 70961 w 133064"/>
                <a:gd name="connsiteY5" fmla="*/ 61055 h 203170"/>
                <a:gd name="connsiteX6" fmla="*/ 93726 w 133064"/>
                <a:gd name="connsiteY6" fmla="*/ 63722 h 203170"/>
                <a:gd name="connsiteX7" fmla="*/ 93726 w 133064"/>
                <a:gd name="connsiteY7" fmla="*/ 17907 h 203170"/>
                <a:gd name="connsiteX8" fmla="*/ 68771 w 133064"/>
                <a:gd name="connsiteY8" fmla="*/ 14954 h 203170"/>
                <a:gd name="connsiteX9" fmla="*/ 68771 w 133064"/>
                <a:gd name="connsiteY9" fmla="*/ 4382 h 203170"/>
                <a:gd name="connsiteX10" fmla="*/ 112776 w 133064"/>
                <a:gd name="connsiteY10" fmla="*/ 0 h 203170"/>
                <a:gd name="connsiteX11" fmla="*/ 113538 w 133064"/>
                <a:gd name="connsiteY11" fmla="*/ 0 h 203170"/>
                <a:gd name="connsiteX12" fmla="*/ 118872 w 133064"/>
                <a:gd name="connsiteY12" fmla="*/ 3905 h 203170"/>
                <a:gd name="connsiteX13" fmla="*/ 118872 w 133064"/>
                <a:gd name="connsiteY13" fmla="*/ 187928 h 203170"/>
                <a:gd name="connsiteX14" fmla="*/ 133064 w 133064"/>
                <a:gd name="connsiteY14" fmla="*/ 187928 h 203170"/>
                <a:gd name="connsiteX15" fmla="*/ 133064 w 133064"/>
                <a:gd name="connsiteY15" fmla="*/ 199358 h 203170"/>
                <a:gd name="connsiteX16" fmla="*/ 119444 w 133064"/>
                <a:gd name="connsiteY16" fmla="*/ 202025 h 203170"/>
                <a:gd name="connsiteX17" fmla="*/ 107347 w 133064"/>
                <a:gd name="connsiteY17" fmla="*/ 202978 h 203170"/>
                <a:gd name="connsiteX18" fmla="*/ 98298 w 133064"/>
                <a:gd name="connsiteY18" fmla="*/ 200787 h 203170"/>
                <a:gd name="connsiteX19" fmla="*/ 95631 w 133064"/>
                <a:gd name="connsiteY19" fmla="*/ 191452 h 203170"/>
                <a:gd name="connsiteX20" fmla="*/ 95631 w 133064"/>
                <a:gd name="connsiteY20" fmla="*/ 183642 h 203170"/>
                <a:gd name="connsiteX21" fmla="*/ 77629 w 133064"/>
                <a:gd name="connsiteY21" fmla="*/ 197549 h 203170"/>
                <a:gd name="connsiteX22" fmla="*/ 53531 w 133064"/>
                <a:gd name="connsiteY22" fmla="*/ 203168 h 203170"/>
                <a:gd name="connsiteX23" fmla="*/ 26670 w 133064"/>
                <a:gd name="connsiteY23" fmla="*/ 195834 h 203170"/>
                <a:gd name="connsiteX24" fmla="*/ 81248 w 133064"/>
                <a:gd name="connsiteY24" fmla="*/ 181547 h 203170"/>
                <a:gd name="connsiteX25" fmla="*/ 93726 w 133064"/>
                <a:gd name="connsiteY25" fmla="*/ 171641 h 203170"/>
                <a:gd name="connsiteX26" fmla="*/ 93726 w 133064"/>
                <a:gd name="connsiteY26" fmla="*/ 82105 h 203170"/>
                <a:gd name="connsiteX27" fmla="*/ 84582 w 133064"/>
                <a:gd name="connsiteY27" fmla="*/ 76867 h 203170"/>
                <a:gd name="connsiteX28" fmla="*/ 69247 w 133064"/>
                <a:gd name="connsiteY28" fmla="*/ 74581 h 203170"/>
                <a:gd name="connsiteX29" fmla="*/ 38767 w 133064"/>
                <a:gd name="connsiteY29" fmla="*/ 89154 h 203170"/>
                <a:gd name="connsiteX30" fmla="*/ 27337 w 133064"/>
                <a:gd name="connsiteY30" fmla="*/ 134017 h 203170"/>
                <a:gd name="connsiteX31" fmla="*/ 37338 w 133064"/>
                <a:gd name="connsiteY31" fmla="*/ 173165 h 203170"/>
                <a:gd name="connsiteX32" fmla="*/ 63246 w 133064"/>
                <a:gd name="connsiteY32" fmla="*/ 185928 h 203170"/>
                <a:gd name="connsiteX33" fmla="*/ 81248 w 133064"/>
                <a:gd name="connsiteY33" fmla="*/ 181547 h 20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3170">
                  <a:moveTo>
                    <a:pt x="26670" y="195834"/>
                  </a:moveTo>
                  <a:cubicBezTo>
                    <a:pt x="18479" y="190976"/>
                    <a:pt x="12002" y="183452"/>
                    <a:pt x="7239" y="173355"/>
                  </a:cubicBezTo>
                  <a:cubicBezTo>
                    <a:pt x="2477" y="163259"/>
                    <a:pt x="0" y="150781"/>
                    <a:pt x="0" y="135922"/>
                  </a:cubicBezTo>
                  <a:cubicBezTo>
                    <a:pt x="0" y="122015"/>
                    <a:pt x="2857" y="109442"/>
                    <a:pt x="8573" y="98012"/>
                  </a:cubicBezTo>
                  <a:cubicBezTo>
                    <a:pt x="14288" y="86582"/>
                    <a:pt x="22479" y="77533"/>
                    <a:pt x="33147" y="70961"/>
                  </a:cubicBezTo>
                  <a:cubicBezTo>
                    <a:pt x="43815" y="64389"/>
                    <a:pt x="56483" y="61055"/>
                    <a:pt x="70961" y="61055"/>
                  </a:cubicBezTo>
                  <a:cubicBezTo>
                    <a:pt x="79248" y="61055"/>
                    <a:pt x="86868" y="61913"/>
                    <a:pt x="93726" y="63722"/>
                  </a:cubicBezTo>
                  <a:lnTo>
                    <a:pt x="93726" y="17907"/>
                  </a:lnTo>
                  <a:lnTo>
                    <a:pt x="68771" y="14954"/>
                  </a:lnTo>
                  <a:lnTo>
                    <a:pt x="68771" y="4382"/>
                  </a:lnTo>
                  <a:lnTo>
                    <a:pt x="112776" y="0"/>
                  </a:lnTo>
                  <a:lnTo>
                    <a:pt x="113538" y="0"/>
                  </a:lnTo>
                  <a:lnTo>
                    <a:pt x="118872" y="3905"/>
                  </a:lnTo>
                  <a:lnTo>
                    <a:pt x="118872" y="187928"/>
                  </a:lnTo>
                  <a:lnTo>
                    <a:pt x="133064" y="187928"/>
                  </a:lnTo>
                  <a:lnTo>
                    <a:pt x="133064" y="199358"/>
                  </a:lnTo>
                  <a:cubicBezTo>
                    <a:pt x="127826" y="200501"/>
                    <a:pt x="123349" y="201359"/>
                    <a:pt x="119444" y="202025"/>
                  </a:cubicBezTo>
                  <a:cubicBezTo>
                    <a:pt x="115538" y="202692"/>
                    <a:pt x="111538" y="202978"/>
                    <a:pt x="107347" y="202978"/>
                  </a:cubicBezTo>
                  <a:cubicBezTo>
                    <a:pt x="103061" y="202978"/>
                    <a:pt x="100108" y="202216"/>
                    <a:pt x="98298" y="200787"/>
                  </a:cubicBezTo>
                  <a:cubicBezTo>
                    <a:pt x="96488" y="199358"/>
                    <a:pt x="95631" y="196215"/>
                    <a:pt x="95631" y="191452"/>
                  </a:cubicBezTo>
                  <a:lnTo>
                    <a:pt x="95631" y="183642"/>
                  </a:lnTo>
                  <a:cubicBezTo>
                    <a:pt x="91059" y="189167"/>
                    <a:pt x="85058" y="193834"/>
                    <a:pt x="77629" y="197549"/>
                  </a:cubicBezTo>
                  <a:cubicBezTo>
                    <a:pt x="70199" y="201263"/>
                    <a:pt x="62198" y="203168"/>
                    <a:pt x="53531" y="203168"/>
                  </a:cubicBezTo>
                  <a:cubicBezTo>
                    <a:pt x="43815" y="203264"/>
                    <a:pt x="34861" y="200787"/>
                    <a:pt x="26670" y="195834"/>
                  </a:cubicBezTo>
                  <a:close/>
                  <a:moveTo>
                    <a:pt x="81248" y="181547"/>
                  </a:moveTo>
                  <a:cubicBezTo>
                    <a:pt x="86773" y="178689"/>
                    <a:pt x="90964" y="175355"/>
                    <a:pt x="93726" y="171641"/>
                  </a:cubicBezTo>
                  <a:lnTo>
                    <a:pt x="93726" y="82105"/>
                  </a:lnTo>
                  <a:cubicBezTo>
                    <a:pt x="92392" y="80105"/>
                    <a:pt x="89344" y="78391"/>
                    <a:pt x="84582" y="76867"/>
                  </a:cubicBezTo>
                  <a:cubicBezTo>
                    <a:pt x="79724" y="75343"/>
                    <a:pt x="74676" y="74581"/>
                    <a:pt x="69247" y="74581"/>
                  </a:cubicBezTo>
                  <a:cubicBezTo>
                    <a:pt x="56483" y="74581"/>
                    <a:pt x="46387" y="79439"/>
                    <a:pt x="38767" y="89154"/>
                  </a:cubicBezTo>
                  <a:cubicBezTo>
                    <a:pt x="31147" y="98870"/>
                    <a:pt x="27337" y="113824"/>
                    <a:pt x="27337" y="134017"/>
                  </a:cubicBezTo>
                  <a:cubicBezTo>
                    <a:pt x="27337" y="151638"/>
                    <a:pt x="30671" y="164687"/>
                    <a:pt x="37338" y="173165"/>
                  </a:cubicBezTo>
                  <a:cubicBezTo>
                    <a:pt x="44006" y="181642"/>
                    <a:pt x="52673" y="185928"/>
                    <a:pt x="63246" y="185928"/>
                  </a:cubicBezTo>
                  <a:cubicBezTo>
                    <a:pt x="69818" y="185833"/>
                    <a:pt x="75724" y="184404"/>
                    <a:pt x="81248" y="18154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1" name="Freeform: Shape 70">
              <a:extLst>
                <a:ext uri="{FF2B5EF4-FFF2-40B4-BE49-F238E27FC236}">
                  <a16:creationId xmlns:a16="http://schemas.microsoft.com/office/drawing/2014/main" id="{92783AF2-B11E-9E18-F4EB-C1DAEB4DAD74}"/>
                </a:ext>
              </a:extLst>
            </p:cNvPr>
            <p:cNvSpPr/>
            <p:nvPr/>
          </p:nvSpPr>
          <p:spPr>
            <a:xfrm>
              <a:off x="12454223"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29"/>
                  </a:cubicBezTo>
                  <a:cubicBezTo>
                    <a:pt x="96107" y="119348"/>
                    <a:pt x="101537" y="116586"/>
                    <a:pt x="105442" y="113252"/>
                  </a:cubicBezTo>
                  <a:lnTo>
                    <a:pt x="110109" y="124015"/>
                  </a:lnTo>
                  <a:cubicBezTo>
                    <a:pt x="105346" y="128873"/>
                    <a:pt x="98393" y="133160"/>
                    <a:pt x="89059" y="136779"/>
                  </a:cubicBezTo>
                  <a:cubicBezTo>
                    <a:pt x="79724" y="140398"/>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2" name="Freeform: Shape 71">
              <a:extLst>
                <a:ext uri="{FF2B5EF4-FFF2-40B4-BE49-F238E27FC236}">
                  <a16:creationId xmlns:a16="http://schemas.microsoft.com/office/drawing/2014/main" id="{2E16257B-0611-448E-3B46-2326DF3FB6F0}"/>
                </a:ext>
              </a:extLst>
            </p:cNvPr>
            <p:cNvSpPr/>
            <p:nvPr/>
          </p:nvSpPr>
          <p:spPr>
            <a:xfrm>
              <a:off x="11204829" y="7061041"/>
              <a:ext cx="120967" cy="186594"/>
            </a:xfrm>
            <a:custGeom>
              <a:avLst/>
              <a:gdLst>
                <a:gd name="connsiteX0" fmla="*/ 33052 w 120967"/>
                <a:gd name="connsiteY0" fmla="*/ 184309 h 186594"/>
                <a:gd name="connsiteX1" fmla="*/ 11049 w 120967"/>
                <a:gd name="connsiteY1" fmla="*/ 178403 h 186594"/>
                <a:gd name="connsiteX2" fmla="*/ 0 w 120967"/>
                <a:gd name="connsiteY2" fmla="*/ 175450 h 186594"/>
                <a:gd name="connsiteX3" fmla="*/ 2000 w 120967"/>
                <a:gd name="connsiteY3" fmla="*/ 131159 h 186594"/>
                <a:gd name="connsiteX4" fmla="*/ 17621 w 120967"/>
                <a:gd name="connsiteY4" fmla="*/ 131159 h 186594"/>
                <a:gd name="connsiteX5" fmla="*/ 21812 w 120967"/>
                <a:gd name="connsiteY5" fmla="*/ 162973 h 186594"/>
                <a:gd name="connsiteX6" fmla="*/ 35433 w 120967"/>
                <a:gd name="connsiteY6" fmla="*/ 169926 h 186594"/>
                <a:gd name="connsiteX7" fmla="*/ 56102 w 120967"/>
                <a:gd name="connsiteY7" fmla="*/ 172974 h 186594"/>
                <a:gd name="connsiteX8" fmla="*/ 84392 w 120967"/>
                <a:gd name="connsiteY8" fmla="*/ 164687 h 186594"/>
                <a:gd name="connsiteX9" fmla="*/ 94012 w 120967"/>
                <a:gd name="connsiteY9" fmla="*/ 141637 h 186594"/>
                <a:gd name="connsiteX10" fmla="*/ 88773 w 120967"/>
                <a:gd name="connsiteY10" fmla="*/ 125254 h 186594"/>
                <a:gd name="connsiteX11" fmla="*/ 74867 w 120967"/>
                <a:gd name="connsiteY11" fmla="*/ 113538 h 186594"/>
                <a:gd name="connsiteX12" fmla="*/ 50959 w 120967"/>
                <a:gd name="connsiteY12" fmla="*/ 102013 h 186594"/>
                <a:gd name="connsiteX13" fmla="*/ 27146 w 120967"/>
                <a:gd name="connsiteY13" fmla="*/ 89535 h 186594"/>
                <a:gd name="connsiteX14" fmla="*/ 9525 w 120967"/>
                <a:gd name="connsiteY14" fmla="*/ 72485 h 186594"/>
                <a:gd name="connsiteX15" fmla="*/ 2095 w 120967"/>
                <a:gd name="connsiteY15" fmla="*/ 46958 h 186594"/>
                <a:gd name="connsiteX16" fmla="*/ 9335 w 120967"/>
                <a:gd name="connsiteY16" fmla="*/ 22860 h 186594"/>
                <a:gd name="connsiteX17" fmla="*/ 30099 w 120967"/>
                <a:gd name="connsiteY17" fmla="*/ 6096 h 186594"/>
                <a:gd name="connsiteX18" fmla="*/ 61817 w 120967"/>
                <a:gd name="connsiteY18" fmla="*/ 0 h 186594"/>
                <a:gd name="connsiteX19" fmla="*/ 81724 w 120967"/>
                <a:gd name="connsiteY19" fmla="*/ 1715 h 186594"/>
                <a:gd name="connsiteX20" fmla="*/ 101441 w 120967"/>
                <a:gd name="connsiteY20" fmla="*/ 6382 h 186594"/>
                <a:gd name="connsiteX21" fmla="*/ 109728 w 120967"/>
                <a:gd name="connsiteY21" fmla="*/ 8572 h 186594"/>
                <a:gd name="connsiteX22" fmla="*/ 108299 w 120967"/>
                <a:gd name="connsiteY22" fmla="*/ 49721 h 186594"/>
                <a:gd name="connsiteX23" fmla="*/ 93345 w 120967"/>
                <a:gd name="connsiteY23" fmla="*/ 49721 h 186594"/>
                <a:gd name="connsiteX24" fmla="*/ 88487 w 120967"/>
                <a:gd name="connsiteY24" fmla="*/ 19621 h 186594"/>
                <a:gd name="connsiteX25" fmla="*/ 78296 w 120967"/>
                <a:gd name="connsiteY25" fmla="*/ 14954 h 186594"/>
                <a:gd name="connsiteX26" fmla="*/ 61532 w 120967"/>
                <a:gd name="connsiteY26" fmla="*/ 12764 h 186594"/>
                <a:gd name="connsiteX27" fmla="*/ 35909 w 120967"/>
                <a:gd name="connsiteY27" fmla="*/ 19907 h 186594"/>
                <a:gd name="connsiteX28" fmla="*/ 27242 w 120967"/>
                <a:gd name="connsiteY28" fmla="*/ 40481 h 186594"/>
                <a:gd name="connsiteX29" fmla="*/ 32480 w 120967"/>
                <a:gd name="connsiteY29" fmla="*/ 56864 h 186594"/>
                <a:gd name="connsiteX30" fmla="*/ 45625 w 120967"/>
                <a:gd name="connsiteY30" fmla="*/ 68104 h 186594"/>
                <a:gd name="connsiteX31" fmla="*/ 70580 w 120967"/>
                <a:gd name="connsiteY31" fmla="*/ 80867 h 186594"/>
                <a:gd name="connsiteX32" fmla="*/ 96488 w 120967"/>
                <a:gd name="connsiteY32" fmla="*/ 94583 h 186594"/>
                <a:gd name="connsiteX33" fmla="*/ 113729 w 120967"/>
                <a:gd name="connsiteY33" fmla="*/ 110585 h 186594"/>
                <a:gd name="connsiteX34" fmla="*/ 120968 w 120967"/>
                <a:gd name="connsiteY34" fmla="*/ 134207 h 186594"/>
                <a:gd name="connsiteX35" fmla="*/ 113729 w 120967"/>
                <a:gd name="connsiteY35" fmla="*/ 159163 h 186594"/>
                <a:gd name="connsiteX36" fmla="*/ 91726 w 120967"/>
                <a:gd name="connsiteY36" fmla="*/ 178879 h 186594"/>
                <a:gd name="connsiteX37" fmla="*/ 55912 w 120967"/>
                <a:gd name="connsiteY37" fmla="*/ 186595 h 186594"/>
                <a:gd name="connsiteX38" fmla="*/ 33052 w 120967"/>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967"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544"/>
                    <a:pt x="29147" y="167926"/>
                    <a:pt x="35433" y="169926"/>
                  </a:cubicBezTo>
                  <a:cubicBezTo>
                    <a:pt x="41719"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394"/>
                    <a:pt x="50959" y="102013"/>
                  </a:cubicBezTo>
                  <a:cubicBezTo>
                    <a:pt x="41815" y="97917"/>
                    <a:pt x="33909" y="93726"/>
                    <a:pt x="27146" y="89535"/>
                  </a:cubicBezTo>
                  <a:cubicBezTo>
                    <a:pt x="20384" y="85344"/>
                    <a:pt x="14478" y="79629"/>
                    <a:pt x="9525" y="72485"/>
                  </a:cubicBezTo>
                  <a:cubicBezTo>
                    <a:pt x="4572" y="65342"/>
                    <a:pt x="2095" y="56864"/>
                    <a:pt x="2095" y="46958"/>
                  </a:cubicBezTo>
                  <a:cubicBezTo>
                    <a:pt x="2095" y="38005"/>
                    <a:pt x="4477" y="29908"/>
                    <a:pt x="9335" y="22860"/>
                  </a:cubicBezTo>
                  <a:cubicBezTo>
                    <a:pt x="14192" y="15716"/>
                    <a:pt x="21050" y="10192"/>
                    <a:pt x="30099" y="6096"/>
                  </a:cubicBezTo>
                  <a:cubicBezTo>
                    <a:pt x="39148" y="2000"/>
                    <a:pt x="49721" y="0"/>
                    <a:pt x="61817" y="0"/>
                  </a:cubicBezTo>
                  <a:cubicBezTo>
                    <a:pt x="69342" y="0"/>
                    <a:pt x="76010" y="571"/>
                    <a:pt x="81724"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19" y="15145"/>
                    <a:pt x="35909" y="19907"/>
                  </a:cubicBezTo>
                  <a:cubicBezTo>
                    <a:pt x="30099" y="24670"/>
                    <a:pt x="27242" y="31528"/>
                    <a:pt x="27242" y="40481"/>
                  </a:cubicBezTo>
                  <a:cubicBezTo>
                    <a:pt x="27242" y="46958"/>
                    <a:pt x="28956" y="52483"/>
                    <a:pt x="32480" y="56864"/>
                  </a:cubicBezTo>
                  <a:cubicBezTo>
                    <a:pt x="36005" y="61246"/>
                    <a:pt x="40386" y="65056"/>
                    <a:pt x="45625" y="68104"/>
                  </a:cubicBezTo>
                  <a:cubicBezTo>
                    <a:pt x="50864" y="71247"/>
                    <a:pt x="59150" y="75438"/>
                    <a:pt x="70580" y="80867"/>
                  </a:cubicBezTo>
                  <a:cubicBezTo>
                    <a:pt x="81153" y="85915"/>
                    <a:pt x="89821" y="90488"/>
                    <a:pt x="96488" y="94583"/>
                  </a:cubicBezTo>
                  <a:cubicBezTo>
                    <a:pt x="103156" y="98679"/>
                    <a:pt x="108966" y="104013"/>
                    <a:pt x="113729" y="110585"/>
                  </a:cubicBezTo>
                  <a:cubicBezTo>
                    <a:pt x="118491" y="117157"/>
                    <a:pt x="120968" y="125063"/>
                    <a:pt x="120968" y="134207"/>
                  </a:cubicBezTo>
                  <a:cubicBezTo>
                    <a:pt x="120968" y="142875"/>
                    <a:pt x="118586" y="151162"/>
                    <a:pt x="113729" y="159163"/>
                  </a:cubicBezTo>
                  <a:cubicBezTo>
                    <a:pt x="108966" y="167164"/>
                    <a:pt x="101537" y="173736"/>
                    <a:pt x="91726" y="178879"/>
                  </a:cubicBezTo>
                  <a:cubicBezTo>
                    <a:pt x="81820" y="184023"/>
                    <a:pt x="69914" y="186595"/>
                    <a:pt x="55912" y="186595"/>
                  </a:cubicBezTo>
                  <a:cubicBezTo>
                    <a:pt x="47339" y="186595"/>
                    <a:pt x="39719"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3" name="Freeform: Shape 72">
              <a:extLst>
                <a:ext uri="{FF2B5EF4-FFF2-40B4-BE49-F238E27FC236}">
                  <a16:creationId xmlns:a16="http://schemas.microsoft.com/office/drawing/2014/main" id="{319C9CFB-585A-EDDD-4860-0809BD7FB117}"/>
                </a:ext>
              </a:extLst>
            </p:cNvPr>
            <p:cNvSpPr/>
            <p:nvPr/>
          </p:nvSpPr>
          <p:spPr>
            <a:xfrm>
              <a:off x="11345894"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5 w 120205"/>
                <a:gd name="connsiteY9" fmla="*/ 81153 h 211455"/>
                <a:gd name="connsiteX10" fmla="*/ 36767 w 120205"/>
                <a:gd name="connsiteY10" fmla="*/ 73343 h 211455"/>
                <a:gd name="connsiteX11" fmla="*/ 59245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0 w 120205"/>
                <a:gd name="connsiteY23" fmla="*/ 205359 h 211455"/>
                <a:gd name="connsiteX24" fmla="*/ 40862 w 120205"/>
                <a:gd name="connsiteY24" fmla="*/ 211455 h 211455"/>
                <a:gd name="connsiteX25" fmla="*/ 11620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439 w 120205"/>
                <a:gd name="connsiteY37" fmla="*/ 4382 h 211455"/>
                <a:gd name="connsiteX38" fmla="*/ 83725 w 120205"/>
                <a:gd name="connsiteY38" fmla="*/ 0 h 211455"/>
                <a:gd name="connsiteX39" fmla="*/ 96488 w 120205"/>
                <a:gd name="connsiteY39" fmla="*/ 0 h 211455"/>
                <a:gd name="connsiteX40" fmla="*/ 96965 w 120205"/>
                <a:gd name="connsiteY40" fmla="*/ 7144 h 211455"/>
                <a:gd name="connsiteX41" fmla="*/ 91916 w 120205"/>
                <a:gd name="connsiteY41" fmla="*/ 27242 h 211455"/>
                <a:gd name="connsiteX42" fmla="*/ 77724 w 120205"/>
                <a:gd name="connsiteY42" fmla="*/ 42005 h 211455"/>
                <a:gd name="connsiteX43" fmla="*/ 56769 w 120205"/>
                <a:gd name="connsiteY43" fmla="*/ 47530 h 211455"/>
                <a:gd name="connsiteX44" fmla="*/ 34766 w 120205"/>
                <a:gd name="connsiteY44" fmla="*/ 42196 h 211455"/>
                <a:gd name="connsiteX45" fmla="*/ 66199 w 120205"/>
                <a:gd name="connsiteY45" fmla="*/ 190976 h 211455"/>
                <a:gd name="connsiteX46" fmla="*/ 81343 w 120205"/>
                <a:gd name="connsiteY46" fmla="*/ 181642 h 211455"/>
                <a:gd name="connsiteX47" fmla="*/ 81343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1" y="106013"/>
                    <a:pt x="78962" y="101632"/>
                  </a:cubicBezTo>
                  <a:cubicBezTo>
                    <a:pt x="77343" y="97250"/>
                    <a:pt x="74486" y="94012"/>
                    <a:pt x="70485" y="91916"/>
                  </a:cubicBezTo>
                  <a:cubicBezTo>
                    <a:pt x="66484" y="89916"/>
                    <a:pt x="60769" y="88868"/>
                    <a:pt x="53435" y="88868"/>
                  </a:cubicBezTo>
                  <a:cubicBezTo>
                    <a:pt x="45148" y="88868"/>
                    <a:pt x="37624" y="90011"/>
                    <a:pt x="31052" y="92393"/>
                  </a:cubicBezTo>
                  <a:cubicBezTo>
                    <a:pt x="24479" y="94774"/>
                    <a:pt x="17907" y="97631"/>
                    <a:pt x="11335" y="101060"/>
                  </a:cubicBezTo>
                  <a:lnTo>
                    <a:pt x="5239" y="88297"/>
                  </a:lnTo>
                  <a:cubicBezTo>
                    <a:pt x="7334" y="86487"/>
                    <a:pt x="11240" y="84106"/>
                    <a:pt x="16955" y="81153"/>
                  </a:cubicBezTo>
                  <a:cubicBezTo>
                    <a:pt x="22669" y="78200"/>
                    <a:pt x="29242" y="75629"/>
                    <a:pt x="36767" y="73343"/>
                  </a:cubicBezTo>
                  <a:cubicBezTo>
                    <a:pt x="44291" y="71056"/>
                    <a:pt x="51816" y="69914"/>
                    <a:pt x="59245"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439" y="4382"/>
                  </a:cubicBezTo>
                  <a:cubicBezTo>
                    <a:pt x="83820" y="2096"/>
                    <a:pt x="83820" y="667"/>
                    <a:pt x="83725" y="0"/>
                  </a:cubicBezTo>
                  <a:lnTo>
                    <a:pt x="96488" y="0"/>
                  </a:lnTo>
                  <a:cubicBezTo>
                    <a:pt x="96774" y="2572"/>
                    <a:pt x="96965" y="4953"/>
                    <a:pt x="96965" y="7144"/>
                  </a:cubicBezTo>
                  <a:cubicBezTo>
                    <a:pt x="96965" y="14288"/>
                    <a:pt x="95250" y="21050"/>
                    <a:pt x="91916" y="27242"/>
                  </a:cubicBezTo>
                  <a:cubicBezTo>
                    <a:pt x="88582" y="33433"/>
                    <a:pt x="83820" y="38386"/>
                    <a:pt x="77724" y="42005"/>
                  </a:cubicBezTo>
                  <a:cubicBezTo>
                    <a:pt x="71628" y="45625"/>
                    <a:pt x="64580" y="47530"/>
                    <a:pt x="56769" y="47530"/>
                  </a:cubicBezTo>
                  <a:cubicBezTo>
                    <a:pt x="48387" y="47530"/>
                    <a:pt x="41053" y="45720"/>
                    <a:pt x="34766" y="42196"/>
                  </a:cubicBezTo>
                  <a:close/>
                  <a:moveTo>
                    <a:pt x="66199" y="190976"/>
                  </a:moveTo>
                  <a:cubicBezTo>
                    <a:pt x="71723" y="188404"/>
                    <a:pt x="76771" y="185261"/>
                    <a:pt x="81343" y="181642"/>
                  </a:cubicBezTo>
                  <a:lnTo>
                    <a:pt x="81343"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4" name="Freeform: Shape 73">
              <a:extLst>
                <a:ext uri="{FF2B5EF4-FFF2-40B4-BE49-F238E27FC236}">
                  <a16:creationId xmlns:a16="http://schemas.microsoft.com/office/drawing/2014/main" id="{2C1FF25D-8FD3-6406-5A34-2BAF7981BC30}"/>
                </a:ext>
              </a:extLst>
            </p:cNvPr>
            <p:cNvSpPr/>
            <p:nvPr/>
          </p:nvSpPr>
          <p:spPr>
            <a:xfrm>
              <a:off x="11480387" y="7105904"/>
              <a:ext cx="147732" cy="139064"/>
            </a:xfrm>
            <a:custGeom>
              <a:avLst/>
              <a:gdLst>
                <a:gd name="connsiteX0" fmla="*/ 17621 w 147732"/>
                <a:gd name="connsiteY0" fmla="*/ 22003 h 139064"/>
                <a:gd name="connsiteX1" fmla="*/ 0 w 147732"/>
                <a:gd name="connsiteY1" fmla="*/ 17621 h 139064"/>
                <a:gd name="connsiteX2" fmla="*/ 0 w 147732"/>
                <a:gd name="connsiteY2" fmla="*/ 4381 h 139064"/>
                <a:gd name="connsiteX3" fmla="*/ 34957 w 147732"/>
                <a:gd name="connsiteY3" fmla="*/ 0 h 139064"/>
                <a:gd name="connsiteX4" fmla="*/ 35719 w 147732"/>
                <a:gd name="connsiteY4" fmla="*/ 0 h 139064"/>
                <a:gd name="connsiteX5" fmla="*/ 40862 w 147732"/>
                <a:gd name="connsiteY5" fmla="*/ 4381 h 139064"/>
                <a:gd name="connsiteX6" fmla="*/ 40862 w 147732"/>
                <a:gd name="connsiteY6" fmla="*/ 14669 h 139064"/>
                <a:gd name="connsiteX7" fmla="*/ 40576 w 147732"/>
                <a:gd name="connsiteY7" fmla="*/ 20574 h 139064"/>
                <a:gd name="connsiteX8" fmla="*/ 63818 w 147732"/>
                <a:gd name="connsiteY8" fmla="*/ 6382 h 139064"/>
                <a:gd name="connsiteX9" fmla="*/ 91440 w 147732"/>
                <a:gd name="connsiteY9" fmla="*/ 0 h 139064"/>
                <a:gd name="connsiteX10" fmla="*/ 115252 w 147732"/>
                <a:gd name="connsiteY10" fmla="*/ 5906 h 139064"/>
                <a:gd name="connsiteX11" fmla="*/ 127159 w 147732"/>
                <a:gd name="connsiteY11" fmla="*/ 23908 h 139064"/>
                <a:gd name="connsiteX12" fmla="*/ 130588 w 147732"/>
                <a:gd name="connsiteY12" fmla="*/ 56579 h 139064"/>
                <a:gd name="connsiteX13" fmla="*/ 130588 w 147732"/>
                <a:gd name="connsiteY13" fmla="*/ 125063 h 139064"/>
                <a:gd name="connsiteX14" fmla="*/ 147733 w 147732"/>
                <a:gd name="connsiteY14" fmla="*/ 126778 h 139064"/>
                <a:gd name="connsiteX15" fmla="*/ 147733 w 147732"/>
                <a:gd name="connsiteY15" fmla="*/ 139065 h 139064"/>
                <a:gd name="connsiteX16" fmla="*/ 89725 w 147732"/>
                <a:gd name="connsiteY16" fmla="*/ 139065 h 139064"/>
                <a:gd name="connsiteX17" fmla="*/ 89725 w 147732"/>
                <a:gd name="connsiteY17" fmla="*/ 127063 h 139064"/>
                <a:gd name="connsiteX18" fmla="*/ 104870 w 147732"/>
                <a:gd name="connsiteY18" fmla="*/ 125063 h 139064"/>
                <a:gd name="connsiteX19" fmla="*/ 104870 w 147732"/>
                <a:gd name="connsiteY19" fmla="*/ 56293 h 139064"/>
                <a:gd name="connsiteX20" fmla="*/ 102870 w 147732"/>
                <a:gd name="connsiteY20" fmla="*/ 33623 h 139064"/>
                <a:gd name="connsiteX21" fmla="*/ 95536 w 147732"/>
                <a:gd name="connsiteY21" fmla="*/ 21336 h 139064"/>
                <a:gd name="connsiteX22" fmla="*/ 79915 w 147732"/>
                <a:gd name="connsiteY22" fmla="*/ 17335 h 139064"/>
                <a:gd name="connsiteX23" fmla="*/ 61055 w 147732"/>
                <a:gd name="connsiteY23" fmla="*/ 21717 h 139064"/>
                <a:gd name="connsiteX24" fmla="*/ 43148 w 147732"/>
                <a:gd name="connsiteY24" fmla="*/ 32004 h 139064"/>
                <a:gd name="connsiteX25" fmla="*/ 43148 w 147732"/>
                <a:gd name="connsiteY25" fmla="*/ 124777 h 139064"/>
                <a:gd name="connsiteX26" fmla="*/ 59817 w 147732"/>
                <a:gd name="connsiteY26" fmla="*/ 126968 h 139064"/>
                <a:gd name="connsiteX27" fmla="*/ 59817 w 147732"/>
                <a:gd name="connsiteY27" fmla="*/ 138970 h 139064"/>
                <a:gd name="connsiteX28" fmla="*/ 2095 w 147732"/>
                <a:gd name="connsiteY28" fmla="*/ 138970 h 139064"/>
                <a:gd name="connsiteX29" fmla="*/ 2095 w 147732"/>
                <a:gd name="connsiteY29" fmla="*/ 126968 h 139064"/>
                <a:gd name="connsiteX30" fmla="*/ 17526 w 147732"/>
                <a:gd name="connsiteY30" fmla="*/ 124777 h 139064"/>
                <a:gd name="connsiteX31" fmla="*/ 17526 w 147732"/>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9065"/>
                  </a:lnTo>
                  <a:lnTo>
                    <a:pt x="89725" y="139065"/>
                  </a:lnTo>
                  <a:lnTo>
                    <a:pt x="89725" y="127063"/>
                  </a:lnTo>
                  <a:lnTo>
                    <a:pt x="104870" y="125063"/>
                  </a:lnTo>
                  <a:lnTo>
                    <a:pt x="104870" y="56293"/>
                  </a:lnTo>
                  <a:cubicBezTo>
                    <a:pt x="104870" y="46673"/>
                    <a:pt x="104203" y="39148"/>
                    <a:pt x="102870" y="33623"/>
                  </a:cubicBezTo>
                  <a:cubicBezTo>
                    <a:pt x="101537" y="28099"/>
                    <a:pt x="99155" y="24098"/>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5" name="Freeform: Shape 74">
              <a:extLst>
                <a:ext uri="{FF2B5EF4-FFF2-40B4-BE49-F238E27FC236}">
                  <a16:creationId xmlns:a16="http://schemas.microsoft.com/office/drawing/2014/main" id="{4A67C2CB-8E55-BE5B-4502-030BD1B9F3D9}"/>
                </a:ext>
              </a:extLst>
            </p:cNvPr>
            <p:cNvSpPr/>
            <p:nvPr/>
          </p:nvSpPr>
          <p:spPr>
            <a:xfrm>
              <a:off x="11645741" y="7036085"/>
              <a:ext cx="120110" cy="211455"/>
            </a:xfrm>
            <a:custGeom>
              <a:avLst/>
              <a:gdLst>
                <a:gd name="connsiteX0" fmla="*/ 23050 w 120110"/>
                <a:gd name="connsiteY0" fmla="*/ 138208 h 211455"/>
                <a:gd name="connsiteX1" fmla="*/ 81343 w 120110"/>
                <a:gd name="connsiteY1" fmla="*/ 126587 h 211455"/>
                <a:gd name="connsiteX2" fmla="*/ 81343 w 120110"/>
                <a:gd name="connsiteY2" fmla="*/ 119729 h 211455"/>
                <a:gd name="connsiteX3" fmla="*/ 78867 w 120110"/>
                <a:gd name="connsiteY3" fmla="*/ 101632 h 211455"/>
                <a:gd name="connsiteX4" fmla="*/ 70390 w 120110"/>
                <a:gd name="connsiteY4" fmla="*/ 91916 h 211455"/>
                <a:gd name="connsiteX5" fmla="*/ 53340 w 120110"/>
                <a:gd name="connsiteY5" fmla="*/ 88868 h 211455"/>
                <a:gd name="connsiteX6" fmla="*/ 30956 w 120110"/>
                <a:gd name="connsiteY6" fmla="*/ 92393 h 211455"/>
                <a:gd name="connsiteX7" fmla="*/ 11240 w 120110"/>
                <a:gd name="connsiteY7" fmla="*/ 101060 h 211455"/>
                <a:gd name="connsiteX8" fmla="*/ 5143 w 120110"/>
                <a:gd name="connsiteY8" fmla="*/ 88297 h 211455"/>
                <a:gd name="connsiteX9" fmla="*/ 16859 w 120110"/>
                <a:gd name="connsiteY9" fmla="*/ 81153 h 211455"/>
                <a:gd name="connsiteX10" fmla="*/ 36671 w 120110"/>
                <a:gd name="connsiteY10" fmla="*/ 73343 h 211455"/>
                <a:gd name="connsiteX11" fmla="*/ 59150 w 120110"/>
                <a:gd name="connsiteY11" fmla="*/ 69914 h 211455"/>
                <a:gd name="connsiteX12" fmla="*/ 86677 w 120110"/>
                <a:gd name="connsiteY12" fmla="*/ 74676 h 211455"/>
                <a:gd name="connsiteX13" fmla="*/ 101251 w 120110"/>
                <a:gd name="connsiteY13" fmla="*/ 90011 h 211455"/>
                <a:gd name="connsiteX14" fmla="*/ 105632 w 120110"/>
                <a:gd name="connsiteY14" fmla="*/ 118205 h 211455"/>
                <a:gd name="connsiteX15" fmla="*/ 105632 w 120110"/>
                <a:gd name="connsiteY15" fmla="*/ 196787 h 211455"/>
                <a:gd name="connsiteX16" fmla="*/ 120110 w 120110"/>
                <a:gd name="connsiteY16" fmla="*/ 196787 h 211455"/>
                <a:gd name="connsiteX17" fmla="*/ 120110 w 120110"/>
                <a:gd name="connsiteY17" fmla="*/ 207550 h 211455"/>
                <a:gd name="connsiteX18" fmla="*/ 107728 w 120110"/>
                <a:gd name="connsiteY18" fmla="*/ 210026 h 211455"/>
                <a:gd name="connsiteX19" fmla="*/ 94774 w 120110"/>
                <a:gd name="connsiteY19" fmla="*/ 211265 h 211455"/>
                <a:gd name="connsiteX20" fmla="*/ 85439 w 120110"/>
                <a:gd name="connsiteY20" fmla="*/ 209169 h 211455"/>
                <a:gd name="connsiteX21" fmla="*/ 82963 w 120110"/>
                <a:gd name="connsiteY21" fmla="*/ 200025 h 211455"/>
                <a:gd name="connsiteX22" fmla="*/ 82963 w 120110"/>
                <a:gd name="connsiteY22" fmla="*/ 191929 h 211455"/>
                <a:gd name="connsiteX23" fmla="*/ 64960 w 120110"/>
                <a:gd name="connsiteY23" fmla="*/ 205359 h 211455"/>
                <a:gd name="connsiteX24" fmla="*/ 40862 w 120110"/>
                <a:gd name="connsiteY24" fmla="*/ 211455 h 211455"/>
                <a:gd name="connsiteX25" fmla="*/ 11620 w 120110"/>
                <a:gd name="connsiteY25" fmla="*/ 201263 h 211455"/>
                <a:gd name="connsiteX26" fmla="*/ 0 w 120110"/>
                <a:gd name="connsiteY26" fmla="*/ 172021 h 211455"/>
                <a:gd name="connsiteX27" fmla="*/ 23050 w 120110"/>
                <a:gd name="connsiteY27" fmla="*/ 138208 h 211455"/>
                <a:gd name="connsiteX28" fmla="*/ 34671 w 120110"/>
                <a:gd name="connsiteY28" fmla="*/ 42196 h 211455"/>
                <a:gd name="connsiteX29" fmla="*/ 20383 w 120110"/>
                <a:gd name="connsiteY29" fmla="*/ 27623 h 211455"/>
                <a:gd name="connsiteX30" fmla="*/ 15526 w 120110"/>
                <a:gd name="connsiteY30" fmla="*/ 7430 h 211455"/>
                <a:gd name="connsiteX31" fmla="*/ 16002 w 120110"/>
                <a:gd name="connsiteY31" fmla="*/ 95 h 211455"/>
                <a:gd name="connsiteX32" fmla="*/ 28956 w 120110"/>
                <a:gd name="connsiteY32" fmla="*/ 95 h 211455"/>
                <a:gd name="connsiteX33" fmla="*/ 29242 w 120110"/>
                <a:gd name="connsiteY33" fmla="*/ 4477 h 211455"/>
                <a:gd name="connsiteX34" fmla="*/ 36862 w 120110"/>
                <a:gd name="connsiteY34" fmla="*/ 20765 h 211455"/>
                <a:gd name="connsiteX35" fmla="*/ 56674 w 120110"/>
                <a:gd name="connsiteY35" fmla="*/ 27718 h 211455"/>
                <a:gd name="connsiteX36" fmla="*/ 76295 w 120110"/>
                <a:gd name="connsiteY36" fmla="*/ 20574 h 211455"/>
                <a:gd name="connsiteX37" fmla="*/ 83344 w 120110"/>
                <a:gd name="connsiteY37" fmla="*/ 4382 h 211455"/>
                <a:gd name="connsiteX38" fmla="*/ 83629 w 120110"/>
                <a:gd name="connsiteY38" fmla="*/ 0 h 211455"/>
                <a:gd name="connsiteX39" fmla="*/ 96393 w 120110"/>
                <a:gd name="connsiteY39" fmla="*/ 0 h 211455"/>
                <a:gd name="connsiteX40" fmla="*/ 96869 w 120110"/>
                <a:gd name="connsiteY40" fmla="*/ 7144 h 211455"/>
                <a:gd name="connsiteX41" fmla="*/ 91821 w 120110"/>
                <a:gd name="connsiteY41" fmla="*/ 27242 h 211455"/>
                <a:gd name="connsiteX42" fmla="*/ 77629 w 120110"/>
                <a:gd name="connsiteY42" fmla="*/ 42005 h 211455"/>
                <a:gd name="connsiteX43" fmla="*/ 56674 w 120110"/>
                <a:gd name="connsiteY43" fmla="*/ 47530 h 211455"/>
                <a:gd name="connsiteX44" fmla="*/ 34671 w 120110"/>
                <a:gd name="connsiteY44" fmla="*/ 42196 h 211455"/>
                <a:gd name="connsiteX45" fmla="*/ 66199 w 120110"/>
                <a:gd name="connsiteY45" fmla="*/ 190976 h 211455"/>
                <a:gd name="connsiteX46" fmla="*/ 81343 w 120110"/>
                <a:gd name="connsiteY46" fmla="*/ 181642 h 211455"/>
                <a:gd name="connsiteX47" fmla="*/ 81343 w 120110"/>
                <a:gd name="connsiteY47" fmla="*/ 139541 h 211455"/>
                <a:gd name="connsiteX48" fmla="*/ 41053 w 120110"/>
                <a:gd name="connsiteY48" fmla="*/ 147733 h 211455"/>
                <a:gd name="connsiteX49" fmla="*/ 27432 w 120110"/>
                <a:gd name="connsiteY49" fmla="*/ 169164 h 211455"/>
                <a:gd name="connsiteX50" fmla="*/ 33909 w 120110"/>
                <a:gd name="connsiteY50" fmla="*/ 188595 h 211455"/>
                <a:gd name="connsiteX51" fmla="*/ 51435 w 120110"/>
                <a:gd name="connsiteY51" fmla="*/ 194881 h 211455"/>
                <a:gd name="connsiteX52" fmla="*/ 66199 w 120110"/>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110" h="211455">
                  <a:moveTo>
                    <a:pt x="23050" y="138208"/>
                  </a:moveTo>
                  <a:cubicBezTo>
                    <a:pt x="38386" y="130969"/>
                    <a:pt x="57817" y="127064"/>
                    <a:pt x="81343" y="126587"/>
                  </a:cubicBezTo>
                  <a:lnTo>
                    <a:pt x="81343" y="119729"/>
                  </a:lnTo>
                  <a:cubicBezTo>
                    <a:pt x="81343" y="112014"/>
                    <a:pt x="80486" y="106013"/>
                    <a:pt x="78867" y="101632"/>
                  </a:cubicBezTo>
                  <a:cubicBezTo>
                    <a:pt x="77248" y="97250"/>
                    <a:pt x="74390" y="94012"/>
                    <a:pt x="70390" y="91916"/>
                  </a:cubicBezTo>
                  <a:cubicBezTo>
                    <a:pt x="66389" y="89916"/>
                    <a:pt x="60674" y="88868"/>
                    <a:pt x="53340" y="88868"/>
                  </a:cubicBezTo>
                  <a:cubicBezTo>
                    <a:pt x="45053" y="88868"/>
                    <a:pt x="37528" y="90011"/>
                    <a:pt x="30956" y="92393"/>
                  </a:cubicBezTo>
                  <a:cubicBezTo>
                    <a:pt x="24384" y="94774"/>
                    <a:pt x="17812" y="97631"/>
                    <a:pt x="11240" y="101060"/>
                  </a:cubicBezTo>
                  <a:lnTo>
                    <a:pt x="5143" y="88297"/>
                  </a:lnTo>
                  <a:cubicBezTo>
                    <a:pt x="7239" y="86487"/>
                    <a:pt x="11144" y="84106"/>
                    <a:pt x="16859" y="81153"/>
                  </a:cubicBezTo>
                  <a:cubicBezTo>
                    <a:pt x="22574" y="78200"/>
                    <a:pt x="29146" y="75629"/>
                    <a:pt x="36671" y="73343"/>
                  </a:cubicBezTo>
                  <a:cubicBezTo>
                    <a:pt x="44196" y="71056"/>
                    <a:pt x="51721" y="69914"/>
                    <a:pt x="59150" y="69914"/>
                  </a:cubicBezTo>
                  <a:cubicBezTo>
                    <a:pt x="70771" y="69914"/>
                    <a:pt x="79915" y="71533"/>
                    <a:pt x="86677" y="74676"/>
                  </a:cubicBezTo>
                  <a:cubicBezTo>
                    <a:pt x="93440" y="77819"/>
                    <a:pt x="98298" y="82963"/>
                    <a:pt x="101251" y="90011"/>
                  </a:cubicBezTo>
                  <a:cubicBezTo>
                    <a:pt x="104203" y="97060"/>
                    <a:pt x="105632" y="106394"/>
                    <a:pt x="105632" y="118205"/>
                  </a:cubicBezTo>
                  <a:lnTo>
                    <a:pt x="105632" y="196787"/>
                  </a:lnTo>
                  <a:lnTo>
                    <a:pt x="120110" y="196787"/>
                  </a:lnTo>
                  <a:lnTo>
                    <a:pt x="120110" y="207550"/>
                  </a:lnTo>
                  <a:cubicBezTo>
                    <a:pt x="116872" y="208407"/>
                    <a:pt x="112681" y="209169"/>
                    <a:pt x="107728" y="210026"/>
                  </a:cubicBezTo>
                  <a:cubicBezTo>
                    <a:pt x="102775" y="210884"/>
                    <a:pt x="98584"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715" y="145447"/>
                    <a:pt x="23050" y="138208"/>
                  </a:cubicBezTo>
                  <a:close/>
                  <a:moveTo>
                    <a:pt x="34671" y="42196"/>
                  </a:moveTo>
                  <a:cubicBezTo>
                    <a:pt x="28384" y="38576"/>
                    <a:pt x="23622" y="33719"/>
                    <a:pt x="20383" y="27623"/>
                  </a:cubicBezTo>
                  <a:cubicBezTo>
                    <a:pt x="17145" y="21527"/>
                    <a:pt x="15526" y="14764"/>
                    <a:pt x="15526" y="7430"/>
                  </a:cubicBezTo>
                  <a:cubicBezTo>
                    <a:pt x="15526" y="3810"/>
                    <a:pt x="15716" y="1429"/>
                    <a:pt x="16002" y="95"/>
                  </a:cubicBezTo>
                  <a:lnTo>
                    <a:pt x="28956" y="95"/>
                  </a:lnTo>
                  <a:cubicBezTo>
                    <a:pt x="28956" y="1905"/>
                    <a:pt x="29051" y="3334"/>
                    <a:pt x="29242" y="4477"/>
                  </a:cubicBezTo>
                  <a:cubicBezTo>
                    <a:pt x="29908" y="10668"/>
                    <a:pt x="32385" y="16097"/>
                    <a:pt x="36862" y="20765"/>
                  </a:cubicBezTo>
                  <a:cubicBezTo>
                    <a:pt x="41243" y="25432"/>
                    <a:pt x="47911" y="27718"/>
                    <a:pt x="56674" y="27718"/>
                  </a:cubicBezTo>
                  <a:cubicBezTo>
                    <a:pt x="65437" y="27718"/>
                    <a:pt x="72009" y="25336"/>
                    <a:pt x="76295" y="20574"/>
                  </a:cubicBezTo>
                  <a:cubicBezTo>
                    <a:pt x="80581" y="15811"/>
                    <a:pt x="82867" y="10478"/>
                    <a:pt x="83344" y="4382"/>
                  </a:cubicBezTo>
                  <a:cubicBezTo>
                    <a:pt x="83725" y="2096"/>
                    <a:pt x="83725" y="667"/>
                    <a:pt x="83629" y="0"/>
                  </a:cubicBezTo>
                  <a:lnTo>
                    <a:pt x="96393" y="0"/>
                  </a:lnTo>
                  <a:cubicBezTo>
                    <a:pt x="96679" y="2572"/>
                    <a:pt x="96869" y="4953"/>
                    <a:pt x="96869" y="7144"/>
                  </a:cubicBezTo>
                  <a:cubicBezTo>
                    <a:pt x="96869" y="14288"/>
                    <a:pt x="95155" y="21050"/>
                    <a:pt x="91821" y="27242"/>
                  </a:cubicBezTo>
                  <a:cubicBezTo>
                    <a:pt x="88487" y="33433"/>
                    <a:pt x="83725" y="38386"/>
                    <a:pt x="77629" y="42005"/>
                  </a:cubicBezTo>
                  <a:cubicBezTo>
                    <a:pt x="71533" y="45625"/>
                    <a:pt x="64484" y="47530"/>
                    <a:pt x="56674" y="47530"/>
                  </a:cubicBezTo>
                  <a:cubicBezTo>
                    <a:pt x="48292" y="47530"/>
                    <a:pt x="40957" y="45720"/>
                    <a:pt x="34671" y="42196"/>
                  </a:cubicBezTo>
                  <a:close/>
                  <a:moveTo>
                    <a:pt x="66199" y="190976"/>
                  </a:moveTo>
                  <a:cubicBezTo>
                    <a:pt x="71723" y="188404"/>
                    <a:pt x="76771" y="185261"/>
                    <a:pt x="81343" y="181642"/>
                  </a:cubicBezTo>
                  <a:lnTo>
                    <a:pt x="81343"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721" y="194881"/>
                    <a:pt x="60579"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6" name="Freeform: Shape 75">
              <a:extLst>
                <a:ext uri="{FF2B5EF4-FFF2-40B4-BE49-F238E27FC236}">
                  <a16:creationId xmlns:a16="http://schemas.microsoft.com/office/drawing/2014/main" id="{390C1EAC-4006-3111-170A-CCA4FA2BFE76}"/>
                </a:ext>
              </a:extLst>
            </p:cNvPr>
            <p:cNvSpPr/>
            <p:nvPr/>
          </p:nvSpPr>
          <p:spPr>
            <a:xfrm>
              <a:off x="11779662" y="7073805"/>
              <a:ext cx="88106" cy="173736"/>
            </a:xfrm>
            <a:custGeom>
              <a:avLst/>
              <a:gdLst>
                <a:gd name="connsiteX0" fmla="*/ 24479 w 88106"/>
                <a:gd name="connsiteY0" fmla="*/ 167164 h 173736"/>
                <a:gd name="connsiteX1" fmla="*/ 17621 w 88106"/>
                <a:gd name="connsiteY1" fmla="*/ 145351 h 173736"/>
                <a:gd name="connsiteX2" fmla="*/ 17621 w 88106"/>
                <a:gd name="connsiteY2" fmla="*/ 51340 h 173736"/>
                <a:gd name="connsiteX3" fmla="*/ 0 w 88106"/>
                <a:gd name="connsiteY3" fmla="*/ 51340 h 173736"/>
                <a:gd name="connsiteX4" fmla="*/ 0 w 88106"/>
                <a:gd name="connsiteY4" fmla="*/ 40291 h 173736"/>
                <a:gd name="connsiteX5" fmla="*/ 6858 w 88106"/>
                <a:gd name="connsiteY5" fmla="*/ 38576 h 173736"/>
                <a:gd name="connsiteX6" fmla="*/ 14478 w 88106"/>
                <a:gd name="connsiteY6" fmla="*/ 35909 h 173736"/>
                <a:gd name="connsiteX7" fmla="*/ 20574 w 88106"/>
                <a:gd name="connsiteY7" fmla="*/ 27146 h 173736"/>
                <a:gd name="connsiteX8" fmla="*/ 25241 w 88106"/>
                <a:gd name="connsiteY8" fmla="*/ 12192 h 173736"/>
                <a:gd name="connsiteX9" fmla="*/ 28384 w 88106"/>
                <a:gd name="connsiteY9" fmla="*/ 0 h 173736"/>
                <a:gd name="connsiteX10" fmla="*/ 42863 w 88106"/>
                <a:gd name="connsiteY10" fmla="*/ 0 h 173736"/>
                <a:gd name="connsiteX11" fmla="*/ 43339 w 88106"/>
                <a:gd name="connsiteY11" fmla="*/ 35243 h 173736"/>
                <a:gd name="connsiteX12" fmla="*/ 84201 w 88106"/>
                <a:gd name="connsiteY12" fmla="*/ 35243 h 173736"/>
                <a:gd name="connsiteX13" fmla="*/ 84201 w 88106"/>
                <a:gd name="connsiteY13" fmla="*/ 51435 h 173736"/>
                <a:gd name="connsiteX14" fmla="*/ 43339 w 88106"/>
                <a:gd name="connsiteY14" fmla="*/ 51435 h 173736"/>
                <a:gd name="connsiteX15" fmla="*/ 43339 w 88106"/>
                <a:gd name="connsiteY15" fmla="*/ 126587 h 173736"/>
                <a:gd name="connsiteX16" fmla="*/ 44196 w 88106"/>
                <a:gd name="connsiteY16" fmla="*/ 146209 h 173736"/>
                <a:gd name="connsiteX17" fmla="*/ 47816 w 88106"/>
                <a:gd name="connsiteY17" fmla="*/ 153543 h 173736"/>
                <a:gd name="connsiteX18" fmla="*/ 57531 w 88106"/>
                <a:gd name="connsiteY18" fmla="*/ 155258 h 173736"/>
                <a:gd name="connsiteX19" fmla="*/ 72104 w 88106"/>
                <a:gd name="connsiteY19" fmla="*/ 153543 h 173736"/>
                <a:gd name="connsiteX20" fmla="*/ 84487 w 88106"/>
                <a:gd name="connsiteY20" fmla="*/ 149924 h 173736"/>
                <a:gd name="connsiteX21" fmla="*/ 88106 w 88106"/>
                <a:gd name="connsiteY21" fmla="*/ 160972 h 173736"/>
                <a:gd name="connsiteX22" fmla="*/ 69152 w 88106"/>
                <a:gd name="connsiteY22" fmla="*/ 169545 h 173736"/>
                <a:gd name="connsiteX23" fmla="*/ 45244 w 88106"/>
                <a:gd name="connsiteY23" fmla="*/ 173736 h 173736"/>
                <a:gd name="connsiteX24" fmla="*/ 24479 w 88106"/>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736">
                  <a:moveTo>
                    <a:pt x="24479" y="167164"/>
                  </a:moveTo>
                  <a:cubicBezTo>
                    <a:pt x="19907" y="162877"/>
                    <a:pt x="17621" y="155639"/>
                    <a:pt x="17621" y="145351"/>
                  </a:cubicBezTo>
                  <a:lnTo>
                    <a:pt x="17621" y="51340"/>
                  </a:lnTo>
                  <a:lnTo>
                    <a:pt x="0" y="51340"/>
                  </a:lnTo>
                  <a:lnTo>
                    <a:pt x="0" y="40291"/>
                  </a:lnTo>
                  <a:cubicBezTo>
                    <a:pt x="857" y="40100"/>
                    <a:pt x="3143" y="39529"/>
                    <a:pt x="6858" y="38576"/>
                  </a:cubicBezTo>
                  <a:cubicBezTo>
                    <a:pt x="10573" y="37624"/>
                    <a:pt x="13145"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721" y="154686"/>
                    <a:pt x="52959" y="155258"/>
                    <a:pt x="57531" y="155258"/>
                  </a:cubicBezTo>
                  <a:cubicBezTo>
                    <a:pt x="61913" y="155258"/>
                    <a:pt x="66770" y="154686"/>
                    <a:pt x="72104" y="153543"/>
                  </a:cubicBezTo>
                  <a:cubicBezTo>
                    <a:pt x="77438" y="152400"/>
                    <a:pt x="81534" y="151162"/>
                    <a:pt x="84487" y="149924"/>
                  </a:cubicBezTo>
                  <a:lnTo>
                    <a:pt x="88106" y="160972"/>
                  </a:lnTo>
                  <a:cubicBezTo>
                    <a:pt x="84201" y="163925"/>
                    <a:pt x="77915" y="166783"/>
                    <a:pt x="69152" y="169545"/>
                  </a:cubicBezTo>
                  <a:cubicBezTo>
                    <a:pt x="60389" y="172307"/>
                    <a:pt x="52483" y="173736"/>
                    <a:pt x="45244"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7" name="Freeform: Shape 76">
              <a:extLst>
                <a:ext uri="{FF2B5EF4-FFF2-40B4-BE49-F238E27FC236}">
                  <a16:creationId xmlns:a16="http://schemas.microsoft.com/office/drawing/2014/main" id="{C33C60E4-3EC3-281A-D4FA-73B25CAD6650}"/>
                </a:ext>
              </a:extLst>
            </p:cNvPr>
            <p:cNvSpPr/>
            <p:nvPr/>
          </p:nvSpPr>
          <p:spPr>
            <a:xfrm>
              <a:off x="11882532" y="7105999"/>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7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1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7" y="31718"/>
                  </a:cubicBezTo>
                  <a:cubicBezTo>
                    <a:pt x="77438" y="27337"/>
                    <a:pt x="74581" y="24098"/>
                    <a:pt x="70580" y="22003"/>
                  </a:cubicBezTo>
                  <a:cubicBezTo>
                    <a:pt x="66580" y="20002"/>
                    <a:pt x="60865" y="18955"/>
                    <a:pt x="53530" y="18955"/>
                  </a:cubicBezTo>
                  <a:cubicBezTo>
                    <a:pt x="45244" y="18955"/>
                    <a:pt x="37719" y="20098"/>
                    <a:pt x="31147" y="22479"/>
                  </a:cubicBezTo>
                  <a:cubicBezTo>
                    <a:pt x="24574" y="24860"/>
                    <a:pt x="18002" y="27718"/>
                    <a:pt x="11430" y="31147"/>
                  </a:cubicBezTo>
                  <a:lnTo>
                    <a:pt x="5334" y="18383"/>
                  </a:lnTo>
                  <a:cubicBezTo>
                    <a:pt x="7429" y="16573"/>
                    <a:pt x="11335" y="14192"/>
                    <a:pt x="17050" y="11240"/>
                  </a:cubicBezTo>
                  <a:cubicBezTo>
                    <a:pt x="22765" y="8287"/>
                    <a:pt x="29337" y="5715"/>
                    <a:pt x="36862" y="3429"/>
                  </a:cubicBezTo>
                  <a:cubicBezTo>
                    <a:pt x="44386"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1"/>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0"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0" y="122872"/>
                    <a:pt x="44196" y="124968"/>
                    <a:pt x="51530" y="124968"/>
                  </a:cubicBezTo>
                  <a:cubicBezTo>
                    <a:pt x="55817" y="124968"/>
                    <a:pt x="60769" y="123634"/>
                    <a:pt x="66294"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8" name="Freeform: Shape 77">
              <a:extLst>
                <a:ext uri="{FF2B5EF4-FFF2-40B4-BE49-F238E27FC236}">
                  <a16:creationId xmlns:a16="http://schemas.microsoft.com/office/drawing/2014/main" id="{7292D5EA-7726-46DE-D89F-11B86C4D5086}"/>
                </a:ext>
              </a:extLst>
            </p:cNvPr>
            <p:cNvSpPr/>
            <p:nvPr/>
          </p:nvSpPr>
          <p:spPr>
            <a:xfrm>
              <a:off x="12016549" y="7073805"/>
              <a:ext cx="88201" cy="173736"/>
            </a:xfrm>
            <a:custGeom>
              <a:avLst/>
              <a:gdLst>
                <a:gd name="connsiteX0" fmla="*/ 24479 w 88201"/>
                <a:gd name="connsiteY0" fmla="*/ 167164 h 173736"/>
                <a:gd name="connsiteX1" fmla="*/ 17621 w 88201"/>
                <a:gd name="connsiteY1" fmla="*/ 145351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2 h 173736"/>
                <a:gd name="connsiteX22" fmla="*/ 69247 w 88201"/>
                <a:gd name="connsiteY22" fmla="*/ 169545 h 173736"/>
                <a:gd name="connsiteX23" fmla="*/ 45339 w 88201"/>
                <a:gd name="connsiteY23" fmla="*/ 173736 h 173736"/>
                <a:gd name="connsiteX24" fmla="*/ 24479 w 88201"/>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164"/>
                  </a:moveTo>
                  <a:cubicBezTo>
                    <a:pt x="19907" y="162877"/>
                    <a:pt x="17621" y="155639"/>
                    <a:pt x="17621" y="145351"/>
                  </a:cubicBezTo>
                  <a:lnTo>
                    <a:pt x="17621" y="51340"/>
                  </a:lnTo>
                  <a:lnTo>
                    <a:pt x="0" y="51340"/>
                  </a:lnTo>
                  <a:lnTo>
                    <a:pt x="0" y="40291"/>
                  </a:lnTo>
                  <a:cubicBezTo>
                    <a:pt x="762" y="40100"/>
                    <a:pt x="3143" y="39529"/>
                    <a:pt x="6858" y="38576"/>
                  </a:cubicBezTo>
                  <a:cubicBezTo>
                    <a:pt x="10573" y="37624"/>
                    <a:pt x="13144"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2"/>
                  </a:lnTo>
                  <a:cubicBezTo>
                    <a:pt x="84296" y="163925"/>
                    <a:pt x="77915" y="166783"/>
                    <a:pt x="69247" y="169545"/>
                  </a:cubicBezTo>
                  <a:cubicBezTo>
                    <a:pt x="60579" y="172307"/>
                    <a:pt x="52578" y="173736"/>
                    <a:pt x="45339"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9" name="Freeform: Shape 78">
              <a:extLst>
                <a:ext uri="{FF2B5EF4-FFF2-40B4-BE49-F238E27FC236}">
                  <a16:creationId xmlns:a16="http://schemas.microsoft.com/office/drawing/2014/main" id="{7E38EC1E-D5BE-D1F4-B53E-C2BE0DA85695}"/>
                </a:ext>
              </a:extLst>
            </p:cNvPr>
            <p:cNvSpPr/>
            <p:nvPr/>
          </p:nvSpPr>
          <p:spPr>
            <a:xfrm>
              <a:off x="12119133"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956 w 112585"/>
                <a:gd name="connsiteY22" fmla="*/ 58388 h 142208"/>
                <a:gd name="connsiteX23" fmla="*/ 85630 w 112585"/>
                <a:gd name="connsiteY23" fmla="*/ 58388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5057" y="125254"/>
                    <a:pt x="81820" y="124111"/>
                    <a:pt x="88964" y="121729"/>
                  </a:cubicBezTo>
                  <a:cubicBezTo>
                    <a:pt x="96012"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718" y="42196"/>
                    <a:pt x="26956" y="58388"/>
                  </a:cubicBezTo>
                  <a:lnTo>
                    <a:pt x="85630" y="58388"/>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0" name="Freeform: Shape 79">
              <a:extLst>
                <a:ext uri="{FF2B5EF4-FFF2-40B4-BE49-F238E27FC236}">
                  <a16:creationId xmlns:a16="http://schemas.microsoft.com/office/drawing/2014/main" id="{46A2AFE0-CD2C-7FE3-B5BA-15497BB1CC32}"/>
                </a:ext>
              </a:extLst>
            </p:cNvPr>
            <p:cNvSpPr/>
            <p:nvPr/>
          </p:nvSpPr>
          <p:spPr>
            <a:xfrm>
              <a:off x="12311538" y="7061422"/>
              <a:ext cx="140970" cy="183546"/>
            </a:xfrm>
            <a:custGeom>
              <a:avLst/>
              <a:gdLst>
                <a:gd name="connsiteX0" fmla="*/ 20288 w 140970"/>
                <a:gd name="connsiteY0" fmla="*/ 16859 h 183546"/>
                <a:gd name="connsiteX1" fmla="*/ 1238 w 140970"/>
                <a:gd name="connsiteY1" fmla="*/ 13907 h 183546"/>
                <a:gd name="connsiteX2" fmla="*/ 1238 w 140970"/>
                <a:gd name="connsiteY2" fmla="*/ 1715 h 183546"/>
                <a:gd name="connsiteX3" fmla="*/ 33814 w 140970"/>
                <a:gd name="connsiteY3" fmla="*/ 1715 h 183546"/>
                <a:gd name="connsiteX4" fmla="*/ 51149 w 140970"/>
                <a:gd name="connsiteY4" fmla="*/ 953 h 183546"/>
                <a:gd name="connsiteX5" fmla="*/ 76105 w 140970"/>
                <a:gd name="connsiteY5" fmla="*/ 0 h 183546"/>
                <a:gd name="connsiteX6" fmla="*/ 126301 w 140970"/>
                <a:gd name="connsiteY6" fmla="*/ 13240 h 183546"/>
                <a:gd name="connsiteX7" fmla="*/ 140970 w 140970"/>
                <a:gd name="connsiteY7" fmla="*/ 52388 h 183546"/>
                <a:gd name="connsiteX8" fmla="*/ 131921 w 140970"/>
                <a:gd name="connsiteY8" fmla="*/ 86392 h 183546"/>
                <a:gd name="connsiteX9" fmla="*/ 106870 w 140970"/>
                <a:gd name="connsiteY9" fmla="*/ 108395 h 183546"/>
                <a:gd name="connsiteX10" fmla="*/ 70009 w 140970"/>
                <a:gd name="connsiteY10" fmla="*/ 116015 h 183546"/>
                <a:gd name="connsiteX11" fmla="*/ 55531 w 140970"/>
                <a:gd name="connsiteY11" fmla="*/ 115634 h 183546"/>
                <a:gd name="connsiteX12" fmla="*/ 46482 w 140970"/>
                <a:gd name="connsiteY12" fmla="*/ 115062 h 183546"/>
                <a:gd name="connsiteX13" fmla="*/ 46482 w 140970"/>
                <a:gd name="connsiteY13" fmla="*/ 168878 h 183546"/>
                <a:gd name="connsiteX14" fmla="*/ 80010 w 140970"/>
                <a:gd name="connsiteY14" fmla="*/ 171545 h 183546"/>
                <a:gd name="connsiteX15" fmla="*/ 80010 w 140970"/>
                <a:gd name="connsiteY15" fmla="*/ 183547 h 183546"/>
                <a:gd name="connsiteX16" fmla="*/ 0 w 140970"/>
                <a:gd name="connsiteY16" fmla="*/ 183547 h 183546"/>
                <a:gd name="connsiteX17" fmla="*/ 0 w 140970"/>
                <a:gd name="connsiteY17" fmla="*/ 171545 h 183546"/>
                <a:gd name="connsiteX18" fmla="*/ 20288 w 140970"/>
                <a:gd name="connsiteY18" fmla="*/ 169069 h 183546"/>
                <a:gd name="connsiteX19" fmla="*/ 20288 w 140970"/>
                <a:gd name="connsiteY19" fmla="*/ 16859 h 183546"/>
                <a:gd name="connsiteX20" fmla="*/ 69913 w 140970"/>
                <a:gd name="connsiteY20" fmla="*/ 102680 h 183546"/>
                <a:gd name="connsiteX21" fmla="*/ 101346 w 140970"/>
                <a:gd name="connsiteY21" fmla="*/ 90964 h 183546"/>
                <a:gd name="connsiteX22" fmla="*/ 113443 w 140970"/>
                <a:gd name="connsiteY22" fmla="*/ 52578 h 183546"/>
                <a:gd name="connsiteX23" fmla="*/ 102870 w 140970"/>
                <a:gd name="connsiteY23" fmla="*/ 22384 h 183546"/>
                <a:gd name="connsiteX24" fmla="*/ 70104 w 140970"/>
                <a:gd name="connsiteY24" fmla="*/ 13240 h 183546"/>
                <a:gd name="connsiteX25" fmla="*/ 53435 w 140970"/>
                <a:gd name="connsiteY25" fmla="*/ 14192 h 183546"/>
                <a:gd name="connsiteX26" fmla="*/ 46292 w 140970"/>
                <a:gd name="connsiteY26" fmla="*/ 14669 h 183546"/>
                <a:gd name="connsiteX27" fmla="*/ 46292 w 140970"/>
                <a:gd name="connsiteY27" fmla="*/ 101537 h 183546"/>
                <a:gd name="connsiteX28" fmla="*/ 69913 w 140970"/>
                <a:gd name="connsiteY28" fmla="*/ 102680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70" h="183546">
                  <a:moveTo>
                    <a:pt x="20288" y="16859"/>
                  </a:moveTo>
                  <a:lnTo>
                    <a:pt x="1238" y="13907"/>
                  </a:lnTo>
                  <a:lnTo>
                    <a:pt x="1238" y="1715"/>
                  </a:lnTo>
                  <a:lnTo>
                    <a:pt x="33814" y="1715"/>
                  </a:lnTo>
                  <a:cubicBezTo>
                    <a:pt x="39719" y="1715"/>
                    <a:pt x="45434" y="1429"/>
                    <a:pt x="51149" y="953"/>
                  </a:cubicBezTo>
                  <a:cubicBezTo>
                    <a:pt x="60007" y="286"/>
                    <a:pt x="68294" y="0"/>
                    <a:pt x="76105" y="0"/>
                  </a:cubicBezTo>
                  <a:cubicBezTo>
                    <a:pt x="99727" y="191"/>
                    <a:pt x="116491" y="4572"/>
                    <a:pt x="126301" y="13240"/>
                  </a:cubicBezTo>
                  <a:cubicBezTo>
                    <a:pt x="136112" y="21908"/>
                    <a:pt x="140970" y="34957"/>
                    <a:pt x="140970" y="52388"/>
                  </a:cubicBezTo>
                  <a:cubicBezTo>
                    <a:pt x="140970" y="65437"/>
                    <a:pt x="137922" y="76772"/>
                    <a:pt x="131921" y="86392"/>
                  </a:cubicBezTo>
                  <a:cubicBezTo>
                    <a:pt x="125921" y="96012"/>
                    <a:pt x="117538" y="103346"/>
                    <a:pt x="106870" y="108395"/>
                  </a:cubicBezTo>
                  <a:cubicBezTo>
                    <a:pt x="96202" y="113443"/>
                    <a:pt x="83915" y="116015"/>
                    <a:pt x="70009" y="116015"/>
                  </a:cubicBezTo>
                  <a:cubicBezTo>
                    <a:pt x="65246" y="116015"/>
                    <a:pt x="60484" y="115919"/>
                    <a:pt x="55531" y="115634"/>
                  </a:cubicBezTo>
                  <a:cubicBezTo>
                    <a:pt x="50673" y="115348"/>
                    <a:pt x="47625" y="115157"/>
                    <a:pt x="46482" y="115062"/>
                  </a:cubicBezTo>
                  <a:lnTo>
                    <a:pt x="46482" y="168878"/>
                  </a:lnTo>
                  <a:lnTo>
                    <a:pt x="80010" y="171545"/>
                  </a:lnTo>
                  <a:lnTo>
                    <a:pt x="80010" y="183547"/>
                  </a:lnTo>
                  <a:lnTo>
                    <a:pt x="0" y="183547"/>
                  </a:lnTo>
                  <a:lnTo>
                    <a:pt x="0" y="171545"/>
                  </a:lnTo>
                  <a:lnTo>
                    <a:pt x="20288" y="169069"/>
                  </a:lnTo>
                  <a:lnTo>
                    <a:pt x="20288" y="16859"/>
                  </a:lnTo>
                  <a:close/>
                  <a:moveTo>
                    <a:pt x="69913" y="102680"/>
                  </a:moveTo>
                  <a:cubicBezTo>
                    <a:pt x="82772" y="102680"/>
                    <a:pt x="93250" y="98774"/>
                    <a:pt x="101346" y="90964"/>
                  </a:cubicBezTo>
                  <a:cubicBezTo>
                    <a:pt x="109442" y="83153"/>
                    <a:pt x="113443" y="70295"/>
                    <a:pt x="113443" y="52578"/>
                  </a:cubicBezTo>
                  <a:cubicBezTo>
                    <a:pt x="113443" y="38576"/>
                    <a:pt x="109918" y="28480"/>
                    <a:pt x="102870" y="22384"/>
                  </a:cubicBezTo>
                  <a:cubicBezTo>
                    <a:pt x="95821" y="16288"/>
                    <a:pt x="84963" y="13240"/>
                    <a:pt x="70104" y="13240"/>
                  </a:cubicBezTo>
                  <a:cubicBezTo>
                    <a:pt x="64865" y="13240"/>
                    <a:pt x="59341" y="13621"/>
                    <a:pt x="53435" y="14192"/>
                  </a:cubicBezTo>
                  <a:cubicBezTo>
                    <a:pt x="49816" y="14478"/>
                    <a:pt x="47434" y="14669"/>
                    <a:pt x="46292" y="14669"/>
                  </a:cubicBezTo>
                  <a:lnTo>
                    <a:pt x="46292" y="101537"/>
                  </a:lnTo>
                  <a:cubicBezTo>
                    <a:pt x="51054" y="102299"/>
                    <a:pt x="58865" y="102680"/>
                    <a:pt x="69913" y="10268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1" name="Freeform: Shape 80">
              <a:extLst>
                <a:ext uri="{FF2B5EF4-FFF2-40B4-BE49-F238E27FC236}">
                  <a16:creationId xmlns:a16="http://schemas.microsoft.com/office/drawing/2014/main" id="{48C66FCD-8E80-64EA-F35D-3FFFA9BCF8A9}"/>
                </a:ext>
              </a:extLst>
            </p:cNvPr>
            <p:cNvSpPr/>
            <p:nvPr/>
          </p:nvSpPr>
          <p:spPr>
            <a:xfrm>
              <a:off x="12467367"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2 w 137541"/>
                <a:gd name="connsiteY24" fmla="*/ 2953 h 141350"/>
                <a:gd name="connsiteX25" fmla="*/ 122872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774" y="126492"/>
                    <a:pt x="88011" y="131159"/>
                    <a:pt x="79915" y="135255"/>
                  </a:cubicBezTo>
                  <a:cubicBezTo>
                    <a:pt x="71818"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8" y="109061"/>
                  </a:cubicBezTo>
                  <a:cubicBezTo>
                    <a:pt x="42767" y="114395"/>
                    <a:pt x="45148" y="118300"/>
                    <a:pt x="48673" y="120777"/>
                  </a:cubicBezTo>
                  <a:cubicBezTo>
                    <a:pt x="52197" y="123349"/>
                    <a:pt x="57245" y="124587"/>
                    <a:pt x="64008" y="124587"/>
                  </a:cubicBezTo>
                  <a:cubicBezTo>
                    <a:pt x="70580"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2" y="2953"/>
                  </a:lnTo>
                  <a:lnTo>
                    <a:pt x="122872"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632"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2" name="Freeform: Shape 81">
              <a:extLst>
                <a:ext uri="{FF2B5EF4-FFF2-40B4-BE49-F238E27FC236}">
                  <a16:creationId xmlns:a16="http://schemas.microsoft.com/office/drawing/2014/main" id="{82C55980-3418-A121-68EF-B99D48B9AAA1}"/>
                </a:ext>
              </a:extLst>
            </p:cNvPr>
            <p:cNvSpPr/>
            <p:nvPr/>
          </p:nvSpPr>
          <p:spPr>
            <a:xfrm>
              <a:off x="12612814"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8 h 203168"/>
                <a:gd name="connsiteX23" fmla="*/ 99917 w 138779"/>
                <a:gd name="connsiteY23" fmla="*/ 174784 h 203168"/>
                <a:gd name="connsiteX24" fmla="*/ 111443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108" y="63341"/>
                    <a:pt x="112205"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02"/>
                  </a:cubicBezTo>
                  <a:lnTo>
                    <a:pt x="45244" y="182309"/>
                  </a:lnTo>
                  <a:cubicBezTo>
                    <a:pt x="46196" y="184595"/>
                    <a:pt x="49054" y="186404"/>
                    <a:pt x="53721" y="187833"/>
                  </a:cubicBezTo>
                  <a:cubicBezTo>
                    <a:pt x="58388" y="189262"/>
                    <a:pt x="63627" y="189928"/>
                    <a:pt x="69533" y="189928"/>
                  </a:cubicBezTo>
                  <a:cubicBezTo>
                    <a:pt x="82106" y="189928"/>
                    <a:pt x="92202" y="184880"/>
                    <a:pt x="99917" y="174784"/>
                  </a:cubicBezTo>
                  <a:cubicBezTo>
                    <a:pt x="107537" y="164687"/>
                    <a:pt x="111443" y="149924"/>
                    <a:pt x="111443" y="130493"/>
                  </a:cubicBezTo>
                  <a:cubicBezTo>
                    <a:pt x="111443" y="113062"/>
                    <a:pt x="108109" y="100013"/>
                    <a:pt x="101441" y="91345"/>
                  </a:cubicBezTo>
                  <a:cubicBezTo>
                    <a:pt x="94774" y="82677"/>
                    <a:pt x="86106" y="78391"/>
                    <a:pt x="75533" y="78391"/>
                  </a:cubicBezTo>
                  <a:cubicBezTo>
                    <a:pt x="69152" y="78295"/>
                    <a:pt x="63341"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3" name="Freeform: Shape 82">
              <a:extLst>
                <a:ext uri="{FF2B5EF4-FFF2-40B4-BE49-F238E27FC236}">
                  <a16:creationId xmlns:a16="http://schemas.microsoft.com/office/drawing/2014/main" id="{8E7F19CC-DA96-5AC5-57EE-11B518EE6CD2}"/>
                </a:ext>
              </a:extLst>
            </p:cNvPr>
            <p:cNvSpPr/>
            <p:nvPr/>
          </p:nvSpPr>
          <p:spPr>
            <a:xfrm>
              <a:off x="12770834" y="7044563"/>
              <a:ext cx="66103" cy="200501"/>
            </a:xfrm>
            <a:custGeom>
              <a:avLst/>
              <a:gdLst>
                <a:gd name="connsiteX0" fmla="*/ 19812 w 66103"/>
                <a:gd name="connsiteY0" fmla="*/ 17812 h 200501"/>
                <a:gd name="connsiteX1" fmla="*/ 0 w 66103"/>
                <a:gd name="connsiteY1" fmla="*/ 15145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812"/>
                  </a:moveTo>
                  <a:lnTo>
                    <a:pt x="0" y="15145"/>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4" name="Freeform: Shape 83">
              <a:extLst>
                <a:ext uri="{FF2B5EF4-FFF2-40B4-BE49-F238E27FC236}">
                  <a16:creationId xmlns:a16="http://schemas.microsoft.com/office/drawing/2014/main" id="{031673B2-F9BB-6053-2ED9-4EB4EAAEBD84}"/>
                </a:ext>
              </a:extLst>
            </p:cNvPr>
            <p:cNvSpPr/>
            <p:nvPr/>
          </p:nvSpPr>
          <p:spPr>
            <a:xfrm>
              <a:off x="12853606"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194"/>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5" name="Freeform: Shape 84">
              <a:extLst>
                <a:ext uri="{FF2B5EF4-FFF2-40B4-BE49-F238E27FC236}">
                  <a16:creationId xmlns:a16="http://schemas.microsoft.com/office/drawing/2014/main" id="{CBB288AF-3EEB-D4A7-D279-936C2250DC70}"/>
                </a:ext>
              </a:extLst>
            </p:cNvPr>
            <p:cNvSpPr/>
            <p:nvPr/>
          </p:nvSpPr>
          <p:spPr>
            <a:xfrm>
              <a:off x="12932947" y="7105427"/>
              <a:ext cx="107158" cy="142303"/>
            </a:xfrm>
            <a:custGeom>
              <a:avLst/>
              <a:gdLst>
                <a:gd name="connsiteX0" fmla="*/ 7908 w 107158"/>
                <a:gd name="connsiteY0" fmla="*/ 35719 h 142303"/>
                <a:gd name="connsiteX1" fmla="*/ 31435 w 107158"/>
                <a:gd name="connsiteY1" fmla="*/ 9620 h 142303"/>
                <a:gd name="connsiteX2" fmla="*/ 68773 w 107158"/>
                <a:gd name="connsiteY2" fmla="*/ 0 h 142303"/>
                <a:gd name="connsiteX3" fmla="*/ 86871 w 107158"/>
                <a:gd name="connsiteY3" fmla="*/ 2000 h 142303"/>
                <a:gd name="connsiteX4" fmla="*/ 104968 w 107158"/>
                <a:gd name="connsiteY4" fmla="*/ 7429 h 142303"/>
                <a:gd name="connsiteX5" fmla="*/ 104016 w 107158"/>
                <a:gd name="connsiteY5" fmla="*/ 45149 h 142303"/>
                <a:gd name="connsiteX6" fmla="*/ 88109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908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908" y="35719"/>
                  </a:moveTo>
                  <a:cubicBezTo>
                    <a:pt x="13242" y="24765"/>
                    <a:pt x="21053" y="16097"/>
                    <a:pt x="31435" y="9620"/>
                  </a:cubicBezTo>
                  <a:cubicBezTo>
                    <a:pt x="41817" y="3143"/>
                    <a:pt x="54200" y="0"/>
                    <a:pt x="68773" y="0"/>
                  </a:cubicBezTo>
                  <a:cubicBezTo>
                    <a:pt x="75822" y="0"/>
                    <a:pt x="81822" y="667"/>
                    <a:pt x="86871" y="2000"/>
                  </a:cubicBezTo>
                  <a:cubicBezTo>
                    <a:pt x="91919" y="3334"/>
                    <a:pt x="97920" y="5144"/>
                    <a:pt x="104968" y="7429"/>
                  </a:cubicBezTo>
                  <a:lnTo>
                    <a:pt x="104016" y="45149"/>
                  </a:lnTo>
                  <a:lnTo>
                    <a:pt x="88109"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384" y="97822"/>
                    <a:pt x="2" y="85916"/>
                    <a:pt x="2" y="72581"/>
                  </a:cubicBezTo>
                  <a:cubicBezTo>
                    <a:pt x="-93" y="58865"/>
                    <a:pt x="2574" y="46673"/>
                    <a:pt x="7908"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6" name="Freeform: Shape 85">
              <a:extLst>
                <a:ext uri="{FF2B5EF4-FFF2-40B4-BE49-F238E27FC236}">
                  <a16:creationId xmlns:a16="http://schemas.microsoft.com/office/drawing/2014/main" id="{70C71B06-F5E1-2126-DD76-15760B4AE07F}"/>
                </a:ext>
              </a:extLst>
            </p:cNvPr>
            <p:cNvSpPr/>
            <p:nvPr/>
          </p:nvSpPr>
          <p:spPr>
            <a:xfrm>
              <a:off x="13061251"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4 w 120205"/>
                <a:gd name="connsiteY9" fmla="*/ 81153 h 211455"/>
                <a:gd name="connsiteX10" fmla="*/ 36767 w 120205"/>
                <a:gd name="connsiteY10" fmla="*/ 73343 h 211455"/>
                <a:gd name="connsiteX11" fmla="*/ 59246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1 w 120205"/>
                <a:gd name="connsiteY23" fmla="*/ 205359 h 211455"/>
                <a:gd name="connsiteX24" fmla="*/ 40862 w 120205"/>
                <a:gd name="connsiteY24" fmla="*/ 211455 h 211455"/>
                <a:gd name="connsiteX25" fmla="*/ 11621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534 w 120205"/>
                <a:gd name="connsiteY37" fmla="*/ 4382 h 211455"/>
                <a:gd name="connsiteX38" fmla="*/ 83820 w 120205"/>
                <a:gd name="connsiteY38" fmla="*/ 0 h 211455"/>
                <a:gd name="connsiteX39" fmla="*/ 96583 w 120205"/>
                <a:gd name="connsiteY39" fmla="*/ 0 h 211455"/>
                <a:gd name="connsiteX40" fmla="*/ 97060 w 120205"/>
                <a:gd name="connsiteY40" fmla="*/ 7144 h 211455"/>
                <a:gd name="connsiteX41" fmla="*/ 92012 w 120205"/>
                <a:gd name="connsiteY41" fmla="*/ 27242 h 211455"/>
                <a:gd name="connsiteX42" fmla="*/ 77819 w 120205"/>
                <a:gd name="connsiteY42" fmla="*/ 42005 h 211455"/>
                <a:gd name="connsiteX43" fmla="*/ 56864 w 120205"/>
                <a:gd name="connsiteY43" fmla="*/ 47530 h 211455"/>
                <a:gd name="connsiteX44" fmla="*/ 34766 w 120205"/>
                <a:gd name="connsiteY44" fmla="*/ 42196 h 211455"/>
                <a:gd name="connsiteX45" fmla="*/ 66199 w 120205"/>
                <a:gd name="connsiteY45" fmla="*/ 190976 h 211455"/>
                <a:gd name="connsiteX46" fmla="*/ 81344 w 120205"/>
                <a:gd name="connsiteY46" fmla="*/ 181642 h 211455"/>
                <a:gd name="connsiteX47" fmla="*/ 81344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2" y="106013"/>
                    <a:pt x="78962" y="101632"/>
                  </a:cubicBezTo>
                  <a:cubicBezTo>
                    <a:pt x="77343" y="97250"/>
                    <a:pt x="74486" y="94012"/>
                    <a:pt x="70485" y="91916"/>
                  </a:cubicBezTo>
                  <a:cubicBezTo>
                    <a:pt x="66485" y="89916"/>
                    <a:pt x="60865" y="88868"/>
                    <a:pt x="53435" y="88868"/>
                  </a:cubicBezTo>
                  <a:cubicBezTo>
                    <a:pt x="45149" y="88868"/>
                    <a:pt x="37624" y="90011"/>
                    <a:pt x="31052" y="92393"/>
                  </a:cubicBezTo>
                  <a:cubicBezTo>
                    <a:pt x="24479" y="94774"/>
                    <a:pt x="17907" y="97631"/>
                    <a:pt x="11335" y="101060"/>
                  </a:cubicBezTo>
                  <a:lnTo>
                    <a:pt x="5239" y="88297"/>
                  </a:lnTo>
                  <a:cubicBezTo>
                    <a:pt x="7334" y="86487"/>
                    <a:pt x="11240" y="84106"/>
                    <a:pt x="16954" y="81153"/>
                  </a:cubicBezTo>
                  <a:cubicBezTo>
                    <a:pt x="22670" y="78200"/>
                    <a:pt x="29242" y="75629"/>
                    <a:pt x="36767" y="73343"/>
                  </a:cubicBezTo>
                  <a:cubicBezTo>
                    <a:pt x="44291" y="71056"/>
                    <a:pt x="51816" y="69914"/>
                    <a:pt x="59246"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1" y="205359"/>
                  </a:cubicBezTo>
                  <a:cubicBezTo>
                    <a:pt x="57817" y="209455"/>
                    <a:pt x="49816" y="211455"/>
                    <a:pt x="40862" y="211455"/>
                  </a:cubicBezTo>
                  <a:cubicBezTo>
                    <a:pt x="29147" y="211455"/>
                    <a:pt x="19336" y="208026"/>
                    <a:pt x="11621" y="201263"/>
                  </a:cubicBezTo>
                  <a:cubicBezTo>
                    <a:pt x="3905" y="194500"/>
                    <a:pt x="0" y="184785"/>
                    <a:pt x="0" y="172021"/>
                  </a:cubicBezTo>
                  <a:cubicBezTo>
                    <a:pt x="95"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7" y="3334"/>
                    <a:pt x="29337" y="4477"/>
                  </a:cubicBezTo>
                  <a:cubicBezTo>
                    <a:pt x="30004" y="10668"/>
                    <a:pt x="32480" y="16097"/>
                    <a:pt x="36957" y="20765"/>
                  </a:cubicBezTo>
                  <a:cubicBezTo>
                    <a:pt x="41434" y="25432"/>
                    <a:pt x="48006" y="27718"/>
                    <a:pt x="56769" y="27718"/>
                  </a:cubicBezTo>
                  <a:cubicBezTo>
                    <a:pt x="65627" y="27718"/>
                    <a:pt x="72104" y="25336"/>
                    <a:pt x="76391" y="20574"/>
                  </a:cubicBezTo>
                  <a:cubicBezTo>
                    <a:pt x="80677" y="15811"/>
                    <a:pt x="82963" y="10478"/>
                    <a:pt x="83534" y="4382"/>
                  </a:cubicBezTo>
                  <a:cubicBezTo>
                    <a:pt x="83820" y="2096"/>
                    <a:pt x="83915" y="667"/>
                    <a:pt x="83820" y="0"/>
                  </a:cubicBezTo>
                  <a:lnTo>
                    <a:pt x="96583" y="0"/>
                  </a:lnTo>
                  <a:cubicBezTo>
                    <a:pt x="96965" y="2572"/>
                    <a:pt x="97060" y="4953"/>
                    <a:pt x="97060" y="7144"/>
                  </a:cubicBezTo>
                  <a:cubicBezTo>
                    <a:pt x="97060" y="14288"/>
                    <a:pt x="95345" y="21050"/>
                    <a:pt x="92012" y="27242"/>
                  </a:cubicBezTo>
                  <a:cubicBezTo>
                    <a:pt x="88678" y="33433"/>
                    <a:pt x="83915" y="38386"/>
                    <a:pt x="77819" y="42005"/>
                  </a:cubicBezTo>
                  <a:cubicBezTo>
                    <a:pt x="71723" y="45625"/>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7" name="Graphic 152">
            <a:extLst>
              <a:ext uri="{FF2B5EF4-FFF2-40B4-BE49-F238E27FC236}">
                <a16:creationId xmlns:a16="http://schemas.microsoft.com/office/drawing/2014/main" id="{4DA228E1-D8FC-8700-7B39-21EB3E978A46}"/>
              </a:ext>
            </a:extLst>
          </p:cNvPr>
          <p:cNvGrpSpPr>
            <a:grpSpLocks noChangeAspect="1"/>
          </p:cNvGrpSpPr>
          <p:nvPr/>
        </p:nvGrpSpPr>
        <p:grpSpPr bwMode="auto">
          <a:xfrm>
            <a:off x="1779985" y="4400505"/>
            <a:ext cx="1278235" cy="1813791"/>
            <a:chOff x="11010900" y="5504656"/>
            <a:chExt cx="2359628" cy="2724721"/>
          </a:xfrm>
        </p:grpSpPr>
        <p:sp>
          <p:nvSpPr>
            <p:cNvPr id="88" name="Freeform: Shape 87">
              <a:extLst>
                <a:ext uri="{FF2B5EF4-FFF2-40B4-BE49-F238E27FC236}">
                  <a16:creationId xmlns:a16="http://schemas.microsoft.com/office/drawing/2014/main" id="{1852B8FC-F972-90C1-F67E-745E3701CDDC}"/>
                </a:ext>
              </a:extLst>
            </p:cNvPr>
            <p:cNvSpPr/>
            <p:nvPr/>
          </p:nvSpPr>
          <p:spPr>
            <a:xfrm>
              <a:off x="11010900" y="5504656"/>
              <a:ext cx="1179814" cy="2724721"/>
            </a:xfrm>
            <a:custGeom>
              <a:avLst/>
              <a:gdLst>
                <a:gd name="connsiteX0" fmla="*/ 1179862 w 1179861"/>
                <a:gd name="connsiteY0" fmla="*/ 0 h 2724721"/>
                <a:gd name="connsiteX1" fmla="*/ 144685 w 1179861"/>
                <a:gd name="connsiteY1" fmla="*/ 597599 h 2724721"/>
                <a:gd name="connsiteX2" fmla="*/ 0 w 1179861"/>
                <a:gd name="connsiteY2" fmla="*/ 848297 h 2724721"/>
                <a:gd name="connsiteX3" fmla="*/ 0 w 1179861"/>
                <a:gd name="connsiteY3" fmla="*/ 1876425 h 2724721"/>
                <a:gd name="connsiteX4" fmla="*/ 144685 w 1179861"/>
                <a:gd name="connsiteY4" fmla="*/ 2127123 h 2724721"/>
                <a:gd name="connsiteX5" fmla="*/ 1179767 w 1179861"/>
                <a:gd name="connsiteY5" fmla="*/ 2724722 h 2724721"/>
                <a:gd name="connsiteX6" fmla="*/ 1179767 w 1179861"/>
                <a:gd name="connsiteY6" fmla="*/ 0 h 272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861" h="2724721">
                  <a:moveTo>
                    <a:pt x="1179862" y="0"/>
                  </a:moveTo>
                  <a:lnTo>
                    <a:pt x="144685" y="597599"/>
                  </a:lnTo>
                  <a:cubicBezTo>
                    <a:pt x="55150" y="649319"/>
                    <a:pt x="0" y="744855"/>
                    <a:pt x="0" y="848297"/>
                  </a:cubicBezTo>
                  <a:lnTo>
                    <a:pt x="0" y="1876425"/>
                  </a:lnTo>
                  <a:cubicBezTo>
                    <a:pt x="0" y="1979867"/>
                    <a:pt x="55150" y="2075402"/>
                    <a:pt x="144685" y="2127123"/>
                  </a:cubicBezTo>
                  <a:lnTo>
                    <a:pt x="1179767" y="2724722"/>
                  </a:lnTo>
                  <a:lnTo>
                    <a:pt x="1179767" y="0"/>
                  </a:lnTo>
                  <a:close/>
                </a:path>
              </a:pathLst>
            </a:custGeom>
            <a:solidFill>
              <a:schemeClr val="accent4"/>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9" name="Freeform: Shape 93">
              <a:extLst>
                <a:ext uri="{FF2B5EF4-FFF2-40B4-BE49-F238E27FC236}">
                  <a16:creationId xmlns:a16="http://schemas.microsoft.com/office/drawing/2014/main" id="{F5E80967-9FCA-F66C-2ABC-17421AC38F73}"/>
                </a:ext>
              </a:extLst>
            </p:cNvPr>
            <p:cNvSpPr>
              <a:spLocks/>
            </p:cNvSpPr>
            <p:nvPr/>
          </p:nvSpPr>
          <p:spPr bwMode="auto">
            <a:xfrm>
              <a:off x="12190761" y="5504656"/>
              <a:ext cx="1179766" cy="2724721"/>
            </a:xfrm>
            <a:custGeom>
              <a:avLst/>
              <a:gdLst>
                <a:gd name="T0" fmla="*/ 0 w 1179766"/>
                <a:gd name="T1" fmla="*/ 0 h 2724721"/>
                <a:gd name="T2" fmla="*/ 1035082 w 1179766"/>
                <a:gd name="T3" fmla="*/ 597599 h 2724721"/>
                <a:gd name="T4" fmla="*/ 1179766 w 1179766"/>
                <a:gd name="T5" fmla="*/ 848297 h 2724721"/>
                <a:gd name="T6" fmla="*/ 1179766 w 1179766"/>
                <a:gd name="T7" fmla="*/ 1876425 h 2724721"/>
                <a:gd name="T8" fmla="*/ 1035082 w 1179766"/>
                <a:gd name="T9" fmla="*/ 2127123 h 2724721"/>
                <a:gd name="T10" fmla="*/ 0 w 1179766"/>
                <a:gd name="T11" fmla="*/ 2724722 h 2724721"/>
                <a:gd name="T12" fmla="*/ 0 w 1179766"/>
                <a:gd name="T13" fmla="*/ 0 h 27247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9766" h="2724721">
                  <a:moveTo>
                    <a:pt x="0" y="0"/>
                  </a:moveTo>
                  <a:lnTo>
                    <a:pt x="1035082" y="597599"/>
                  </a:lnTo>
                  <a:cubicBezTo>
                    <a:pt x="1124617" y="649319"/>
                    <a:pt x="1179766" y="744855"/>
                    <a:pt x="1179766" y="848297"/>
                  </a:cubicBezTo>
                  <a:lnTo>
                    <a:pt x="1179766" y="1876425"/>
                  </a:lnTo>
                  <a:cubicBezTo>
                    <a:pt x="1179766" y="1979867"/>
                    <a:pt x="1124617" y="2075402"/>
                    <a:pt x="1035082" y="2127123"/>
                  </a:cubicBezTo>
                  <a:lnTo>
                    <a:pt x="0" y="2724722"/>
                  </a:ln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grpSp>
    </p:spTree>
    <p:extLst>
      <p:ext uri="{BB962C8B-B14F-4D97-AF65-F5344CB8AC3E}">
        <p14:creationId xmlns:p14="http://schemas.microsoft.com/office/powerpoint/2010/main" val="3124101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apito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C4AEF4-BB4F-BB2F-1B97-B33F526ED95E}"/>
              </a:ext>
            </a:extLst>
          </p:cNvPr>
          <p:cNvSpPr/>
          <p:nvPr/>
        </p:nvSpPr>
        <p:spPr>
          <a:xfrm>
            <a:off x="-1290" y="-9513"/>
            <a:ext cx="621704" cy="686751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grpSp>
        <p:nvGrpSpPr>
          <p:cNvPr id="4" name="Graphic 7">
            <a:extLst>
              <a:ext uri="{FF2B5EF4-FFF2-40B4-BE49-F238E27FC236}">
                <a16:creationId xmlns:a16="http://schemas.microsoft.com/office/drawing/2014/main" id="{314D7F12-142B-0DE8-81F4-5BA05279CF3D}"/>
              </a:ext>
            </a:extLst>
          </p:cNvPr>
          <p:cNvGrpSpPr>
            <a:grpSpLocks/>
          </p:cNvGrpSpPr>
          <p:nvPr/>
        </p:nvGrpSpPr>
        <p:grpSpPr bwMode="auto">
          <a:xfrm>
            <a:off x="410815" y="442350"/>
            <a:ext cx="418555" cy="746761"/>
            <a:chOff x="1011092" y="885600"/>
            <a:chExt cx="1030668" cy="1496004"/>
          </a:xfrm>
        </p:grpSpPr>
        <p:grpSp>
          <p:nvGrpSpPr>
            <p:cNvPr id="5" name="Graphic 7">
              <a:extLst>
                <a:ext uri="{FF2B5EF4-FFF2-40B4-BE49-F238E27FC236}">
                  <a16:creationId xmlns:a16="http://schemas.microsoft.com/office/drawing/2014/main" id="{7E4DD58F-62B3-5314-F2B5-2CC6753FF46A}"/>
                </a:ext>
              </a:extLst>
            </p:cNvPr>
            <p:cNvGrpSpPr>
              <a:grpSpLocks/>
            </p:cNvGrpSpPr>
            <p:nvPr/>
          </p:nvGrpSpPr>
          <p:grpSpPr bwMode="auto">
            <a:xfrm>
              <a:off x="1011092" y="1032729"/>
              <a:ext cx="515270" cy="1348875"/>
              <a:chOff x="1011092" y="1032729"/>
              <a:chExt cx="515270" cy="1348875"/>
            </a:xfrm>
          </p:grpSpPr>
          <p:sp>
            <p:nvSpPr>
              <p:cNvPr id="18" name="Freeform: Shape 20">
                <a:extLst>
                  <a:ext uri="{FF2B5EF4-FFF2-40B4-BE49-F238E27FC236}">
                    <a16:creationId xmlns:a16="http://schemas.microsoft.com/office/drawing/2014/main" id="{D5DA03FC-3D0C-F5BC-7A96-283082507D72}"/>
                  </a:ext>
                </a:extLst>
              </p:cNvPr>
              <p:cNvSpPr>
                <a:spLocks/>
              </p:cNvSpPr>
              <p:nvPr/>
            </p:nvSpPr>
            <p:spPr bwMode="auto">
              <a:xfrm>
                <a:off x="1011092" y="1414373"/>
                <a:ext cx="515270" cy="967231"/>
              </a:xfrm>
              <a:custGeom>
                <a:avLst/>
                <a:gdLst>
                  <a:gd name="T0" fmla="*/ 515271 w 515270"/>
                  <a:gd name="T1" fmla="*/ 0 h 967231"/>
                  <a:gd name="T2" fmla="*/ 515271 w 515270"/>
                  <a:gd name="T3" fmla="*/ 967231 h 967231"/>
                  <a:gd name="T4" fmla="*/ 152225 w 515270"/>
                  <a:gd name="T5" fmla="*/ 727621 h 967231"/>
                  <a:gd name="T6" fmla="*/ 0 w 515270"/>
                  <a:gd name="T7" fmla="*/ 444955 h 967231"/>
                  <a:gd name="T8" fmla="*/ 0 w 515270"/>
                  <a:gd name="T9" fmla="*/ 63692 h 967231"/>
                  <a:gd name="T10" fmla="*/ 515143 w 515270"/>
                  <a:gd name="T11" fmla="*/ 0 h 967231"/>
                  <a:gd name="T12" fmla="*/ 515271 w 515270"/>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270" h="967231">
                    <a:moveTo>
                      <a:pt x="515271" y="0"/>
                    </a:moveTo>
                    <a:lnTo>
                      <a:pt x="515271" y="967231"/>
                    </a:lnTo>
                    <a:lnTo>
                      <a:pt x="152225" y="727621"/>
                    </a:lnTo>
                    <a:cubicBezTo>
                      <a:pt x="57068" y="664948"/>
                      <a:pt x="0" y="558836"/>
                      <a:pt x="0" y="444955"/>
                    </a:cubicBezTo>
                    <a:lnTo>
                      <a:pt x="0" y="63692"/>
                    </a:lnTo>
                    <a:cubicBezTo>
                      <a:pt x="154517" y="22929"/>
                      <a:pt x="329671" y="0"/>
                      <a:pt x="515143" y="0"/>
                    </a:cubicBezTo>
                    <a:cubicBezTo>
                      <a:pt x="515271" y="0"/>
                      <a:pt x="515271" y="0"/>
                      <a:pt x="515271"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9" name="Freeform: Shape 21">
                <a:extLst>
                  <a:ext uri="{FF2B5EF4-FFF2-40B4-BE49-F238E27FC236}">
                    <a16:creationId xmlns:a16="http://schemas.microsoft.com/office/drawing/2014/main" id="{329160B5-2E01-5834-49E8-5EF55C2B01AF}"/>
                  </a:ext>
                </a:extLst>
              </p:cNvPr>
              <p:cNvSpPr>
                <a:spLocks/>
              </p:cNvSpPr>
              <p:nvPr/>
            </p:nvSpPr>
            <p:spPr bwMode="auto">
              <a:xfrm>
                <a:off x="1011092" y="1032729"/>
                <a:ext cx="515270" cy="445336"/>
              </a:xfrm>
              <a:custGeom>
                <a:avLst/>
                <a:gdLst>
                  <a:gd name="T0" fmla="*/ 515143 w 515270"/>
                  <a:gd name="T1" fmla="*/ 0 h 445336"/>
                  <a:gd name="T2" fmla="*/ 0 w 515270"/>
                  <a:gd name="T3" fmla="*/ 63692 h 445336"/>
                  <a:gd name="T4" fmla="*/ 0 w 515270"/>
                  <a:gd name="T5" fmla="*/ 444954 h 445336"/>
                  <a:gd name="T6" fmla="*/ 0 w 515270"/>
                  <a:gd name="T7" fmla="*/ 445337 h 445336"/>
                  <a:gd name="T8" fmla="*/ 515143 w 515270"/>
                  <a:gd name="T9" fmla="*/ 381644 h 445336"/>
                  <a:gd name="T10" fmla="*/ 515271 w 515270"/>
                  <a:gd name="T11" fmla="*/ 381644 h 445336"/>
                  <a:gd name="T12" fmla="*/ 515271 w 515270"/>
                  <a:gd name="T13" fmla="*/ 0 h 445336"/>
                  <a:gd name="T14" fmla="*/ 515143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515143" y="0"/>
                    </a:moveTo>
                    <a:cubicBezTo>
                      <a:pt x="329671" y="0"/>
                      <a:pt x="154517" y="22929"/>
                      <a:pt x="0" y="63692"/>
                    </a:cubicBezTo>
                    <a:lnTo>
                      <a:pt x="0" y="444954"/>
                    </a:lnTo>
                    <a:cubicBezTo>
                      <a:pt x="0" y="445082"/>
                      <a:pt x="0" y="445209"/>
                      <a:pt x="0" y="445337"/>
                    </a:cubicBezTo>
                    <a:cubicBezTo>
                      <a:pt x="154517" y="404574"/>
                      <a:pt x="329671" y="381644"/>
                      <a:pt x="515143" y="381644"/>
                    </a:cubicBezTo>
                    <a:cubicBezTo>
                      <a:pt x="515271" y="381644"/>
                      <a:pt x="515271" y="381644"/>
                      <a:pt x="515271" y="381644"/>
                    </a:cubicBezTo>
                    <a:lnTo>
                      <a:pt x="515271" y="0"/>
                    </a:lnTo>
                    <a:cubicBezTo>
                      <a:pt x="515271" y="0"/>
                      <a:pt x="515271" y="0"/>
                      <a:pt x="515143"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sp>
          <p:nvSpPr>
            <p:cNvPr id="6" name="Freeform: Shape 9">
              <a:extLst>
                <a:ext uri="{FF2B5EF4-FFF2-40B4-BE49-F238E27FC236}">
                  <a16:creationId xmlns:a16="http://schemas.microsoft.com/office/drawing/2014/main" id="{3BD338C9-BF16-A234-A537-6D2177227352}"/>
                </a:ext>
              </a:extLst>
            </p:cNvPr>
            <p:cNvSpPr>
              <a:spLocks/>
            </p:cNvSpPr>
            <p:nvPr/>
          </p:nvSpPr>
          <p:spPr bwMode="auto">
            <a:xfrm>
              <a:off x="1074656"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7" name="Freeform: Shape 10">
              <a:extLst>
                <a:ext uri="{FF2B5EF4-FFF2-40B4-BE49-F238E27FC236}">
                  <a16:creationId xmlns:a16="http://schemas.microsoft.com/office/drawing/2014/main" id="{38F1CA57-B909-2CA3-0364-6939C558CBD0}"/>
                </a:ext>
              </a:extLst>
            </p:cNvPr>
            <p:cNvSpPr>
              <a:spLocks/>
            </p:cNvSpPr>
            <p:nvPr/>
          </p:nvSpPr>
          <p:spPr bwMode="auto">
            <a:xfrm>
              <a:off x="1295541"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nvGrpSpPr>
            <p:cNvPr id="8" name="Graphic 7">
              <a:extLst>
                <a:ext uri="{FF2B5EF4-FFF2-40B4-BE49-F238E27FC236}">
                  <a16:creationId xmlns:a16="http://schemas.microsoft.com/office/drawing/2014/main" id="{62528350-E805-C682-7EA4-32A7BFFCC4AA}"/>
                </a:ext>
              </a:extLst>
            </p:cNvPr>
            <p:cNvGrpSpPr>
              <a:grpSpLocks/>
            </p:cNvGrpSpPr>
            <p:nvPr/>
          </p:nvGrpSpPr>
          <p:grpSpPr bwMode="auto">
            <a:xfrm>
              <a:off x="1526362" y="1032729"/>
              <a:ext cx="515397" cy="1348875"/>
              <a:chOff x="1526362" y="1032729"/>
              <a:chExt cx="515397" cy="1348875"/>
            </a:xfrm>
          </p:grpSpPr>
          <p:sp>
            <p:nvSpPr>
              <p:cNvPr id="16" name="Freeform: Shape 18">
                <a:extLst>
                  <a:ext uri="{FF2B5EF4-FFF2-40B4-BE49-F238E27FC236}">
                    <a16:creationId xmlns:a16="http://schemas.microsoft.com/office/drawing/2014/main" id="{C651DE1C-F273-5D4A-F10B-2E07905AE475}"/>
                  </a:ext>
                </a:extLst>
              </p:cNvPr>
              <p:cNvSpPr>
                <a:spLocks/>
              </p:cNvSpPr>
              <p:nvPr/>
            </p:nvSpPr>
            <p:spPr bwMode="auto">
              <a:xfrm>
                <a:off x="1526362" y="1414373"/>
                <a:ext cx="515397" cy="967231"/>
              </a:xfrm>
              <a:custGeom>
                <a:avLst/>
                <a:gdLst>
                  <a:gd name="T0" fmla="*/ 0 w 515397"/>
                  <a:gd name="T1" fmla="*/ 0 h 967231"/>
                  <a:gd name="T2" fmla="*/ 0 w 515397"/>
                  <a:gd name="T3" fmla="*/ 967231 h 967231"/>
                  <a:gd name="T4" fmla="*/ 363173 w 515397"/>
                  <a:gd name="T5" fmla="*/ 727621 h 967231"/>
                  <a:gd name="T6" fmla="*/ 515398 w 515397"/>
                  <a:gd name="T7" fmla="*/ 444955 h 967231"/>
                  <a:gd name="T8" fmla="*/ 515398 w 515397"/>
                  <a:gd name="T9" fmla="*/ 63692 h 967231"/>
                  <a:gd name="T10" fmla="*/ 255 w 515397"/>
                  <a:gd name="T11" fmla="*/ 0 h 967231"/>
                  <a:gd name="T12" fmla="*/ 0 w 515397"/>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397" h="967231">
                    <a:moveTo>
                      <a:pt x="0" y="0"/>
                    </a:moveTo>
                    <a:lnTo>
                      <a:pt x="0" y="967231"/>
                    </a:lnTo>
                    <a:lnTo>
                      <a:pt x="363173" y="727621"/>
                    </a:lnTo>
                    <a:cubicBezTo>
                      <a:pt x="458202" y="664948"/>
                      <a:pt x="515398" y="558836"/>
                      <a:pt x="515398" y="444955"/>
                    </a:cubicBezTo>
                    <a:lnTo>
                      <a:pt x="515398" y="63692"/>
                    </a:lnTo>
                    <a:cubicBezTo>
                      <a:pt x="360880" y="22929"/>
                      <a:pt x="185727" y="0"/>
                      <a:pt x="255" y="0"/>
                    </a:cubicBezTo>
                    <a:cubicBezTo>
                      <a:pt x="127" y="0"/>
                      <a:pt x="127" y="0"/>
                      <a:pt x="0"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7" name="Freeform: Shape 19">
                <a:extLst>
                  <a:ext uri="{FF2B5EF4-FFF2-40B4-BE49-F238E27FC236}">
                    <a16:creationId xmlns:a16="http://schemas.microsoft.com/office/drawing/2014/main" id="{38B9A1CC-6A6E-FAD4-CBD7-15E2A8CFEF2B}"/>
                  </a:ext>
                </a:extLst>
              </p:cNvPr>
              <p:cNvSpPr>
                <a:spLocks/>
              </p:cNvSpPr>
              <p:nvPr/>
            </p:nvSpPr>
            <p:spPr bwMode="auto">
              <a:xfrm>
                <a:off x="1526362" y="1032729"/>
                <a:ext cx="515270" cy="445336"/>
              </a:xfrm>
              <a:custGeom>
                <a:avLst/>
                <a:gdLst>
                  <a:gd name="T0" fmla="*/ 127 w 515270"/>
                  <a:gd name="T1" fmla="*/ 0 h 445336"/>
                  <a:gd name="T2" fmla="*/ 515271 w 515270"/>
                  <a:gd name="T3" fmla="*/ 63692 h 445336"/>
                  <a:gd name="T4" fmla="*/ 515271 w 515270"/>
                  <a:gd name="T5" fmla="*/ 444954 h 445336"/>
                  <a:gd name="T6" fmla="*/ 515271 w 515270"/>
                  <a:gd name="T7" fmla="*/ 445337 h 445336"/>
                  <a:gd name="T8" fmla="*/ 127 w 515270"/>
                  <a:gd name="T9" fmla="*/ 381644 h 445336"/>
                  <a:gd name="T10" fmla="*/ 0 w 515270"/>
                  <a:gd name="T11" fmla="*/ 381644 h 445336"/>
                  <a:gd name="T12" fmla="*/ 0 w 515270"/>
                  <a:gd name="T13" fmla="*/ 0 h 445336"/>
                  <a:gd name="T14" fmla="*/ 127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127" y="0"/>
                    </a:moveTo>
                    <a:cubicBezTo>
                      <a:pt x="185599" y="0"/>
                      <a:pt x="360753" y="22929"/>
                      <a:pt x="515271" y="63692"/>
                    </a:cubicBezTo>
                    <a:lnTo>
                      <a:pt x="515271" y="444954"/>
                    </a:lnTo>
                    <a:cubicBezTo>
                      <a:pt x="515271" y="445082"/>
                      <a:pt x="515271" y="445209"/>
                      <a:pt x="515271" y="445337"/>
                    </a:cubicBezTo>
                    <a:cubicBezTo>
                      <a:pt x="360753" y="404574"/>
                      <a:pt x="185599" y="381644"/>
                      <a:pt x="127" y="381644"/>
                    </a:cubicBezTo>
                    <a:cubicBezTo>
                      <a:pt x="0" y="381644"/>
                      <a:pt x="0" y="381644"/>
                      <a:pt x="0" y="381644"/>
                    </a:cubicBezTo>
                    <a:lnTo>
                      <a:pt x="0" y="0"/>
                    </a:lnTo>
                    <a:cubicBezTo>
                      <a:pt x="127" y="0"/>
                      <a:pt x="127" y="0"/>
                      <a:pt x="127"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sp>
          <p:nvSpPr>
            <p:cNvPr id="9" name="Freeform: Shape 12">
              <a:extLst>
                <a:ext uri="{FF2B5EF4-FFF2-40B4-BE49-F238E27FC236}">
                  <a16:creationId xmlns:a16="http://schemas.microsoft.com/office/drawing/2014/main" id="{76F6D581-14BD-E612-DC10-0D2175295890}"/>
                </a:ext>
              </a:extLst>
            </p:cNvPr>
            <p:cNvSpPr>
              <a:spLocks/>
            </p:cNvSpPr>
            <p:nvPr/>
          </p:nvSpPr>
          <p:spPr bwMode="auto">
            <a:xfrm>
              <a:off x="1819092"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1" name="Freeform: Shape 13">
              <a:extLst>
                <a:ext uri="{FF2B5EF4-FFF2-40B4-BE49-F238E27FC236}">
                  <a16:creationId xmlns:a16="http://schemas.microsoft.com/office/drawing/2014/main" id="{B102508D-D1D0-A2E9-073B-899DB0A7C696}"/>
                </a:ext>
              </a:extLst>
            </p:cNvPr>
            <p:cNvSpPr>
              <a:spLocks/>
            </p:cNvSpPr>
            <p:nvPr/>
          </p:nvSpPr>
          <p:spPr bwMode="auto">
            <a:xfrm>
              <a:off x="1589800"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2" name="Freeform: Shape 14">
              <a:extLst>
                <a:ext uri="{FF2B5EF4-FFF2-40B4-BE49-F238E27FC236}">
                  <a16:creationId xmlns:a16="http://schemas.microsoft.com/office/drawing/2014/main" id="{1225FDDD-FEF3-F146-A3A4-D6881CD62F2F}"/>
                </a:ext>
              </a:extLst>
            </p:cNvPr>
            <p:cNvSpPr>
              <a:spLocks/>
            </p:cNvSpPr>
            <p:nvPr/>
          </p:nvSpPr>
          <p:spPr bwMode="auto">
            <a:xfrm>
              <a:off x="1255542" y="1575897"/>
              <a:ext cx="270819" cy="485844"/>
            </a:xfrm>
            <a:custGeom>
              <a:avLst/>
              <a:gdLst>
                <a:gd name="T0" fmla="*/ 270820 w 270819"/>
                <a:gd name="T1" fmla="*/ 68023 h 485844"/>
                <a:gd name="T2" fmla="*/ 147002 w 270819"/>
                <a:gd name="T3" fmla="*/ 0 h 485844"/>
                <a:gd name="T4" fmla="*/ 0 w 270819"/>
                <a:gd name="T5" fmla="*/ 147002 h 485844"/>
                <a:gd name="T6" fmla="*/ 270820 w 270819"/>
                <a:gd name="T7" fmla="*/ 485845 h 485844"/>
                <a:gd name="T8" fmla="*/ 27082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270820" y="68023"/>
                  </a:moveTo>
                  <a:cubicBezTo>
                    <a:pt x="244706" y="27133"/>
                    <a:pt x="199102" y="0"/>
                    <a:pt x="147002" y="0"/>
                  </a:cubicBezTo>
                  <a:cubicBezTo>
                    <a:pt x="65858" y="0"/>
                    <a:pt x="0" y="65858"/>
                    <a:pt x="0" y="147002"/>
                  </a:cubicBezTo>
                  <a:cubicBezTo>
                    <a:pt x="0" y="337824"/>
                    <a:pt x="270820" y="485845"/>
                    <a:pt x="270820" y="485845"/>
                  </a:cubicBezTo>
                  <a:lnTo>
                    <a:pt x="270820" y="68023"/>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3" name="Freeform: Shape 15">
              <a:extLst>
                <a:ext uri="{FF2B5EF4-FFF2-40B4-BE49-F238E27FC236}">
                  <a16:creationId xmlns:a16="http://schemas.microsoft.com/office/drawing/2014/main" id="{D049CCBD-06FC-5905-47A4-0EAA19B5A292}"/>
                </a:ext>
              </a:extLst>
            </p:cNvPr>
            <p:cNvSpPr>
              <a:spLocks/>
            </p:cNvSpPr>
            <p:nvPr/>
          </p:nvSpPr>
          <p:spPr bwMode="auto">
            <a:xfrm>
              <a:off x="1526362" y="1575897"/>
              <a:ext cx="270819" cy="485844"/>
            </a:xfrm>
            <a:custGeom>
              <a:avLst/>
              <a:gdLst>
                <a:gd name="T0" fmla="*/ 0 w 270819"/>
                <a:gd name="T1" fmla="*/ 68023 h 485844"/>
                <a:gd name="T2" fmla="*/ 123818 w 270819"/>
                <a:gd name="T3" fmla="*/ 0 h 485844"/>
                <a:gd name="T4" fmla="*/ 270820 w 270819"/>
                <a:gd name="T5" fmla="*/ 147002 h 485844"/>
                <a:gd name="T6" fmla="*/ 0 w 270819"/>
                <a:gd name="T7" fmla="*/ 485845 h 485844"/>
                <a:gd name="T8" fmla="*/ 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0" y="68023"/>
                  </a:moveTo>
                  <a:cubicBezTo>
                    <a:pt x="26114" y="27133"/>
                    <a:pt x="71718" y="0"/>
                    <a:pt x="123818" y="0"/>
                  </a:cubicBezTo>
                  <a:cubicBezTo>
                    <a:pt x="204962" y="0"/>
                    <a:pt x="270820" y="65858"/>
                    <a:pt x="270820" y="147002"/>
                  </a:cubicBezTo>
                  <a:cubicBezTo>
                    <a:pt x="270820" y="337824"/>
                    <a:pt x="0" y="485845"/>
                    <a:pt x="0" y="485845"/>
                  </a:cubicBezTo>
                  <a:lnTo>
                    <a:pt x="0" y="68023"/>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4" name="Freeform: Shape 16">
              <a:extLst>
                <a:ext uri="{FF2B5EF4-FFF2-40B4-BE49-F238E27FC236}">
                  <a16:creationId xmlns:a16="http://schemas.microsoft.com/office/drawing/2014/main" id="{9C828AED-2CF9-D30B-0B8D-DD66EC5B5141}"/>
                </a:ext>
              </a:extLst>
            </p:cNvPr>
            <p:cNvSpPr>
              <a:spLocks/>
            </p:cNvSpPr>
            <p:nvPr/>
          </p:nvSpPr>
          <p:spPr bwMode="auto">
            <a:xfrm>
              <a:off x="1265733"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5" name="Freeform: Shape 17">
              <a:extLst>
                <a:ext uri="{FF2B5EF4-FFF2-40B4-BE49-F238E27FC236}">
                  <a16:creationId xmlns:a16="http://schemas.microsoft.com/office/drawing/2014/main" id="{3455362D-5398-6E2B-64E6-475AE4F4ACB1}"/>
                </a:ext>
              </a:extLst>
            </p:cNvPr>
            <p:cNvSpPr>
              <a:spLocks/>
            </p:cNvSpPr>
            <p:nvPr/>
          </p:nvSpPr>
          <p:spPr bwMode="auto">
            <a:xfrm>
              <a:off x="1526489"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sp>
        <p:nvSpPr>
          <p:cNvPr id="2" name="Title 1"/>
          <p:cNvSpPr>
            <a:spLocks noGrp="1"/>
          </p:cNvSpPr>
          <p:nvPr>
            <p:ph type="title"/>
          </p:nvPr>
        </p:nvSpPr>
        <p:spPr>
          <a:xfrm>
            <a:off x="1170001" y="4859214"/>
            <a:ext cx="5526962" cy="1415509"/>
          </a:xfrm>
        </p:spPr>
        <p:txBody>
          <a:bodyPr anchor="t">
            <a:noAutofit/>
          </a:bodyPr>
          <a:lstStyle>
            <a:lvl1pPr>
              <a:defRPr sz="2678" b="1">
                <a:solidFill>
                  <a:schemeClr val="tx2"/>
                </a:solidFill>
                <a:latin typeface="+mn-lt"/>
              </a:defRPr>
            </a:lvl1pPr>
          </a:lstStyle>
          <a:p>
            <a:r>
              <a:rPr lang="en-US"/>
              <a:t>Click to edit Master title style</a:t>
            </a:r>
            <a:endParaRPr lang="ro-RO"/>
          </a:p>
        </p:txBody>
      </p:sp>
      <p:sp>
        <p:nvSpPr>
          <p:cNvPr id="10" name="Text Placeholder 9"/>
          <p:cNvSpPr>
            <a:spLocks noGrp="1"/>
          </p:cNvSpPr>
          <p:nvPr>
            <p:ph type="body" sz="quarter" idx="13"/>
          </p:nvPr>
        </p:nvSpPr>
        <p:spPr>
          <a:xfrm>
            <a:off x="7729312" y="4504479"/>
            <a:ext cx="1834803" cy="1759325"/>
          </a:xfrm>
        </p:spPr>
        <p:txBody>
          <a:bodyPr>
            <a:noAutofit/>
          </a:bodyPr>
          <a:lstStyle>
            <a:lvl1pPr marL="0" indent="0">
              <a:buNone/>
              <a:defRPr sz="13307">
                <a:solidFill>
                  <a:schemeClr val="accent1"/>
                </a:solidFill>
                <a:latin typeface="Calibri Light" panose="020F0302020204030204" pitchFamily="34" charset="0"/>
                <a:cs typeface="Calibri Light" panose="020F0302020204030204" pitchFamily="34" charset="0"/>
              </a:defRPr>
            </a:lvl1pPr>
          </a:lstStyle>
          <a:p>
            <a:pPr lvl="0"/>
            <a:r>
              <a:rPr lang="en-US"/>
              <a:t>Click to edit Master text styles</a:t>
            </a:r>
          </a:p>
        </p:txBody>
      </p:sp>
      <p:sp>
        <p:nvSpPr>
          <p:cNvPr id="20" name="Slide Number Placeholder 4">
            <a:extLst>
              <a:ext uri="{FF2B5EF4-FFF2-40B4-BE49-F238E27FC236}">
                <a16:creationId xmlns:a16="http://schemas.microsoft.com/office/drawing/2014/main" id="{30E68DBA-7B23-816D-49C1-18C5FB6199E3}"/>
              </a:ext>
            </a:extLst>
          </p:cNvPr>
          <p:cNvSpPr>
            <a:spLocks noGrp="1"/>
          </p:cNvSpPr>
          <p:nvPr>
            <p:ph type="sldNum" sz="quarter" idx="14"/>
          </p:nvPr>
        </p:nvSpPr>
        <p:spPr>
          <a:xfrm>
            <a:off x="-1290" y="6356195"/>
            <a:ext cx="621704" cy="365453"/>
          </a:xfrm>
        </p:spPr>
        <p:txBody>
          <a:bodyPr/>
          <a:lstStyle>
            <a:lvl1pPr algn="ctr">
              <a:defRPr sz="1176" b="1">
                <a:solidFill>
                  <a:schemeClr val="bg1"/>
                </a:solidFill>
              </a:defRPr>
            </a:lvl1pPr>
          </a:lstStyle>
          <a:p>
            <a:fld id="{B70D0B35-03B6-47E0-BDF6-4600396463F8}" type="slidenum">
              <a:rPr lang="en-US" smtClean="0"/>
              <a:t>‹#›</a:t>
            </a:fld>
            <a:endParaRPr lang="en-US"/>
          </a:p>
        </p:txBody>
      </p:sp>
    </p:spTree>
    <p:extLst>
      <p:ext uri="{BB962C8B-B14F-4D97-AF65-F5344CB8AC3E}">
        <p14:creationId xmlns:p14="http://schemas.microsoft.com/office/powerpoint/2010/main" val="2492457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uă coloan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25448EF-A42F-57C4-885A-9ACCBCF25C8F}"/>
              </a:ext>
            </a:extLst>
          </p:cNvPr>
          <p:cNvSpPr/>
          <p:nvPr/>
        </p:nvSpPr>
        <p:spPr>
          <a:xfrm>
            <a:off x="-1290" y="-9513"/>
            <a:ext cx="621704" cy="686751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grpSp>
        <p:nvGrpSpPr>
          <p:cNvPr id="6" name="Graphic 8">
            <a:extLst>
              <a:ext uri="{FF2B5EF4-FFF2-40B4-BE49-F238E27FC236}">
                <a16:creationId xmlns:a16="http://schemas.microsoft.com/office/drawing/2014/main" id="{46986362-6324-F9EC-EA2A-E674468A7A9E}"/>
              </a:ext>
            </a:extLst>
          </p:cNvPr>
          <p:cNvGrpSpPr>
            <a:grpSpLocks/>
          </p:cNvGrpSpPr>
          <p:nvPr/>
        </p:nvGrpSpPr>
        <p:grpSpPr bwMode="auto">
          <a:xfrm>
            <a:off x="410815" y="442350"/>
            <a:ext cx="418555" cy="746761"/>
            <a:chOff x="1011092" y="885600"/>
            <a:chExt cx="1030668" cy="1496004"/>
          </a:xfrm>
        </p:grpSpPr>
        <p:grpSp>
          <p:nvGrpSpPr>
            <p:cNvPr id="7" name="Graphic 8">
              <a:extLst>
                <a:ext uri="{FF2B5EF4-FFF2-40B4-BE49-F238E27FC236}">
                  <a16:creationId xmlns:a16="http://schemas.microsoft.com/office/drawing/2014/main" id="{871AA386-58E1-49BC-EAC3-D7D5F14D56A9}"/>
                </a:ext>
              </a:extLst>
            </p:cNvPr>
            <p:cNvGrpSpPr>
              <a:grpSpLocks/>
            </p:cNvGrpSpPr>
            <p:nvPr/>
          </p:nvGrpSpPr>
          <p:grpSpPr bwMode="auto">
            <a:xfrm>
              <a:off x="1011092" y="1032729"/>
              <a:ext cx="515270" cy="1348875"/>
              <a:chOff x="1011092" y="1032729"/>
              <a:chExt cx="515270" cy="1348875"/>
            </a:xfrm>
          </p:grpSpPr>
          <p:sp>
            <p:nvSpPr>
              <p:cNvPr id="19" name="Freeform: Shape 20">
                <a:extLst>
                  <a:ext uri="{FF2B5EF4-FFF2-40B4-BE49-F238E27FC236}">
                    <a16:creationId xmlns:a16="http://schemas.microsoft.com/office/drawing/2014/main" id="{6D36C6C3-D681-9605-A145-0018E5BE04DB}"/>
                  </a:ext>
                </a:extLst>
              </p:cNvPr>
              <p:cNvSpPr>
                <a:spLocks/>
              </p:cNvSpPr>
              <p:nvPr/>
            </p:nvSpPr>
            <p:spPr bwMode="auto">
              <a:xfrm>
                <a:off x="1011092" y="1414373"/>
                <a:ext cx="515270" cy="967231"/>
              </a:xfrm>
              <a:custGeom>
                <a:avLst/>
                <a:gdLst>
                  <a:gd name="T0" fmla="*/ 515271 w 515270"/>
                  <a:gd name="T1" fmla="*/ 0 h 967231"/>
                  <a:gd name="T2" fmla="*/ 515271 w 515270"/>
                  <a:gd name="T3" fmla="*/ 967231 h 967231"/>
                  <a:gd name="T4" fmla="*/ 152225 w 515270"/>
                  <a:gd name="T5" fmla="*/ 727621 h 967231"/>
                  <a:gd name="T6" fmla="*/ 0 w 515270"/>
                  <a:gd name="T7" fmla="*/ 444955 h 967231"/>
                  <a:gd name="T8" fmla="*/ 0 w 515270"/>
                  <a:gd name="T9" fmla="*/ 63692 h 967231"/>
                  <a:gd name="T10" fmla="*/ 515143 w 515270"/>
                  <a:gd name="T11" fmla="*/ 0 h 967231"/>
                  <a:gd name="T12" fmla="*/ 515271 w 515270"/>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270" h="967231">
                    <a:moveTo>
                      <a:pt x="515271" y="0"/>
                    </a:moveTo>
                    <a:lnTo>
                      <a:pt x="515271" y="967231"/>
                    </a:lnTo>
                    <a:lnTo>
                      <a:pt x="152225" y="727621"/>
                    </a:lnTo>
                    <a:cubicBezTo>
                      <a:pt x="57068" y="664948"/>
                      <a:pt x="0" y="558836"/>
                      <a:pt x="0" y="444955"/>
                    </a:cubicBezTo>
                    <a:lnTo>
                      <a:pt x="0" y="63692"/>
                    </a:lnTo>
                    <a:cubicBezTo>
                      <a:pt x="154517" y="22929"/>
                      <a:pt x="329671" y="0"/>
                      <a:pt x="515143" y="0"/>
                    </a:cubicBezTo>
                    <a:cubicBezTo>
                      <a:pt x="515271" y="0"/>
                      <a:pt x="515271" y="0"/>
                      <a:pt x="515271"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20" name="Freeform: Shape 21">
                <a:extLst>
                  <a:ext uri="{FF2B5EF4-FFF2-40B4-BE49-F238E27FC236}">
                    <a16:creationId xmlns:a16="http://schemas.microsoft.com/office/drawing/2014/main" id="{BD7450BC-D308-DCFC-A83D-D62BD1E9B9A7}"/>
                  </a:ext>
                </a:extLst>
              </p:cNvPr>
              <p:cNvSpPr>
                <a:spLocks/>
              </p:cNvSpPr>
              <p:nvPr/>
            </p:nvSpPr>
            <p:spPr bwMode="auto">
              <a:xfrm>
                <a:off x="1011092" y="1032729"/>
                <a:ext cx="515270" cy="445336"/>
              </a:xfrm>
              <a:custGeom>
                <a:avLst/>
                <a:gdLst>
                  <a:gd name="T0" fmla="*/ 515143 w 515270"/>
                  <a:gd name="T1" fmla="*/ 0 h 445336"/>
                  <a:gd name="T2" fmla="*/ 0 w 515270"/>
                  <a:gd name="T3" fmla="*/ 63692 h 445336"/>
                  <a:gd name="T4" fmla="*/ 0 w 515270"/>
                  <a:gd name="T5" fmla="*/ 444954 h 445336"/>
                  <a:gd name="T6" fmla="*/ 0 w 515270"/>
                  <a:gd name="T7" fmla="*/ 445337 h 445336"/>
                  <a:gd name="T8" fmla="*/ 515143 w 515270"/>
                  <a:gd name="T9" fmla="*/ 381644 h 445336"/>
                  <a:gd name="T10" fmla="*/ 515271 w 515270"/>
                  <a:gd name="T11" fmla="*/ 381644 h 445336"/>
                  <a:gd name="T12" fmla="*/ 515271 w 515270"/>
                  <a:gd name="T13" fmla="*/ 0 h 445336"/>
                  <a:gd name="T14" fmla="*/ 515143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515143" y="0"/>
                    </a:moveTo>
                    <a:cubicBezTo>
                      <a:pt x="329671" y="0"/>
                      <a:pt x="154517" y="22929"/>
                      <a:pt x="0" y="63692"/>
                    </a:cubicBezTo>
                    <a:lnTo>
                      <a:pt x="0" y="444954"/>
                    </a:lnTo>
                    <a:cubicBezTo>
                      <a:pt x="0" y="445082"/>
                      <a:pt x="0" y="445209"/>
                      <a:pt x="0" y="445337"/>
                    </a:cubicBezTo>
                    <a:cubicBezTo>
                      <a:pt x="154517" y="404574"/>
                      <a:pt x="329671" y="381644"/>
                      <a:pt x="515143" y="381644"/>
                    </a:cubicBezTo>
                    <a:cubicBezTo>
                      <a:pt x="515271" y="381644"/>
                      <a:pt x="515271" y="381644"/>
                      <a:pt x="515271" y="381644"/>
                    </a:cubicBezTo>
                    <a:lnTo>
                      <a:pt x="515271" y="0"/>
                    </a:lnTo>
                    <a:cubicBezTo>
                      <a:pt x="515271" y="0"/>
                      <a:pt x="515271" y="0"/>
                      <a:pt x="515143"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sp>
          <p:nvSpPr>
            <p:cNvPr id="8" name="Freeform: Shape 9">
              <a:extLst>
                <a:ext uri="{FF2B5EF4-FFF2-40B4-BE49-F238E27FC236}">
                  <a16:creationId xmlns:a16="http://schemas.microsoft.com/office/drawing/2014/main" id="{85F13082-A110-A7E1-278E-B7FBCFD74595}"/>
                </a:ext>
              </a:extLst>
            </p:cNvPr>
            <p:cNvSpPr>
              <a:spLocks/>
            </p:cNvSpPr>
            <p:nvPr/>
          </p:nvSpPr>
          <p:spPr bwMode="auto">
            <a:xfrm>
              <a:off x="1074656"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9" name="Freeform: Shape 10">
              <a:extLst>
                <a:ext uri="{FF2B5EF4-FFF2-40B4-BE49-F238E27FC236}">
                  <a16:creationId xmlns:a16="http://schemas.microsoft.com/office/drawing/2014/main" id="{DA9FEC87-37F4-8929-80FF-95328E015A3E}"/>
                </a:ext>
              </a:extLst>
            </p:cNvPr>
            <p:cNvSpPr>
              <a:spLocks/>
            </p:cNvSpPr>
            <p:nvPr/>
          </p:nvSpPr>
          <p:spPr bwMode="auto">
            <a:xfrm>
              <a:off x="1295541"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nvGrpSpPr>
            <p:cNvPr id="10" name="Graphic 8">
              <a:extLst>
                <a:ext uri="{FF2B5EF4-FFF2-40B4-BE49-F238E27FC236}">
                  <a16:creationId xmlns:a16="http://schemas.microsoft.com/office/drawing/2014/main" id="{BF7F0761-B7CB-A592-5F1E-AD8C66042401}"/>
                </a:ext>
              </a:extLst>
            </p:cNvPr>
            <p:cNvGrpSpPr>
              <a:grpSpLocks/>
            </p:cNvGrpSpPr>
            <p:nvPr/>
          </p:nvGrpSpPr>
          <p:grpSpPr bwMode="auto">
            <a:xfrm>
              <a:off x="1526362" y="1032729"/>
              <a:ext cx="515397" cy="1348875"/>
              <a:chOff x="1526362" y="1032729"/>
              <a:chExt cx="515397" cy="1348875"/>
            </a:xfrm>
          </p:grpSpPr>
          <p:sp>
            <p:nvSpPr>
              <p:cNvPr id="17" name="Freeform: Shape 18">
                <a:extLst>
                  <a:ext uri="{FF2B5EF4-FFF2-40B4-BE49-F238E27FC236}">
                    <a16:creationId xmlns:a16="http://schemas.microsoft.com/office/drawing/2014/main" id="{F7BE8BD9-D385-7C23-64E4-6D80B2CEB345}"/>
                  </a:ext>
                </a:extLst>
              </p:cNvPr>
              <p:cNvSpPr>
                <a:spLocks/>
              </p:cNvSpPr>
              <p:nvPr/>
            </p:nvSpPr>
            <p:spPr bwMode="auto">
              <a:xfrm>
                <a:off x="1526362" y="1414373"/>
                <a:ext cx="515397" cy="967231"/>
              </a:xfrm>
              <a:custGeom>
                <a:avLst/>
                <a:gdLst>
                  <a:gd name="T0" fmla="*/ 0 w 515397"/>
                  <a:gd name="T1" fmla="*/ 0 h 967231"/>
                  <a:gd name="T2" fmla="*/ 0 w 515397"/>
                  <a:gd name="T3" fmla="*/ 967231 h 967231"/>
                  <a:gd name="T4" fmla="*/ 363173 w 515397"/>
                  <a:gd name="T5" fmla="*/ 727621 h 967231"/>
                  <a:gd name="T6" fmla="*/ 515398 w 515397"/>
                  <a:gd name="T7" fmla="*/ 444955 h 967231"/>
                  <a:gd name="T8" fmla="*/ 515398 w 515397"/>
                  <a:gd name="T9" fmla="*/ 63692 h 967231"/>
                  <a:gd name="T10" fmla="*/ 255 w 515397"/>
                  <a:gd name="T11" fmla="*/ 0 h 967231"/>
                  <a:gd name="T12" fmla="*/ 0 w 515397"/>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397" h="967231">
                    <a:moveTo>
                      <a:pt x="0" y="0"/>
                    </a:moveTo>
                    <a:lnTo>
                      <a:pt x="0" y="967231"/>
                    </a:lnTo>
                    <a:lnTo>
                      <a:pt x="363173" y="727621"/>
                    </a:lnTo>
                    <a:cubicBezTo>
                      <a:pt x="458202" y="664948"/>
                      <a:pt x="515398" y="558836"/>
                      <a:pt x="515398" y="444955"/>
                    </a:cubicBezTo>
                    <a:lnTo>
                      <a:pt x="515398" y="63692"/>
                    </a:lnTo>
                    <a:cubicBezTo>
                      <a:pt x="360880" y="22929"/>
                      <a:pt x="185727" y="0"/>
                      <a:pt x="255" y="0"/>
                    </a:cubicBezTo>
                    <a:cubicBezTo>
                      <a:pt x="127" y="0"/>
                      <a:pt x="127" y="0"/>
                      <a:pt x="0"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8" name="Freeform: Shape 19">
                <a:extLst>
                  <a:ext uri="{FF2B5EF4-FFF2-40B4-BE49-F238E27FC236}">
                    <a16:creationId xmlns:a16="http://schemas.microsoft.com/office/drawing/2014/main" id="{55C42309-A32E-7685-9991-32E77C79E634}"/>
                  </a:ext>
                </a:extLst>
              </p:cNvPr>
              <p:cNvSpPr>
                <a:spLocks/>
              </p:cNvSpPr>
              <p:nvPr/>
            </p:nvSpPr>
            <p:spPr bwMode="auto">
              <a:xfrm>
                <a:off x="1526362" y="1032729"/>
                <a:ext cx="515270" cy="445336"/>
              </a:xfrm>
              <a:custGeom>
                <a:avLst/>
                <a:gdLst>
                  <a:gd name="T0" fmla="*/ 127 w 515270"/>
                  <a:gd name="T1" fmla="*/ 0 h 445336"/>
                  <a:gd name="T2" fmla="*/ 515271 w 515270"/>
                  <a:gd name="T3" fmla="*/ 63692 h 445336"/>
                  <a:gd name="T4" fmla="*/ 515271 w 515270"/>
                  <a:gd name="T5" fmla="*/ 444954 h 445336"/>
                  <a:gd name="T6" fmla="*/ 515271 w 515270"/>
                  <a:gd name="T7" fmla="*/ 445337 h 445336"/>
                  <a:gd name="T8" fmla="*/ 127 w 515270"/>
                  <a:gd name="T9" fmla="*/ 381644 h 445336"/>
                  <a:gd name="T10" fmla="*/ 0 w 515270"/>
                  <a:gd name="T11" fmla="*/ 381644 h 445336"/>
                  <a:gd name="T12" fmla="*/ 0 w 515270"/>
                  <a:gd name="T13" fmla="*/ 0 h 445336"/>
                  <a:gd name="T14" fmla="*/ 127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127" y="0"/>
                    </a:moveTo>
                    <a:cubicBezTo>
                      <a:pt x="185599" y="0"/>
                      <a:pt x="360753" y="22929"/>
                      <a:pt x="515271" y="63692"/>
                    </a:cubicBezTo>
                    <a:lnTo>
                      <a:pt x="515271" y="444954"/>
                    </a:lnTo>
                    <a:cubicBezTo>
                      <a:pt x="515271" y="445082"/>
                      <a:pt x="515271" y="445209"/>
                      <a:pt x="515271" y="445337"/>
                    </a:cubicBezTo>
                    <a:cubicBezTo>
                      <a:pt x="360753" y="404574"/>
                      <a:pt x="185599" y="381644"/>
                      <a:pt x="127" y="381644"/>
                    </a:cubicBezTo>
                    <a:cubicBezTo>
                      <a:pt x="0" y="381644"/>
                      <a:pt x="0" y="381644"/>
                      <a:pt x="0" y="381644"/>
                    </a:cubicBezTo>
                    <a:lnTo>
                      <a:pt x="0" y="0"/>
                    </a:lnTo>
                    <a:cubicBezTo>
                      <a:pt x="127" y="0"/>
                      <a:pt x="127" y="0"/>
                      <a:pt x="127"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sp>
          <p:nvSpPr>
            <p:cNvPr id="11" name="Freeform: Shape 12">
              <a:extLst>
                <a:ext uri="{FF2B5EF4-FFF2-40B4-BE49-F238E27FC236}">
                  <a16:creationId xmlns:a16="http://schemas.microsoft.com/office/drawing/2014/main" id="{A492D8A5-8E9A-5279-1F2E-01091840727D}"/>
                </a:ext>
              </a:extLst>
            </p:cNvPr>
            <p:cNvSpPr>
              <a:spLocks/>
            </p:cNvSpPr>
            <p:nvPr/>
          </p:nvSpPr>
          <p:spPr bwMode="auto">
            <a:xfrm>
              <a:off x="1819092"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2" name="Freeform: Shape 13">
              <a:extLst>
                <a:ext uri="{FF2B5EF4-FFF2-40B4-BE49-F238E27FC236}">
                  <a16:creationId xmlns:a16="http://schemas.microsoft.com/office/drawing/2014/main" id="{F57A1E3E-B92B-74E9-D28F-C780953A74A0}"/>
                </a:ext>
              </a:extLst>
            </p:cNvPr>
            <p:cNvSpPr>
              <a:spLocks/>
            </p:cNvSpPr>
            <p:nvPr/>
          </p:nvSpPr>
          <p:spPr bwMode="auto">
            <a:xfrm>
              <a:off x="1589800"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3" name="Freeform: Shape 14">
              <a:extLst>
                <a:ext uri="{FF2B5EF4-FFF2-40B4-BE49-F238E27FC236}">
                  <a16:creationId xmlns:a16="http://schemas.microsoft.com/office/drawing/2014/main" id="{05130AB1-5BA6-23FF-C1A5-46063FBC0661}"/>
                </a:ext>
              </a:extLst>
            </p:cNvPr>
            <p:cNvSpPr>
              <a:spLocks/>
            </p:cNvSpPr>
            <p:nvPr/>
          </p:nvSpPr>
          <p:spPr bwMode="auto">
            <a:xfrm>
              <a:off x="1255542" y="1575897"/>
              <a:ext cx="270819" cy="485844"/>
            </a:xfrm>
            <a:custGeom>
              <a:avLst/>
              <a:gdLst>
                <a:gd name="T0" fmla="*/ 270820 w 270819"/>
                <a:gd name="T1" fmla="*/ 68023 h 485844"/>
                <a:gd name="T2" fmla="*/ 147002 w 270819"/>
                <a:gd name="T3" fmla="*/ 0 h 485844"/>
                <a:gd name="T4" fmla="*/ 0 w 270819"/>
                <a:gd name="T5" fmla="*/ 147002 h 485844"/>
                <a:gd name="T6" fmla="*/ 270820 w 270819"/>
                <a:gd name="T7" fmla="*/ 485845 h 485844"/>
                <a:gd name="T8" fmla="*/ 27082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270820" y="68023"/>
                  </a:moveTo>
                  <a:cubicBezTo>
                    <a:pt x="244706" y="27133"/>
                    <a:pt x="199102" y="0"/>
                    <a:pt x="147002" y="0"/>
                  </a:cubicBezTo>
                  <a:cubicBezTo>
                    <a:pt x="65858" y="0"/>
                    <a:pt x="0" y="65858"/>
                    <a:pt x="0" y="147002"/>
                  </a:cubicBezTo>
                  <a:cubicBezTo>
                    <a:pt x="0" y="337824"/>
                    <a:pt x="270820" y="485845"/>
                    <a:pt x="270820" y="485845"/>
                  </a:cubicBezTo>
                  <a:lnTo>
                    <a:pt x="270820" y="68023"/>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4" name="Freeform: Shape 15">
              <a:extLst>
                <a:ext uri="{FF2B5EF4-FFF2-40B4-BE49-F238E27FC236}">
                  <a16:creationId xmlns:a16="http://schemas.microsoft.com/office/drawing/2014/main" id="{D58693E2-8CFB-1062-B842-36C19E88D50E}"/>
                </a:ext>
              </a:extLst>
            </p:cNvPr>
            <p:cNvSpPr>
              <a:spLocks/>
            </p:cNvSpPr>
            <p:nvPr/>
          </p:nvSpPr>
          <p:spPr bwMode="auto">
            <a:xfrm>
              <a:off x="1526362" y="1575897"/>
              <a:ext cx="270819" cy="485844"/>
            </a:xfrm>
            <a:custGeom>
              <a:avLst/>
              <a:gdLst>
                <a:gd name="T0" fmla="*/ 0 w 270819"/>
                <a:gd name="T1" fmla="*/ 68023 h 485844"/>
                <a:gd name="T2" fmla="*/ 123818 w 270819"/>
                <a:gd name="T3" fmla="*/ 0 h 485844"/>
                <a:gd name="T4" fmla="*/ 270820 w 270819"/>
                <a:gd name="T5" fmla="*/ 147002 h 485844"/>
                <a:gd name="T6" fmla="*/ 0 w 270819"/>
                <a:gd name="T7" fmla="*/ 485845 h 485844"/>
                <a:gd name="T8" fmla="*/ 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0" y="68023"/>
                  </a:moveTo>
                  <a:cubicBezTo>
                    <a:pt x="26114" y="27133"/>
                    <a:pt x="71718" y="0"/>
                    <a:pt x="123818" y="0"/>
                  </a:cubicBezTo>
                  <a:cubicBezTo>
                    <a:pt x="204962" y="0"/>
                    <a:pt x="270820" y="65858"/>
                    <a:pt x="270820" y="147002"/>
                  </a:cubicBezTo>
                  <a:cubicBezTo>
                    <a:pt x="270820" y="337824"/>
                    <a:pt x="0" y="485845"/>
                    <a:pt x="0" y="485845"/>
                  </a:cubicBezTo>
                  <a:lnTo>
                    <a:pt x="0" y="68023"/>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5" name="Freeform: Shape 16">
              <a:extLst>
                <a:ext uri="{FF2B5EF4-FFF2-40B4-BE49-F238E27FC236}">
                  <a16:creationId xmlns:a16="http://schemas.microsoft.com/office/drawing/2014/main" id="{7CC617DC-0BA7-581A-FFB3-A2DDE712DB9B}"/>
                </a:ext>
              </a:extLst>
            </p:cNvPr>
            <p:cNvSpPr>
              <a:spLocks/>
            </p:cNvSpPr>
            <p:nvPr/>
          </p:nvSpPr>
          <p:spPr bwMode="auto">
            <a:xfrm>
              <a:off x="1265733"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6" name="Freeform: Shape 17">
              <a:extLst>
                <a:ext uri="{FF2B5EF4-FFF2-40B4-BE49-F238E27FC236}">
                  <a16:creationId xmlns:a16="http://schemas.microsoft.com/office/drawing/2014/main" id="{745ED2CF-932E-F8E2-68BE-C9B148BB439D}"/>
                </a:ext>
              </a:extLst>
            </p:cNvPr>
            <p:cNvSpPr>
              <a:spLocks/>
            </p:cNvSpPr>
            <p:nvPr/>
          </p:nvSpPr>
          <p:spPr bwMode="auto">
            <a:xfrm>
              <a:off x="1526489"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sp>
        <p:nvSpPr>
          <p:cNvPr id="21" name="TextBox 22">
            <a:extLst>
              <a:ext uri="{FF2B5EF4-FFF2-40B4-BE49-F238E27FC236}">
                <a16:creationId xmlns:a16="http://schemas.microsoft.com/office/drawing/2014/main" id="{34BE7611-68C6-AA68-E607-05AAAAFA022C}"/>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rgbClr val="EFEFEF"/>
                </a:solidFill>
              </a:rPr>
              <a:t>insp.gov.ro</a:t>
            </a:r>
          </a:p>
        </p:txBody>
      </p:sp>
      <p:sp>
        <p:nvSpPr>
          <p:cNvPr id="2" name="Title 1"/>
          <p:cNvSpPr>
            <a:spLocks noGrp="1"/>
          </p:cNvSpPr>
          <p:nvPr>
            <p:ph type="title"/>
          </p:nvPr>
        </p:nvSpPr>
        <p:spPr>
          <a:xfrm>
            <a:off x="1170001" y="502698"/>
            <a:ext cx="3974413" cy="750191"/>
          </a:xfrm>
        </p:spPr>
        <p:txBody>
          <a:bodyPr anchor="t">
            <a:noAutofit/>
          </a:bodyPr>
          <a:lstStyle>
            <a:lvl1pPr>
              <a:defRPr sz="1379" b="1">
                <a:solidFill>
                  <a:schemeClr val="tx2"/>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1170001" y="2933864"/>
            <a:ext cx="3974413" cy="3243099"/>
          </a:xfrm>
        </p:spPr>
        <p:txBody>
          <a:bodyPr>
            <a:normAutofit/>
          </a:bodyPr>
          <a:lstStyle>
            <a:lvl1pPr marL="0" indent="0">
              <a:buNone/>
              <a:defRPr sz="1136">
                <a:solidFill>
                  <a:schemeClr val="tx2"/>
                </a:solidFill>
              </a:defRPr>
            </a:lvl1pPr>
            <a:lvl2pPr marL="370969" indent="0">
              <a:buNone/>
              <a:defRPr sz="1136">
                <a:solidFill>
                  <a:schemeClr val="tx2"/>
                </a:solidFill>
              </a:defRPr>
            </a:lvl2pPr>
            <a:lvl3pPr marL="741937" indent="0">
              <a:buNone/>
              <a:defRPr sz="1136">
                <a:solidFill>
                  <a:schemeClr val="tx2"/>
                </a:solidFill>
              </a:defRPr>
            </a:lvl3pPr>
            <a:lvl4pPr marL="1112904" indent="0">
              <a:buNone/>
              <a:defRPr sz="1136">
                <a:solidFill>
                  <a:schemeClr val="tx2"/>
                </a:solidFill>
              </a:defRPr>
            </a:lvl4pPr>
            <a:lvl5pPr marL="1483873" indent="0">
              <a:buNone/>
              <a:defRPr sz="1136">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50550" y="2933864"/>
            <a:ext cx="3974413" cy="3243099"/>
          </a:xfrm>
        </p:spPr>
        <p:txBody>
          <a:bodyPr>
            <a:normAutofit/>
          </a:bodyPr>
          <a:lstStyle>
            <a:lvl1pPr marL="0" indent="0">
              <a:buNone/>
              <a:defRPr sz="1136">
                <a:solidFill>
                  <a:schemeClr val="tx1"/>
                </a:solidFill>
              </a:defRPr>
            </a:lvl1pPr>
            <a:lvl2pPr marL="370969" indent="0">
              <a:buNone/>
              <a:defRPr sz="1136">
                <a:solidFill>
                  <a:schemeClr val="tx1"/>
                </a:solidFill>
              </a:defRPr>
            </a:lvl2pPr>
            <a:lvl3pPr marL="741937" indent="0">
              <a:buNone/>
              <a:defRPr sz="1136">
                <a:solidFill>
                  <a:schemeClr val="tx1"/>
                </a:solidFill>
              </a:defRPr>
            </a:lvl3pPr>
            <a:lvl4pPr marL="1112904" indent="0">
              <a:buNone/>
              <a:defRPr sz="1136">
                <a:solidFill>
                  <a:schemeClr val="tx1"/>
                </a:solidFill>
              </a:defRPr>
            </a:lvl4pPr>
            <a:lvl5pPr marL="1483873" indent="0">
              <a:buNone/>
              <a:defRPr sz="1136">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Slide Number Placeholder 6">
            <a:extLst>
              <a:ext uri="{FF2B5EF4-FFF2-40B4-BE49-F238E27FC236}">
                <a16:creationId xmlns:a16="http://schemas.microsoft.com/office/drawing/2014/main" id="{2EEDEEAF-6B16-E512-0ED0-3A1F1D647F1A}"/>
              </a:ext>
            </a:extLst>
          </p:cNvPr>
          <p:cNvSpPr>
            <a:spLocks noGrp="1"/>
          </p:cNvSpPr>
          <p:nvPr>
            <p:ph type="sldNum" sz="quarter" idx="10"/>
          </p:nvPr>
        </p:nvSpPr>
        <p:spPr>
          <a:xfrm>
            <a:off x="1" y="6356195"/>
            <a:ext cx="620415" cy="365453"/>
          </a:xfrm>
        </p:spPr>
        <p:txBody>
          <a:bodyPr/>
          <a:lstStyle>
            <a:lvl1pPr algn="ctr">
              <a:defRPr sz="1176">
                <a:solidFill>
                  <a:schemeClr val="bg1"/>
                </a:solidFill>
              </a:defRPr>
            </a:lvl1pPr>
          </a:lstStyle>
          <a:p>
            <a:fld id="{B70D0B35-03B6-47E0-BDF6-4600396463F8}" type="slidenum">
              <a:rPr lang="en-US" smtClean="0"/>
              <a:t>‹#›</a:t>
            </a:fld>
            <a:endParaRPr lang="en-US"/>
          </a:p>
        </p:txBody>
      </p:sp>
    </p:spTree>
    <p:extLst>
      <p:ext uri="{BB962C8B-B14F-4D97-AF65-F5344CB8AC3E}">
        <p14:creationId xmlns:p14="http://schemas.microsoft.com/office/powerpoint/2010/main" val="58181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904E56-67FB-F208-9F2A-600118FA54F6}"/>
              </a:ext>
            </a:extLst>
          </p:cNvPr>
          <p:cNvSpPr/>
          <p:nvPr/>
        </p:nvSpPr>
        <p:spPr>
          <a:xfrm>
            <a:off x="-1290" y="-9513"/>
            <a:ext cx="621704" cy="686751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grpSp>
        <p:nvGrpSpPr>
          <p:cNvPr id="5" name="Graphic 8">
            <a:extLst>
              <a:ext uri="{FF2B5EF4-FFF2-40B4-BE49-F238E27FC236}">
                <a16:creationId xmlns:a16="http://schemas.microsoft.com/office/drawing/2014/main" id="{0D3B8FC8-8668-1ADF-B05F-1F783AB1A92D}"/>
              </a:ext>
            </a:extLst>
          </p:cNvPr>
          <p:cNvGrpSpPr>
            <a:grpSpLocks/>
          </p:cNvGrpSpPr>
          <p:nvPr/>
        </p:nvGrpSpPr>
        <p:grpSpPr bwMode="auto">
          <a:xfrm>
            <a:off x="410815" y="442350"/>
            <a:ext cx="418555" cy="746761"/>
            <a:chOff x="1011092" y="885600"/>
            <a:chExt cx="1030668" cy="1496004"/>
          </a:xfrm>
        </p:grpSpPr>
        <p:grpSp>
          <p:nvGrpSpPr>
            <p:cNvPr id="6" name="Graphic 8">
              <a:extLst>
                <a:ext uri="{FF2B5EF4-FFF2-40B4-BE49-F238E27FC236}">
                  <a16:creationId xmlns:a16="http://schemas.microsoft.com/office/drawing/2014/main" id="{F44CB755-9CB4-9E06-09D3-5648389700AA}"/>
                </a:ext>
              </a:extLst>
            </p:cNvPr>
            <p:cNvGrpSpPr>
              <a:grpSpLocks/>
            </p:cNvGrpSpPr>
            <p:nvPr/>
          </p:nvGrpSpPr>
          <p:grpSpPr bwMode="auto">
            <a:xfrm>
              <a:off x="1011092" y="1032729"/>
              <a:ext cx="515270" cy="1348875"/>
              <a:chOff x="1011092" y="1032729"/>
              <a:chExt cx="515270" cy="1348875"/>
            </a:xfrm>
          </p:grpSpPr>
          <p:sp>
            <p:nvSpPr>
              <p:cNvPr id="19" name="Freeform: Shape 20">
                <a:extLst>
                  <a:ext uri="{FF2B5EF4-FFF2-40B4-BE49-F238E27FC236}">
                    <a16:creationId xmlns:a16="http://schemas.microsoft.com/office/drawing/2014/main" id="{45F5BA8A-C232-861A-959E-507DB1D6D078}"/>
                  </a:ext>
                </a:extLst>
              </p:cNvPr>
              <p:cNvSpPr>
                <a:spLocks/>
              </p:cNvSpPr>
              <p:nvPr/>
            </p:nvSpPr>
            <p:spPr bwMode="auto">
              <a:xfrm>
                <a:off x="1011092" y="1414373"/>
                <a:ext cx="515270" cy="967231"/>
              </a:xfrm>
              <a:custGeom>
                <a:avLst/>
                <a:gdLst>
                  <a:gd name="T0" fmla="*/ 515271 w 515270"/>
                  <a:gd name="T1" fmla="*/ 0 h 967231"/>
                  <a:gd name="T2" fmla="*/ 515271 w 515270"/>
                  <a:gd name="T3" fmla="*/ 967231 h 967231"/>
                  <a:gd name="T4" fmla="*/ 152225 w 515270"/>
                  <a:gd name="T5" fmla="*/ 727621 h 967231"/>
                  <a:gd name="T6" fmla="*/ 0 w 515270"/>
                  <a:gd name="T7" fmla="*/ 444955 h 967231"/>
                  <a:gd name="T8" fmla="*/ 0 w 515270"/>
                  <a:gd name="T9" fmla="*/ 63692 h 967231"/>
                  <a:gd name="T10" fmla="*/ 515143 w 515270"/>
                  <a:gd name="T11" fmla="*/ 0 h 967231"/>
                  <a:gd name="T12" fmla="*/ 515271 w 515270"/>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270" h="967231">
                    <a:moveTo>
                      <a:pt x="515271" y="0"/>
                    </a:moveTo>
                    <a:lnTo>
                      <a:pt x="515271" y="967231"/>
                    </a:lnTo>
                    <a:lnTo>
                      <a:pt x="152225" y="727621"/>
                    </a:lnTo>
                    <a:cubicBezTo>
                      <a:pt x="57068" y="664948"/>
                      <a:pt x="0" y="558836"/>
                      <a:pt x="0" y="444955"/>
                    </a:cubicBezTo>
                    <a:lnTo>
                      <a:pt x="0" y="63692"/>
                    </a:lnTo>
                    <a:cubicBezTo>
                      <a:pt x="154517" y="22929"/>
                      <a:pt x="329671" y="0"/>
                      <a:pt x="515143" y="0"/>
                    </a:cubicBezTo>
                    <a:cubicBezTo>
                      <a:pt x="515271" y="0"/>
                      <a:pt x="515271" y="0"/>
                      <a:pt x="515271"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20" name="Freeform: Shape 21">
                <a:extLst>
                  <a:ext uri="{FF2B5EF4-FFF2-40B4-BE49-F238E27FC236}">
                    <a16:creationId xmlns:a16="http://schemas.microsoft.com/office/drawing/2014/main" id="{CB95C3B6-A302-9633-CCEA-0D27D5D5534C}"/>
                  </a:ext>
                </a:extLst>
              </p:cNvPr>
              <p:cNvSpPr>
                <a:spLocks/>
              </p:cNvSpPr>
              <p:nvPr/>
            </p:nvSpPr>
            <p:spPr bwMode="auto">
              <a:xfrm>
                <a:off x="1011092" y="1032729"/>
                <a:ext cx="515270" cy="445336"/>
              </a:xfrm>
              <a:custGeom>
                <a:avLst/>
                <a:gdLst>
                  <a:gd name="T0" fmla="*/ 515143 w 515270"/>
                  <a:gd name="T1" fmla="*/ 0 h 445336"/>
                  <a:gd name="T2" fmla="*/ 0 w 515270"/>
                  <a:gd name="T3" fmla="*/ 63692 h 445336"/>
                  <a:gd name="T4" fmla="*/ 0 w 515270"/>
                  <a:gd name="T5" fmla="*/ 444954 h 445336"/>
                  <a:gd name="T6" fmla="*/ 0 w 515270"/>
                  <a:gd name="T7" fmla="*/ 445337 h 445336"/>
                  <a:gd name="T8" fmla="*/ 515143 w 515270"/>
                  <a:gd name="T9" fmla="*/ 381644 h 445336"/>
                  <a:gd name="T10" fmla="*/ 515271 w 515270"/>
                  <a:gd name="T11" fmla="*/ 381644 h 445336"/>
                  <a:gd name="T12" fmla="*/ 515271 w 515270"/>
                  <a:gd name="T13" fmla="*/ 0 h 445336"/>
                  <a:gd name="T14" fmla="*/ 515143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515143" y="0"/>
                    </a:moveTo>
                    <a:cubicBezTo>
                      <a:pt x="329671" y="0"/>
                      <a:pt x="154517" y="22929"/>
                      <a:pt x="0" y="63692"/>
                    </a:cubicBezTo>
                    <a:lnTo>
                      <a:pt x="0" y="444954"/>
                    </a:lnTo>
                    <a:cubicBezTo>
                      <a:pt x="0" y="445082"/>
                      <a:pt x="0" y="445209"/>
                      <a:pt x="0" y="445337"/>
                    </a:cubicBezTo>
                    <a:cubicBezTo>
                      <a:pt x="154517" y="404574"/>
                      <a:pt x="329671" y="381644"/>
                      <a:pt x="515143" y="381644"/>
                    </a:cubicBezTo>
                    <a:cubicBezTo>
                      <a:pt x="515271" y="381644"/>
                      <a:pt x="515271" y="381644"/>
                      <a:pt x="515271" y="381644"/>
                    </a:cubicBezTo>
                    <a:lnTo>
                      <a:pt x="515271" y="0"/>
                    </a:lnTo>
                    <a:cubicBezTo>
                      <a:pt x="515271" y="0"/>
                      <a:pt x="515271" y="0"/>
                      <a:pt x="515143"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sp>
          <p:nvSpPr>
            <p:cNvPr id="7" name="Freeform: Shape 9">
              <a:extLst>
                <a:ext uri="{FF2B5EF4-FFF2-40B4-BE49-F238E27FC236}">
                  <a16:creationId xmlns:a16="http://schemas.microsoft.com/office/drawing/2014/main" id="{FDEEEC48-06AF-1F5E-4F02-F97D7DEB3FB5}"/>
                </a:ext>
              </a:extLst>
            </p:cNvPr>
            <p:cNvSpPr>
              <a:spLocks/>
            </p:cNvSpPr>
            <p:nvPr/>
          </p:nvSpPr>
          <p:spPr bwMode="auto">
            <a:xfrm>
              <a:off x="1074656"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8" name="Freeform: Shape 10">
              <a:extLst>
                <a:ext uri="{FF2B5EF4-FFF2-40B4-BE49-F238E27FC236}">
                  <a16:creationId xmlns:a16="http://schemas.microsoft.com/office/drawing/2014/main" id="{FEE6D135-EE2A-42E0-FE40-03842F967FC3}"/>
                </a:ext>
              </a:extLst>
            </p:cNvPr>
            <p:cNvSpPr>
              <a:spLocks/>
            </p:cNvSpPr>
            <p:nvPr/>
          </p:nvSpPr>
          <p:spPr bwMode="auto">
            <a:xfrm>
              <a:off x="1295541"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nvGrpSpPr>
            <p:cNvPr id="10" name="Graphic 8">
              <a:extLst>
                <a:ext uri="{FF2B5EF4-FFF2-40B4-BE49-F238E27FC236}">
                  <a16:creationId xmlns:a16="http://schemas.microsoft.com/office/drawing/2014/main" id="{17C05515-9EA0-5F36-062D-BFD8E131B935}"/>
                </a:ext>
              </a:extLst>
            </p:cNvPr>
            <p:cNvGrpSpPr>
              <a:grpSpLocks/>
            </p:cNvGrpSpPr>
            <p:nvPr/>
          </p:nvGrpSpPr>
          <p:grpSpPr bwMode="auto">
            <a:xfrm>
              <a:off x="1526362" y="1032729"/>
              <a:ext cx="515397" cy="1348875"/>
              <a:chOff x="1526362" y="1032729"/>
              <a:chExt cx="515397" cy="1348875"/>
            </a:xfrm>
          </p:grpSpPr>
          <p:sp>
            <p:nvSpPr>
              <p:cNvPr id="17" name="Freeform: Shape 18">
                <a:extLst>
                  <a:ext uri="{FF2B5EF4-FFF2-40B4-BE49-F238E27FC236}">
                    <a16:creationId xmlns:a16="http://schemas.microsoft.com/office/drawing/2014/main" id="{DEB2C7A8-6A4B-C787-AED8-421FB220CDC3}"/>
                  </a:ext>
                </a:extLst>
              </p:cNvPr>
              <p:cNvSpPr>
                <a:spLocks/>
              </p:cNvSpPr>
              <p:nvPr/>
            </p:nvSpPr>
            <p:spPr bwMode="auto">
              <a:xfrm>
                <a:off x="1526362" y="1414373"/>
                <a:ext cx="515397" cy="967231"/>
              </a:xfrm>
              <a:custGeom>
                <a:avLst/>
                <a:gdLst>
                  <a:gd name="T0" fmla="*/ 0 w 515397"/>
                  <a:gd name="T1" fmla="*/ 0 h 967231"/>
                  <a:gd name="T2" fmla="*/ 0 w 515397"/>
                  <a:gd name="T3" fmla="*/ 967231 h 967231"/>
                  <a:gd name="T4" fmla="*/ 363173 w 515397"/>
                  <a:gd name="T5" fmla="*/ 727621 h 967231"/>
                  <a:gd name="T6" fmla="*/ 515398 w 515397"/>
                  <a:gd name="T7" fmla="*/ 444955 h 967231"/>
                  <a:gd name="T8" fmla="*/ 515398 w 515397"/>
                  <a:gd name="T9" fmla="*/ 63692 h 967231"/>
                  <a:gd name="T10" fmla="*/ 255 w 515397"/>
                  <a:gd name="T11" fmla="*/ 0 h 967231"/>
                  <a:gd name="T12" fmla="*/ 0 w 515397"/>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397" h="967231">
                    <a:moveTo>
                      <a:pt x="0" y="0"/>
                    </a:moveTo>
                    <a:lnTo>
                      <a:pt x="0" y="967231"/>
                    </a:lnTo>
                    <a:lnTo>
                      <a:pt x="363173" y="727621"/>
                    </a:lnTo>
                    <a:cubicBezTo>
                      <a:pt x="458202" y="664948"/>
                      <a:pt x="515398" y="558836"/>
                      <a:pt x="515398" y="444955"/>
                    </a:cubicBezTo>
                    <a:lnTo>
                      <a:pt x="515398" y="63692"/>
                    </a:lnTo>
                    <a:cubicBezTo>
                      <a:pt x="360880" y="22929"/>
                      <a:pt x="185727" y="0"/>
                      <a:pt x="255" y="0"/>
                    </a:cubicBezTo>
                    <a:cubicBezTo>
                      <a:pt x="127" y="0"/>
                      <a:pt x="127" y="0"/>
                      <a:pt x="0"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8" name="Freeform: Shape 19">
                <a:extLst>
                  <a:ext uri="{FF2B5EF4-FFF2-40B4-BE49-F238E27FC236}">
                    <a16:creationId xmlns:a16="http://schemas.microsoft.com/office/drawing/2014/main" id="{18E0C9A3-06A0-3503-2EBB-A30428A8F07A}"/>
                  </a:ext>
                </a:extLst>
              </p:cNvPr>
              <p:cNvSpPr>
                <a:spLocks/>
              </p:cNvSpPr>
              <p:nvPr/>
            </p:nvSpPr>
            <p:spPr bwMode="auto">
              <a:xfrm>
                <a:off x="1526362" y="1032729"/>
                <a:ext cx="515270" cy="445336"/>
              </a:xfrm>
              <a:custGeom>
                <a:avLst/>
                <a:gdLst>
                  <a:gd name="T0" fmla="*/ 127 w 515270"/>
                  <a:gd name="T1" fmla="*/ 0 h 445336"/>
                  <a:gd name="T2" fmla="*/ 515271 w 515270"/>
                  <a:gd name="T3" fmla="*/ 63692 h 445336"/>
                  <a:gd name="T4" fmla="*/ 515271 w 515270"/>
                  <a:gd name="T5" fmla="*/ 444954 h 445336"/>
                  <a:gd name="T6" fmla="*/ 515271 w 515270"/>
                  <a:gd name="T7" fmla="*/ 445337 h 445336"/>
                  <a:gd name="T8" fmla="*/ 127 w 515270"/>
                  <a:gd name="T9" fmla="*/ 381644 h 445336"/>
                  <a:gd name="T10" fmla="*/ 0 w 515270"/>
                  <a:gd name="T11" fmla="*/ 381644 h 445336"/>
                  <a:gd name="T12" fmla="*/ 0 w 515270"/>
                  <a:gd name="T13" fmla="*/ 0 h 445336"/>
                  <a:gd name="T14" fmla="*/ 127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127" y="0"/>
                    </a:moveTo>
                    <a:cubicBezTo>
                      <a:pt x="185599" y="0"/>
                      <a:pt x="360753" y="22929"/>
                      <a:pt x="515271" y="63692"/>
                    </a:cubicBezTo>
                    <a:lnTo>
                      <a:pt x="515271" y="444954"/>
                    </a:lnTo>
                    <a:cubicBezTo>
                      <a:pt x="515271" y="445082"/>
                      <a:pt x="515271" y="445209"/>
                      <a:pt x="515271" y="445337"/>
                    </a:cubicBezTo>
                    <a:cubicBezTo>
                      <a:pt x="360753" y="404574"/>
                      <a:pt x="185599" y="381644"/>
                      <a:pt x="127" y="381644"/>
                    </a:cubicBezTo>
                    <a:cubicBezTo>
                      <a:pt x="0" y="381644"/>
                      <a:pt x="0" y="381644"/>
                      <a:pt x="0" y="381644"/>
                    </a:cubicBezTo>
                    <a:lnTo>
                      <a:pt x="0" y="0"/>
                    </a:lnTo>
                    <a:cubicBezTo>
                      <a:pt x="127" y="0"/>
                      <a:pt x="127" y="0"/>
                      <a:pt x="127"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sp>
          <p:nvSpPr>
            <p:cNvPr id="11" name="Freeform: Shape 12">
              <a:extLst>
                <a:ext uri="{FF2B5EF4-FFF2-40B4-BE49-F238E27FC236}">
                  <a16:creationId xmlns:a16="http://schemas.microsoft.com/office/drawing/2014/main" id="{93FAB690-6808-6D13-60C2-D41E6778ED7C}"/>
                </a:ext>
              </a:extLst>
            </p:cNvPr>
            <p:cNvSpPr>
              <a:spLocks/>
            </p:cNvSpPr>
            <p:nvPr/>
          </p:nvSpPr>
          <p:spPr bwMode="auto">
            <a:xfrm>
              <a:off x="1819092"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2" name="Freeform: Shape 13">
              <a:extLst>
                <a:ext uri="{FF2B5EF4-FFF2-40B4-BE49-F238E27FC236}">
                  <a16:creationId xmlns:a16="http://schemas.microsoft.com/office/drawing/2014/main" id="{B5B432F4-0D3A-C27C-A056-678C02F809E1}"/>
                </a:ext>
              </a:extLst>
            </p:cNvPr>
            <p:cNvSpPr>
              <a:spLocks/>
            </p:cNvSpPr>
            <p:nvPr/>
          </p:nvSpPr>
          <p:spPr bwMode="auto">
            <a:xfrm>
              <a:off x="1589800"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3" name="Freeform: Shape 14">
              <a:extLst>
                <a:ext uri="{FF2B5EF4-FFF2-40B4-BE49-F238E27FC236}">
                  <a16:creationId xmlns:a16="http://schemas.microsoft.com/office/drawing/2014/main" id="{B63CE364-EFAA-0C14-A571-C9CF6B0D3666}"/>
                </a:ext>
              </a:extLst>
            </p:cNvPr>
            <p:cNvSpPr>
              <a:spLocks/>
            </p:cNvSpPr>
            <p:nvPr/>
          </p:nvSpPr>
          <p:spPr bwMode="auto">
            <a:xfrm>
              <a:off x="1255542" y="1575897"/>
              <a:ext cx="270819" cy="485844"/>
            </a:xfrm>
            <a:custGeom>
              <a:avLst/>
              <a:gdLst>
                <a:gd name="T0" fmla="*/ 270820 w 270819"/>
                <a:gd name="T1" fmla="*/ 68023 h 485844"/>
                <a:gd name="T2" fmla="*/ 147002 w 270819"/>
                <a:gd name="T3" fmla="*/ 0 h 485844"/>
                <a:gd name="T4" fmla="*/ 0 w 270819"/>
                <a:gd name="T5" fmla="*/ 147002 h 485844"/>
                <a:gd name="T6" fmla="*/ 270820 w 270819"/>
                <a:gd name="T7" fmla="*/ 485845 h 485844"/>
                <a:gd name="T8" fmla="*/ 27082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270820" y="68023"/>
                  </a:moveTo>
                  <a:cubicBezTo>
                    <a:pt x="244706" y="27133"/>
                    <a:pt x="199102" y="0"/>
                    <a:pt x="147002" y="0"/>
                  </a:cubicBezTo>
                  <a:cubicBezTo>
                    <a:pt x="65858" y="0"/>
                    <a:pt x="0" y="65858"/>
                    <a:pt x="0" y="147002"/>
                  </a:cubicBezTo>
                  <a:cubicBezTo>
                    <a:pt x="0" y="337824"/>
                    <a:pt x="270820" y="485845"/>
                    <a:pt x="270820" y="485845"/>
                  </a:cubicBezTo>
                  <a:lnTo>
                    <a:pt x="270820" y="68023"/>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4" name="Freeform: Shape 15">
              <a:extLst>
                <a:ext uri="{FF2B5EF4-FFF2-40B4-BE49-F238E27FC236}">
                  <a16:creationId xmlns:a16="http://schemas.microsoft.com/office/drawing/2014/main" id="{1EB4A666-217E-E69E-5588-889527543CB4}"/>
                </a:ext>
              </a:extLst>
            </p:cNvPr>
            <p:cNvSpPr>
              <a:spLocks/>
            </p:cNvSpPr>
            <p:nvPr/>
          </p:nvSpPr>
          <p:spPr bwMode="auto">
            <a:xfrm>
              <a:off x="1526362" y="1575897"/>
              <a:ext cx="270819" cy="485844"/>
            </a:xfrm>
            <a:custGeom>
              <a:avLst/>
              <a:gdLst>
                <a:gd name="T0" fmla="*/ 0 w 270819"/>
                <a:gd name="T1" fmla="*/ 68023 h 485844"/>
                <a:gd name="T2" fmla="*/ 123818 w 270819"/>
                <a:gd name="T3" fmla="*/ 0 h 485844"/>
                <a:gd name="T4" fmla="*/ 270820 w 270819"/>
                <a:gd name="T5" fmla="*/ 147002 h 485844"/>
                <a:gd name="T6" fmla="*/ 0 w 270819"/>
                <a:gd name="T7" fmla="*/ 485845 h 485844"/>
                <a:gd name="T8" fmla="*/ 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0" y="68023"/>
                  </a:moveTo>
                  <a:cubicBezTo>
                    <a:pt x="26114" y="27133"/>
                    <a:pt x="71718" y="0"/>
                    <a:pt x="123818" y="0"/>
                  </a:cubicBezTo>
                  <a:cubicBezTo>
                    <a:pt x="204962" y="0"/>
                    <a:pt x="270820" y="65858"/>
                    <a:pt x="270820" y="147002"/>
                  </a:cubicBezTo>
                  <a:cubicBezTo>
                    <a:pt x="270820" y="337824"/>
                    <a:pt x="0" y="485845"/>
                    <a:pt x="0" y="485845"/>
                  </a:cubicBezTo>
                  <a:lnTo>
                    <a:pt x="0" y="68023"/>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5" name="Freeform: Shape 16">
              <a:extLst>
                <a:ext uri="{FF2B5EF4-FFF2-40B4-BE49-F238E27FC236}">
                  <a16:creationId xmlns:a16="http://schemas.microsoft.com/office/drawing/2014/main" id="{2CA1E030-6660-7144-24EF-0762A27ADB86}"/>
                </a:ext>
              </a:extLst>
            </p:cNvPr>
            <p:cNvSpPr>
              <a:spLocks/>
            </p:cNvSpPr>
            <p:nvPr/>
          </p:nvSpPr>
          <p:spPr bwMode="auto">
            <a:xfrm>
              <a:off x="1265733"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6" name="Freeform: Shape 17">
              <a:extLst>
                <a:ext uri="{FF2B5EF4-FFF2-40B4-BE49-F238E27FC236}">
                  <a16:creationId xmlns:a16="http://schemas.microsoft.com/office/drawing/2014/main" id="{D58555EC-4F7A-2991-7B7A-25C6CA0702FF}"/>
                </a:ext>
              </a:extLst>
            </p:cNvPr>
            <p:cNvSpPr>
              <a:spLocks/>
            </p:cNvSpPr>
            <p:nvPr/>
          </p:nvSpPr>
          <p:spPr bwMode="auto">
            <a:xfrm>
              <a:off x="1526489"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sp>
        <p:nvSpPr>
          <p:cNvPr id="21" name="TextBox 22">
            <a:extLst>
              <a:ext uri="{FF2B5EF4-FFF2-40B4-BE49-F238E27FC236}">
                <a16:creationId xmlns:a16="http://schemas.microsoft.com/office/drawing/2014/main" id="{CB30B580-9D06-1B73-D456-A885033222B4}"/>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rgbClr val="EFEFEF"/>
                </a:solidFill>
              </a:rPr>
              <a:t>insp.gov.ro</a:t>
            </a:r>
          </a:p>
        </p:txBody>
      </p:sp>
      <p:sp>
        <p:nvSpPr>
          <p:cNvPr id="9" name="Picture Placeholder 8"/>
          <p:cNvSpPr>
            <a:spLocks noGrp="1"/>
          </p:cNvSpPr>
          <p:nvPr>
            <p:ph type="pic" sz="quarter" idx="13"/>
          </p:nvPr>
        </p:nvSpPr>
        <p:spPr>
          <a:xfrm>
            <a:off x="594416" y="-9710"/>
            <a:ext cx="9311584" cy="6867711"/>
          </a:xfrm>
        </p:spPr>
        <p:txBody>
          <a:bodyPr rtlCol="0">
            <a:normAutofit/>
          </a:bodyPr>
          <a:lstStyle/>
          <a:p>
            <a:pPr lvl="0"/>
            <a:r>
              <a:rPr lang="en-US" noProof="0"/>
              <a:t>Click icon to add picture</a:t>
            </a:r>
            <a:endParaRPr lang="ro-RO" noProof="0"/>
          </a:p>
        </p:txBody>
      </p:sp>
      <p:sp>
        <p:nvSpPr>
          <p:cNvPr id="2" name="Title 1"/>
          <p:cNvSpPr>
            <a:spLocks noGrp="1"/>
          </p:cNvSpPr>
          <p:nvPr>
            <p:ph type="title"/>
          </p:nvPr>
        </p:nvSpPr>
        <p:spPr>
          <a:xfrm>
            <a:off x="1170001" y="502698"/>
            <a:ext cx="3974413" cy="750191"/>
          </a:xfrm>
        </p:spPr>
        <p:txBody>
          <a:bodyPr anchor="t">
            <a:noAutofit/>
          </a:bodyPr>
          <a:lstStyle>
            <a:lvl1pPr>
              <a:defRPr sz="1379" b="1">
                <a:solidFill>
                  <a:schemeClr val="tx2"/>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1170000" y="4902359"/>
            <a:ext cx="2340000" cy="1711247"/>
          </a:xfrm>
        </p:spPr>
        <p:txBody>
          <a:bodyPr>
            <a:normAutofit/>
          </a:bodyPr>
          <a:lstStyle>
            <a:lvl1pPr marL="0" indent="0">
              <a:buNone/>
              <a:defRPr sz="1136">
                <a:solidFill>
                  <a:schemeClr val="tx1"/>
                </a:solidFill>
              </a:defRPr>
            </a:lvl1pPr>
            <a:lvl2pPr marL="370969" indent="0">
              <a:buNone/>
              <a:defRPr sz="1136">
                <a:solidFill>
                  <a:schemeClr val="tx1"/>
                </a:solidFill>
              </a:defRPr>
            </a:lvl2pPr>
            <a:lvl3pPr marL="741937" indent="0">
              <a:buNone/>
              <a:defRPr sz="1136">
                <a:solidFill>
                  <a:schemeClr val="tx1"/>
                </a:solidFill>
              </a:defRPr>
            </a:lvl3pPr>
            <a:lvl4pPr marL="1112904" indent="0">
              <a:buNone/>
              <a:defRPr sz="1136">
                <a:solidFill>
                  <a:schemeClr val="tx1"/>
                </a:solidFill>
              </a:defRPr>
            </a:lvl4pPr>
            <a:lvl5pPr marL="1483873" indent="0">
              <a:buNone/>
              <a:defRPr sz="1136">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Slide Number Placeholder 6">
            <a:extLst>
              <a:ext uri="{FF2B5EF4-FFF2-40B4-BE49-F238E27FC236}">
                <a16:creationId xmlns:a16="http://schemas.microsoft.com/office/drawing/2014/main" id="{963984CD-FA6C-AD85-258B-207C70AAD752}"/>
              </a:ext>
            </a:extLst>
          </p:cNvPr>
          <p:cNvSpPr>
            <a:spLocks noGrp="1"/>
          </p:cNvSpPr>
          <p:nvPr>
            <p:ph type="sldNum" sz="quarter" idx="14"/>
          </p:nvPr>
        </p:nvSpPr>
        <p:spPr>
          <a:xfrm>
            <a:off x="1" y="6356195"/>
            <a:ext cx="620415" cy="365453"/>
          </a:xfrm>
        </p:spPr>
        <p:txBody>
          <a:bodyPr/>
          <a:lstStyle>
            <a:lvl1pPr algn="ctr">
              <a:defRPr sz="1176">
                <a:solidFill>
                  <a:schemeClr val="bg1"/>
                </a:solidFill>
              </a:defRPr>
            </a:lvl1pPr>
          </a:lstStyle>
          <a:p>
            <a:fld id="{B70D0B35-03B6-47E0-BDF6-4600396463F8}" type="slidenum">
              <a:rPr lang="en-US" smtClean="0"/>
              <a:t>‹#›</a:t>
            </a:fld>
            <a:endParaRPr lang="en-US"/>
          </a:p>
        </p:txBody>
      </p:sp>
    </p:spTree>
    <p:extLst>
      <p:ext uri="{BB962C8B-B14F-4D97-AF65-F5344CB8AC3E}">
        <p14:creationId xmlns:p14="http://schemas.microsoft.com/office/powerpoint/2010/main" val="1150466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INSP Titl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394F3A-8BC2-00F5-4845-10AABFD5107B}"/>
              </a:ext>
            </a:extLst>
          </p:cNvPr>
          <p:cNvSpPr/>
          <p:nvPr/>
        </p:nvSpPr>
        <p:spPr>
          <a:xfrm>
            <a:off x="0" y="0"/>
            <a:ext cx="2840854"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grpSp>
        <p:nvGrpSpPr>
          <p:cNvPr id="5" name="Graphic 8">
            <a:extLst>
              <a:ext uri="{FF2B5EF4-FFF2-40B4-BE49-F238E27FC236}">
                <a16:creationId xmlns:a16="http://schemas.microsoft.com/office/drawing/2014/main" id="{34AF3109-E52E-CBE6-49D3-A6C5643E8587}"/>
              </a:ext>
            </a:extLst>
          </p:cNvPr>
          <p:cNvGrpSpPr>
            <a:grpSpLocks/>
          </p:cNvGrpSpPr>
          <p:nvPr/>
        </p:nvGrpSpPr>
        <p:grpSpPr bwMode="auto">
          <a:xfrm>
            <a:off x="293843" y="238487"/>
            <a:ext cx="1556841" cy="684540"/>
            <a:chOff x="745200" y="892800"/>
            <a:chExt cx="3830868" cy="1554621"/>
          </a:xfrm>
        </p:grpSpPr>
        <p:grpSp>
          <p:nvGrpSpPr>
            <p:cNvPr id="6" name="Graphic 8">
              <a:extLst>
                <a:ext uri="{FF2B5EF4-FFF2-40B4-BE49-F238E27FC236}">
                  <a16:creationId xmlns:a16="http://schemas.microsoft.com/office/drawing/2014/main" id="{D37148A5-B4F0-5560-ACCC-ED4521A6C46D}"/>
                </a:ext>
              </a:extLst>
            </p:cNvPr>
            <p:cNvGrpSpPr/>
            <p:nvPr/>
          </p:nvGrpSpPr>
          <p:grpSpPr>
            <a:xfrm>
              <a:off x="2199129" y="1172881"/>
              <a:ext cx="2376938" cy="909151"/>
              <a:chOff x="2199129" y="1172881"/>
              <a:chExt cx="2376938" cy="909151"/>
            </a:xfrm>
            <a:solidFill>
              <a:srgbClr val="262262"/>
            </a:solidFill>
          </p:grpSpPr>
          <p:sp>
            <p:nvSpPr>
              <p:cNvPr id="20" name="Freeform: Shape 19">
                <a:extLst>
                  <a:ext uri="{FF2B5EF4-FFF2-40B4-BE49-F238E27FC236}">
                    <a16:creationId xmlns:a16="http://schemas.microsoft.com/office/drawing/2014/main" id="{B059EE4B-1836-18F2-BC0B-34F335384CC5}"/>
                  </a:ext>
                </a:extLst>
              </p:cNvPr>
              <p:cNvSpPr/>
              <p:nvPr/>
            </p:nvSpPr>
            <p:spPr>
              <a:xfrm>
                <a:off x="2200273" y="1195002"/>
                <a:ext cx="86452" cy="218420"/>
              </a:xfrm>
              <a:custGeom>
                <a:avLst/>
                <a:gdLst>
                  <a:gd name="connsiteX0" fmla="*/ 27334 w 86452"/>
                  <a:gd name="connsiteY0" fmla="*/ 18308 h 218420"/>
                  <a:gd name="connsiteX1" fmla="*/ 0 w 86452"/>
                  <a:gd name="connsiteY1" fmla="*/ 14748 h 218420"/>
                  <a:gd name="connsiteX2" fmla="*/ 0 w 86452"/>
                  <a:gd name="connsiteY2" fmla="*/ 0 h 218420"/>
                  <a:gd name="connsiteX3" fmla="*/ 86453 w 86452"/>
                  <a:gd name="connsiteY3" fmla="*/ 0 h 218420"/>
                  <a:gd name="connsiteX4" fmla="*/ 86453 w 86452"/>
                  <a:gd name="connsiteY4" fmla="*/ 14748 h 218420"/>
                  <a:gd name="connsiteX5" fmla="*/ 59118 w 86452"/>
                  <a:gd name="connsiteY5" fmla="*/ 18308 h 218420"/>
                  <a:gd name="connsiteX6" fmla="*/ 59118 w 86452"/>
                  <a:gd name="connsiteY6" fmla="*/ 201130 h 218420"/>
                  <a:gd name="connsiteX7" fmla="*/ 86453 w 86452"/>
                  <a:gd name="connsiteY7" fmla="*/ 204308 h 218420"/>
                  <a:gd name="connsiteX8" fmla="*/ 86453 w 86452"/>
                  <a:gd name="connsiteY8" fmla="*/ 218420 h 218420"/>
                  <a:gd name="connsiteX9" fmla="*/ 381 w 86452"/>
                  <a:gd name="connsiteY9" fmla="*/ 218420 h 218420"/>
                  <a:gd name="connsiteX10" fmla="*/ 381 w 86452"/>
                  <a:gd name="connsiteY10" fmla="*/ 204054 h 218420"/>
                  <a:gd name="connsiteX11" fmla="*/ 27461 w 86452"/>
                  <a:gd name="connsiteY11" fmla="*/ 201130 h 218420"/>
                  <a:gd name="connsiteX12" fmla="*/ 27461 w 86452"/>
                  <a:gd name="connsiteY12" fmla="*/ 18308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452" h="218420">
                    <a:moveTo>
                      <a:pt x="27334" y="18308"/>
                    </a:moveTo>
                    <a:lnTo>
                      <a:pt x="0" y="14748"/>
                    </a:lnTo>
                    <a:lnTo>
                      <a:pt x="0" y="0"/>
                    </a:lnTo>
                    <a:lnTo>
                      <a:pt x="86453" y="0"/>
                    </a:lnTo>
                    <a:lnTo>
                      <a:pt x="86453" y="14748"/>
                    </a:lnTo>
                    <a:lnTo>
                      <a:pt x="59118" y="18308"/>
                    </a:lnTo>
                    <a:lnTo>
                      <a:pt x="59118" y="201130"/>
                    </a:lnTo>
                    <a:lnTo>
                      <a:pt x="86453" y="204308"/>
                    </a:lnTo>
                    <a:lnTo>
                      <a:pt x="86453" y="218420"/>
                    </a:lnTo>
                    <a:lnTo>
                      <a:pt x="381" y="218420"/>
                    </a:lnTo>
                    <a:lnTo>
                      <a:pt x="381" y="204054"/>
                    </a:lnTo>
                    <a:lnTo>
                      <a:pt x="27461" y="201130"/>
                    </a:lnTo>
                    <a:lnTo>
                      <a:pt x="27461" y="18308"/>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06ACC1E0-848C-3700-4782-736A71106130}"/>
                  </a:ext>
                </a:extLst>
              </p:cNvPr>
              <p:cNvSpPr/>
              <p:nvPr/>
            </p:nvSpPr>
            <p:spPr>
              <a:xfrm>
                <a:off x="2312535" y="1246365"/>
                <a:ext cx="177609" cy="167057"/>
              </a:xfrm>
              <a:custGeom>
                <a:avLst/>
                <a:gdLst>
                  <a:gd name="connsiteX0" fmla="*/ 21105 w 177609"/>
                  <a:gd name="connsiteY0" fmla="*/ 26571 h 167057"/>
                  <a:gd name="connsiteX1" fmla="*/ 0 w 177609"/>
                  <a:gd name="connsiteY1" fmla="*/ 21232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7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571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571"/>
                    </a:moveTo>
                    <a:lnTo>
                      <a:pt x="0" y="21232"/>
                    </a:lnTo>
                    <a:lnTo>
                      <a:pt x="0" y="5340"/>
                    </a:lnTo>
                    <a:lnTo>
                      <a:pt x="42082" y="0"/>
                    </a:lnTo>
                    <a:lnTo>
                      <a:pt x="42972" y="0"/>
                    </a:lnTo>
                    <a:lnTo>
                      <a:pt x="49202" y="5340"/>
                    </a:lnTo>
                    <a:lnTo>
                      <a:pt x="49202" y="17672"/>
                    </a:lnTo>
                    <a:lnTo>
                      <a:pt x="48947"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1"/>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6F5044C5-9B1E-97B9-3E91-93A3C8AB1508}"/>
                  </a:ext>
                </a:extLst>
              </p:cNvPr>
              <p:cNvSpPr/>
              <p:nvPr/>
            </p:nvSpPr>
            <p:spPr>
              <a:xfrm>
                <a:off x="2513791" y="1246620"/>
                <a:ext cx="118999" cy="169853"/>
              </a:xfrm>
              <a:custGeom>
                <a:avLst/>
                <a:gdLst>
                  <a:gd name="connsiteX0" fmla="*/ 24664 w 118999"/>
                  <a:gd name="connsiteY0" fmla="*/ 143283 h 169853"/>
                  <a:gd name="connsiteX1" fmla="*/ 37124 w 118999"/>
                  <a:gd name="connsiteY1" fmla="*/ 151165 h 169853"/>
                  <a:gd name="connsiteX2" fmla="*/ 57211 w 118999"/>
                  <a:gd name="connsiteY2" fmla="*/ 154725 h 169853"/>
                  <a:gd name="connsiteX3" fmla="*/ 81876 w 118999"/>
                  <a:gd name="connsiteY3" fmla="*/ 148241 h 169853"/>
                  <a:gd name="connsiteX4" fmla="*/ 89758 w 118999"/>
                  <a:gd name="connsiteY4" fmla="*/ 130315 h 169853"/>
                  <a:gd name="connsiteX5" fmla="*/ 84800 w 118999"/>
                  <a:gd name="connsiteY5" fmla="*/ 116457 h 169853"/>
                  <a:gd name="connsiteX6" fmla="*/ 70815 w 118999"/>
                  <a:gd name="connsiteY6" fmla="*/ 106032 h 169853"/>
                  <a:gd name="connsiteX7" fmla="*/ 45133 w 118999"/>
                  <a:gd name="connsiteY7" fmla="*/ 94971 h 169853"/>
                  <a:gd name="connsiteX8" fmla="*/ 12078 w 118999"/>
                  <a:gd name="connsiteY8" fmla="*/ 74502 h 169853"/>
                  <a:gd name="connsiteX9" fmla="*/ 1653 w 118999"/>
                  <a:gd name="connsiteY9" fmla="*/ 43226 h 169853"/>
                  <a:gd name="connsiteX10" fmla="*/ 9408 w 118999"/>
                  <a:gd name="connsiteY10" fmla="*/ 20596 h 169853"/>
                  <a:gd name="connsiteX11" fmla="*/ 30894 w 118999"/>
                  <a:gd name="connsiteY11" fmla="*/ 5467 h 169853"/>
                  <a:gd name="connsiteX12" fmla="*/ 61280 w 118999"/>
                  <a:gd name="connsiteY12" fmla="*/ 0 h 169853"/>
                  <a:gd name="connsiteX13" fmla="*/ 84927 w 118999"/>
                  <a:gd name="connsiteY13" fmla="*/ 2034 h 169853"/>
                  <a:gd name="connsiteX14" fmla="*/ 101201 w 118999"/>
                  <a:gd name="connsiteY14" fmla="*/ 6103 h 169853"/>
                  <a:gd name="connsiteX15" fmla="*/ 109464 w 118999"/>
                  <a:gd name="connsiteY15" fmla="*/ 8772 h 169853"/>
                  <a:gd name="connsiteX16" fmla="*/ 109464 w 118999"/>
                  <a:gd name="connsiteY16" fmla="*/ 45260 h 169853"/>
                  <a:gd name="connsiteX17" fmla="*/ 91538 w 118999"/>
                  <a:gd name="connsiteY17" fmla="*/ 45260 h 169853"/>
                  <a:gd name="connsiteX18" fmla="*/ 85690 w 118999"/>
                  <a:gd name="connsiteY18" fmla="*/ 23520 h 169853"/>
                  <a:gd name="connsiteX19" fmla="*/ 76282 w 118999"/>
                  <a:gd name="connsiteY19" fmla="*/ 17545 h 169853"/>
                  <a:gd name="connsiteX20" fmla="*/ 59246 w 118999"/>
                  <a:gd name="connsiteY20" fmla="*/ 15002 h 169853"/>
                  <a:gd name="connsiteX21" fmla="*/ 37887 w 118999"/>
                  <a:gd name="connsiteY21" fmla="*/ 20850 h 169853"/>
                  <a:gd name="connsiteX22" fmla="*/ 29750 w 118999"/>
                  <a:gd name="connsiteY22" fmla="*/ 36742 h 169853"/>
                  <a:gd name="connsiteX23" fmla="*/ 34072 w 118999"/>
                  <a:gd name="connsiteY23" fmla="*/ 51236 h 169853"/>
                  <a:gd name="connsiteX24" fmla="*/ 44752 w 118999"/>
                  <a:gd name="connsiteY24" fmla="*/ 60517 h 169853"/>
                  <a:gd name="connsiteX25" fmla="*/ 62424 w 118999"/>
                  <a:gd name="connsiteY25" fmla="*/ 68781 h 169853"/>
                  <a:gd name="connsiteX26" fmla="*/ 68272 w 118999"/>
                  <a:gd name="connsiteY26" fmla="*/ 71069 h 169853"/>
                  <a:gd name="connsiteX27" fmla="*/ 94971 w 118999"/>
                  <a:gd name="connsiteY27" fmla="*/ 83401 h 169853"/>
                  <a:gd name="connsiteX28" fmla="*/ 112134 w 118999"/>
                  <a:gd name="connsiteY28" fmla="*/ 98785 h 169853"/>
                  <a:gd name="connsiteX29" fmla="*/ 119000 w 118999"/>
                  <a:gd name="connsiteY29" fmla="*/ 122178 h 169853"/>
                  <a:gd name="connsiteX30" fmla="*/ 102090 w 118999"/>
                  <a:gd name="connsiteY30" fmla="*/ 156886 h 169853"/>
                  <a:gd name="connsiteX31" fmla="*/ 55813 w 118999"/>
                  <a:gd name="connsiteY31" fmla="*/ 169854 h 169853"/>
                  <a:gd name="connsiteX32" fmla="*/ 25682 w 118999"/>
                  <a:gd name="connsiteY32" fmla="*/ 165913 h 169853"/>
                  <a:gd name="connsiteX33" fmla="*/ 0 w 118999"/>
                  <a:gd name="connsiteY33" fmla="*/ 157776 h 169853"/>
                  <a:gd name="connsiteX34" fmla="*/ 0 w 118999"/>
                  <a:gd name="connsiteY34" fmla="*/ 120398 h 169853"/>
                  <a:gd name="connsiteX35" fmla="*/ 19070 w 118999"/>
                  <a:gd name="connsiteY35" fmla="*/ 120398 h 169853"/>
                  <a:gd name="connsiteX36" fmla="*/ 24664 w 118999"/>
                  <a:gd name="connsiteY36" fmla="*/ 143283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8999" h="169853">
                    <a:moveTo>
                      <a:pt x="24664" y="143283"/>
                    </a:moveTo>
                    <a:cubicBezTo>
                      <a:pt x="26571" y="146207"/>
                      <a:pt x="30767" y="148877"/>
                      <a:pt x="37124" y="151165"/>
                    </a:cubicBezTo>
                    <a:cubicBezTo>
                      <a:pt x="43481" y="153453"/>
                      <a:pt x="50219" y="154725"/>
                      <a:pt x="57211" y="154725"/>
                    </a:cubicBezTo>
                    <a:cubicBezTo>
                      <a:pt x="68399" y="154725"/>
                      <a:pt x="76663" y="152564"/>
                      <a:pt x="81876" y="148241"/>
                    </a:cubicBezTo>
                    <a:cubicBezTo>
                      <a:pt x="87088" y="143918"/>
                      <a:pt x="89758" y="137943"/>
                      <a:pt x="89758" y="130315"/>
                    </a:cubicBezTo>
                    <a:cubicBezTo>
                      <a:pt x="89758" y="124975"/>
                      <a:pt x="88105" y="120398"/>
                      <a:pt x="84800" y="116457"/>
                    </a:cubicBezTo>
                    <a:cubicBezTo>
                      <a:pt x="81494" y="112516"/>
                      <a:pt x="76790" y="109083"/>
                      <a:pt x="70815" y="106032"/>
                    </a:cubicBezTo>
                    <a:cubicBezTo>
                      <a:pt x="64840" y="102980"/>
                      <a:pt x="56321" y="99293"/>
                      <a:pt x="45133" y="94971"/>
                    </a:cubicBezTo>
                    <a:cubicBezTo>
                      <a:pt x="30004" y="89250"/>
                      <a:pt x="19070" y="82511"/>
                      <a:pt x="12078" y="74502"/>
                    </a:cubicBezTo>
                    <a:cubicBezTo>
                      <a:pt x="5085" y="66492"/>
                      <a:pt x="1653" y="56194"/>
                      <a:pt x="1653" y="43226"/>
                    </a:cubicBezTo>
                    <a:cubicBezTo>
                      <a:pt x="1653" y="34581"/>
                      <a:pt x="4196" y="27080"/>
                      <a:pt x="9408" y="20596"/>
                    </a:cubicBezTo>
                    <a:cubicBezTo>
                      <a:pt x="14621" y="14112"/>
                      <a:pt x="21740" y="9154"/>
                      <a:pt x="30894" y="5467"/>
                    </a:cubicBezTo>
                    <a:cubicBezTo>
                      <a:pt x="40048" y="1907"/>
                      <a:pt x="50092" y="0"/>
                      <a:pt x="61280" y="0"/>
                    </a:cubicBezTo>
                    <a:cubicBezTo>
                      <a:pt x="70306" y="0"/>
                      <a:pt x="78189" y="636"/>
                      <a:pt x="84927" y="2034"/>
                    </a:cubicBezTo>
                    <a:cubicBezTo>
                      <a:pt x="91665" y="3433"/>
                      <a:pt x="97132" y="4831"/>
                      <a:pt x="101201" y="6103"/>
                    </a:cubicBezTo>
                    <a:cubicBezTo>
                      <a:pt x="105269" y="7374"/>
                      <a:pt x="108066" y="8391"/>
                      <a:pt x="109464" y="8772"/>
                    </a:cubicBezTo>
                    <a:lnTo>
                      <a:pt x="109464" y="45260"/>
                    </a:lnTo>
                    <a:lnTo>
                      <a:pt x="91538" y="45260"/>
                    </a:lnTo>
                    <a:lnTo>
                      <a:pt x="85690" y="23520"/>
                    </a:lnTo>
                    <a:cubicBezTo>
                      <a:pt x="84546" y="21105"/>
                      <a:pt x="81367" y="19198"/>
                      <a:pt x="76282" y="17545"/>
                    </a:cubicBezTo>
                    <a:cubicBezTo>
                      <a:pt x="71196" y="15892"/>
                      <a:pt x="65475" y="15002"/>
                      <a:pt x="59246" y="15002"/>
                    </a:cubicBezTo>
                    <a:cubicBezTo>
                      <a:pt x="50473" y="15002"/>
                      <a:pt x="43353" y="16909"/>
                      <a:pt x="37887" y="20850"/>
                    </a:cubicBezTo>
                    <a:cubicBezTo>
                      <a:pt x="32547" y="24792"/>
                      <a:pt x="29750" y="30004"/>
                      <a:pt x="29750" y="36742"/>
                    </a:cubicBezTo>
                    <a:cubicBezTo>
                      <a:pt x="29750" y="42591"/>
                      <a:pt x="31148" y="47422"/>
                      <a:pt x="34072" y="51236"/>
                    </a:cubicBezTo>
                    <a:cubicBezTo>
                      <a:pt x="36869" y="55050"/>
                      <a:pt x="40429" y="58101"/>
                      <a:pt x="44752" y="60517"/>
                    </a:cubicBezTo>
                    <a:cubicBezTo>
                      <a:pt x="49075" y="62932"/>
                      <a:pt x="54923" y="65602"/>
                      <a:pt x="62424" y="68781"/>
                    </a:cubicBezTo>
                    <a:lnTo>
                      <a:pt x="68272" y="71069"/>
                    </a:lnTo>
                    <a:cubicBezTo>
                      <a:pt x="79206" y="75392"/>
                      <a:pt x="88105" y="79460"/>
                      <a:pt x="94971" y="83401"/>
                    </a:cubicBezTo>
                    <a:cubicBezTo>
                      <a:pt x="101836" y="87343"/>
                      <a:pt x="107557" y="92428"/>
                      <a:pt x="112134" y="98785"/>
                    </a:cubicBezTo>
                    <a:cubicBezTo>
                      <a:pt x="116711" y="105142"/>
                      <a:pt x="119000" y="112897"/>
                      <a:pt x="119000" y="122178"/>
                    </a:cubicBezTo>
                    <a:cubicBezTo>
                      <a:pt x="119000" y="136671"/>
                      <a:pt x="113405" y="148241"/>
                      <a:pt x="102090" y="156886"/>
                    </a:cubicBezTo>
                    <a:cubicBezTo>
                      <a:pt x="90775" y="165531"/>
                      <a:pt x="75392" y="169854"/>
                      <a:pt x="55813" y="169854"/>
                    </a:cubicBezTo>
                    <a:cubicBezTo>
                      <a:pt x="46278" y="169854"/>
                      <a:pt x="36234" y="168583"/>
                      <a:pt x="25682" y="165913"/>
                    </a:cubicBezTo>
                    <a:cubicBezTo>
                      <a:pt x="15129" y="163243"/>
                      <a:pt x="6611" y="160573"/>
                      <a:pt x="0" y="157776"/>
                    </a:cubicBezTo>
                    <a:lnTo>
                      <a:pt x="0" y="120398"/>
                    </a:lnTo>
                    <a:lnTo>
                      <a:pt x="19070" y="120398"/>
                    </a:lnTo>
                    <a:lnTo>
                      <a:pt x="24664" y="143283"/>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13F51825-721E-8814-F282-7A92420FE0A3}"/>
                  </a:ext>
                </a:extLst>
              </p:cNvPr>
              <p:cNvSpPr/>
              <p:nvPr/>
            </p:nvSpPr>
            <p:spPr>
              <a:xfrm>
                <a:off x="2655548" y="1207970"/>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099"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1F730EBA-FE6A-9943-B25A-C3E77FFB2330}"/>
                  </a:ext>
                </a:extLst>
              </p:cNvPr>
              <p:cNvSpPr/>
              <p:nvPr/>
            </p:nvSpPr>
            <p:spPr>
              <a:xfrm>
                <a:off x="2778362" y="1180382"/>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3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1"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3"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17349320-C0D4-43D7-C660-DA24647AAB6B}"/>
                  </a:ext>
                </a:extLst>
              </p:cNvPr>
              <p:cNvSpPr/>
              <p:nvPr/>
            </p:nvSpPr>
            <p:spPr>
              <a:xfrm>
                <a:off x="2872951"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226"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EDEDE27E-DB0E-F7AB-E49F-37E8B3380814}"/>
                  </a:ext>
                </a:extLst>
              </p:cNvPr>
              <p:cNvSpPr/>
              <p:nvPr/>
            </p:nvSpPr>
            <p:spPr>
              <a:xfrm>
                <a:off x="2994112"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4"/>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7" y="166421"/>
                      <a:pt x="154216" y="167438"/>
                      <a:pt x="150275" y="168201"/>
                    </a:cubicBezTo>
                    <a:cubicBezTo>
                      <a:pt x="146207" y="168964"/>
                      <a:pt x="141630" y="169345"/>
                      <a:pt x="136290" y="169345"/>
                    </a:cubicBezTo>
                    <a:cubicBezTo>
                      <a:pt x="130696" y="169218"/>
                      <a:pt x="126628"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38B77847-C29C-5B1E-F374-4167F2735D79}"/>
                  </a:ext>
                </a:extLst>
              </p:cNvPr>
              <p:cNvSpPr/>
              <p:nvPr/>
            </p:nvSpPr>
            <p:spPr>
              <a:xfrm>
                <a:off x="3178205"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226" y="208376"/>
                      <a:pt x="34962"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2F61019B-3946-EE38-3CFC-E326A796C4C2}"/>
                  </a:ext>
                </a:extLst>
              </p:cNvPr>
              <p:cNvSpPr/>
              <p:nvPr/>
            </p:nvSpPr>
            <p:spPr>
              <a:xfrm>
                <a:off x="3299366"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1 w 164768"/>
                  <a:gd name="connsiteY6" fmla="*/ 106667 h 169853"/>
                  <a:gd name="connsiteX7" fmla="*/ 16401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7 w 164768"/>
                  <a:gd name="connsiteY11" fmla="*/ 0 h 169853"/>
                  <a:gd name="connsiteX12" fmla="*/ 47041 w 164768"/>
                  <a:gd name="connsiteY12" fmla="*/ 3560 h 169853"/>
                  <a:gd name="connsiteX13" fmla="*/ 47041 w 164768"/>
                  <a:gd name="connsiteY13" fmla="*/ 104379 h 169853"/>
                  <a:gd name="connsiteX14" fmla="*/ 49583 w 164768"/>
                  <a:gd name="connsiteY14" fmla="*/ 130950 h 169853"/>
                  <a:gd name="connsiteX15" fmla="*/ 58356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1" y="129170"/>
                      <a:pt x="16401" y="106667"/>
                    </a:cubicBezTo>
                    <a:lnTo>
                      <a:pt x="16401" y="21486"/>
                    </a:lnTo>
                    <a:lnTo>
                      <a:pt x="0" y="16782"/>
                    </a:lnTo>
                    <a:lnTo>
                      <a:pt x="0" y="3814"/>
                    </a:lnTo>
                    <a:lnTo>
                      <a:pt x="41192" y="0"/>
                    </a:lnTo>
                    <a:lnTo>
                      <a:pt x="41447" y="0"/>
                    </a:lnTo>
                    <a:lnTo>
                      <a:pt x="47041" y="3560"/>
                    </a:lnTo>
                    <a:lnTo>
                      <a:pt x="47041" y="104379"/>
                    </a:lnTo>
                    <a:cubicBezTo>
                      <a:pt x="47041" y="115694"/>
                      <a:pt x="47930" y="124594"/>
                      <a:pt x="49583" y="130950"/>
                    </a:cubicBezTo>
                    <a:cubicBezTo>
                      <a:pt x="51236" y="137307"/>
                      <a:pt x="54160" y="142011"/>
                      <a:pt x="58356" y="145062"/>
                    </a:cubicBezTo>
                    <a:cubicBezTo>
                      <a:pt x="62551" y="148114"/>
                      <a:pt x="68654" y="149639"/>
                      <a:pt x="76790" y="149639"/>
                    </a:cubicBezTo>
                    <a:cubicBezTo>
                      <a:pt x="84673" y="149639"/>
                      <a:pt x="91920"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8" y="166421"/>
                      <a:pt x="154216" y="167438"/>
                      <a:pt x="150275" y="168201"/>
                    </a:cubicBezTo>
                    <a:cubicBezTo>
                      <a:pt x="146207" y="168964"/>
                      <a:pt x="141630" y="169345"/>
                      <a:pt x="136290" y="169345"/>
                    </a:cubicBezTo>
                    <a:cubicBezTo>
                      <a:pt x="130823" y="169218"/>
                      <a:pt x="126755"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11DA6542-6018-B180-A37C-D235B8A73CC3}"/>
                  </a:ext>
                </a:extLst>
              </p:cNvPr>
              <p:cNvSpPr/>
              <p:nvPr/>
            </p:nvSpPr>
            <p:spPr>
              <a:xfrm>
                <a:off x="3485366" y="1172881"/>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3 h 240668"/>
                  <a:gd name="connsiteX8" fmla="*/ 79333 w 79333"/>
                  <a:gd name="connsiteY8" fmla="*/ 240669 h 240668"/>
                  <a:gd name="connsiteX9" fmla="*/ 0 w 79333"/>
                  <a:gd name="connsiteY9" fmla="*/ 240669 h 240668"/>
                  <a:gd name="connsiteX10" fmla="*/ 0 w 79333"/>
                  <a:gd name="connsiteY10" fmla="*/ 226303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2389A5B6-0275-53CA-6A20-9D428CE2EE83}"/>
                  </a:ext>
                </a:extLst>
              </p:cNvPr>
              <p:cNvSpPr/>
              <p:nvPr/>
            </p:nvSpPr>
            <p:spPr>
              <a:xfrm>
                <a:off x="2199129" y="1527464"/>
                <a:ext cx="212826" cy="218420"/>
              </a:xfrm>
              <a:custGeom>
                <a:avLst/>
                <a:gdLst>
                  <a:gd name="connsiteX0" fmla="*/ 23520 w 212826"/>
                  <a:gd name="connsiteY0" fmla="*/ 18435 h 218420"/>
                  <a:gd name="connsiteX1" fmla="*/ 0 w 212826"/>
                  <a:gd name="connsiteY1" fmla="*/ 14875 h 218420"/>
                  <a:gd name="connsiteX2" fmla="*/ 0 w 212826"/>
                  <a:gd name="connsiteY2" fmla="*/ 127 h 218420"/>
                  <a:gd name="connsiteX3" fmla="*/ 54669 w 212826"/>
                  <a:gd name="connsiteY3" fmla="*/ 127 h 218420"/>
                  <a:gd name="connsiteX4" fmla="*/ 152563 w 212826"/>
                  <a:gd name="connsiteY4" fmla="*/ 143537 h 218420"/>
                  <a:gd name="connsiteX5" fmla="*/ 168964 w 212826"/>
                  <a:gd name="connsiteY5" fmla="*/ 174685 h 218420"/>
                  <a:gd name="connsiteX6" fmla="*/ 168964 w 212826"/>
                  <a:gd name="connsiteY6" fmla="*/ 18308 h 218420"/>
                  <a:gd name="connsiteX7" fmla="*/ 143410 w 212826"/>
                  <a:gd name="connsiteY7" fmla="*/ 14748 h 218420"/>
                  <a:gd name="connsiteX8" fmla="*/ 143410 w 212826"/>
                  <a:gd name="connsiteY8" fmla="*/ 0 h 218420"/>
                  <a:gd name="connsiteX9" fmla="*/ 212826 w 212826"/>
                  <a:gd name="connsiteY9" fmla="*/ 0 h 218420"/>
                  <a:gd name="connsiteX10" fmla="*/ 212826 w 212826"/>
                  <a:gd name="connsiteY10" fmla="*/ 14748 h 218420"/>
                  <a:gd name="connsiteX11" fmla="*/ 189306 w 212826"/>
                  <a:gd name="connsiteY11" fmla="*/ 18308 h 218420"/>
                  <a:gd name="connsiteX12" fmla="*/ 189306 w 212826"/>
                  <a:gd name="connsiteY12" fmla="*/ 218420 h 218420"/>
                  <a:gd name="connsiteX13" fmla="*/ 166040 w 212826"/>
                  <a:gd name="connsiteY13" fmla="*/ 218420 h 218420"/>
                  <a:gd name="connsiteX14" fmla="*/ 66111 w 212826"/>
                  <a:gd name="connsiteY14" fmla="*/ 71832 h 218420"/>
                  <a:gd name="connsiteX15" fmla="*/ 43481 w 212826"/>
                  <a:gd name="connsiteY15" fmla="*/ 33055 h 218420"/>
                  <a:gd name="connsiteX16" fmla="*/ 43481 w 212826"/>
                  <a:gd name="connsiteY16" fmla="*/ 201130 h 218420"/>
                  <a:gd name="connsiteX17" fmla="*/ 71451 w 212826"/>
                  <a:gd name="connsiteY17" fmla="*/ 204054 h 218420"/>
                  <a:gd name="connsiteX18" fmla="*/ 71451 w 212826"/>
                  <a:gd name="connsiteY18" fmla="*/ 218420 h 218420"/>
                  <a:gd name="connsiteX19" fmla="*/ 0 w 212826"/>
                  <a:gd name="connsiteY19" fmla="*/ 218420 h 218420"/>
                  <a:gd name="connsiteX20" fmla="*/ 0 w 212826"/>
                  <a:gd name="connsiteY20" fmla="*/ 204054 h 218420"/>
                  <a:gd name="connsiteX21" fmla="*/ 23520 w 212826"/>
                  <a:gd name="connsiteY21" fmla="*/ 200875 h 218420"/>
                  <a:gd name="connsiteX22" fmla="*/ 23520 w 212826"/>
                  <a:gd name="connsiteY22" fmla="*/ 18435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826" h="218420">
                    <a:moveTo>
                      <a:pt x="23520" y="18435"/>
                    </a:moveTo>
                    <a:lnTo>
                      <a:pt x="0" y="14875"/>
                    </a:lnTo>
                    <a:lnTo>
                      <a:pt x="0" y="127"/>
                    </a:lnTo>
                    <a:lnTo>
                      <a:pt x="54669" y="127"/>
                    </a:lnTo>
                    <a:lnTo>
                      <a:pt x="152563" y="143537"/>
                    </a:lnTo>
                    <a:lnTo>
                      <a:pt x="168964" y="174685"/>
                    </a:lnTo>
                    <a:lnTo>
                      <a:pt x="168964" y="18308"/>
                    </a:lnTo>
                    <a:lnTo>
                      <a:pt x="143410" y="14748"/>
                    </a:lnTo>
                    <a:lnTo>
                      <a:pt x="143410" y="0"/>
                    </a:lnTo>
                    <a:lnTo>
                      <a:pt x="212826" y="0"/>
                    </a:lnTo>
                    <a:lnTo>
                      <a:pt x="212826" y="14748"/>
                    </a:lnTo>
                    <a:lnTo>
                      <a:pt x="189306" y="18308"/>
                    </a:lnTo>
                    <a:lnTo>
                      <a:pt x="189306" y="218420"/>
                    </a:lnTo>
                    <a:lnTo>
                      <a:pt x="166040" y="218420"/>
                    </a:lnTo>
                    <a:lnTo>
                      <a:pt x="66111" y="71832"/>
                    </a:lnTo>
                    <a:lnTo>
                      <a:pt x="43481" y="33055"/>
                    </a:lnTo>
                    <a:lnTo>
                      <a:pt x="43481" y="201130"/>
                    </a:lnTo>
                    <a:lnTo>
                      <a:pt x="71451" y="204054"/>
                    </a:lnTo>
                    <a:lnTo>
                      <a:pt x="71451" y="218420"/>
                    </a:lnTo>
                    <a:lnTo>
                      <a:pt x="0" y="218420"/>
                    </a:lnTo>
                    <a:lnTo>
                      <a:pt x="0" y="204054"/>
                    </a:lnTo>
                    <a:lnTo>
                      <a:pt x="23520" y="200875"/>
                    </a:lnTo>
                    <a:lnTo>
                      <a:pt x="23520" y="18435"/>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E834BF85-9591-79C3-50D7-9E6B6653F8F1}"/>
                  </a:ext>
                </a:extLst>
              </p:cNvPr>
              <p:cNvSpPr/>
              <p:nvPr/>
            </p:nvSpPr>
            <p:spPr>
              <a:xfrm>
                <a:off x="2432170"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408"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1"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770FC1F0-2D4A-BE96-F048-AB4AD21C8100}"/>
                  </a:ext>
                </a:extLst>
              </p:cNvPr>
              <p:cNvSpPr/>
              <p:nvPr/>
            </p:nvSpPr>
            <p:spPr>
              <a:xfrm>
                <a:off x="2593251" y="1540559"/>
                <a:ext cx="106031" cy="285420"/>
              </a:xfrm>
              <a:custGeom>
                <a:avLst/>
                <a:gdLst>
                  <a:gd name="connsiteX0" fmla="*/ 29368 w 106031"/>
                  <a:gd name="connsiteY0" fmla="*/ 200748 h 285420"/>
                  <a:gd name="connsiteX1" fmla="*/ 21105 w 106031"/>
                  <a:gd name="connsiteY1" fmla="*/ 174558 h 285420"/>
                  <a:gd name="connsiteX2" fmla="*/ 21105 w 106031"/>
                  <a:gd name="connsiteY2" fmla="*/ 61661 h 285420"/>
                  <a:gd name="connsiteX3" fmla="*/ 0 w 106031"/>
                  <a:gd name="connsiteY3" fmla="*/ 61661 h 285420"/>
                  <a:gd name="connsiteX4" fmla="*/ 0 w 106031"/>
                  <a:gd name="connsiteY4" fmla="*/ 48439 h 285420"/>
                  <a:gd name="connsiteX5" fmla="*/ 8264 w 106031"/>
                  <a:gd name="connsiteY5" fmla="*/ 46405 h 285420"/>
                  <a:gd name="connsiteX6" fmla="*/ 17418 w 106031"/>
                  <a:gd name="connsiteY6" fmla="*/ 43226 h 285420"/>
                  <a:gd name="connsiteX7" fmla="*/ 24792 w 106031"/>
                  <a:gd name="connsiteY7" fmla="*/ 32674 h 285420"/>
                  <a:gd name="connsiteX8" fmla="*/ 30386 w 106031"/>
                  <a:gd name="connsiteY8" fmla="*/ 14748 h 285420"/>
                  <a:gd name="connsiteX9" fmla="*/ 34200 w 106031"/>
                  <a:gd name="connsiteY9" fmla="*/ 0 h 285420"/>
                  <a:gd name="connsiteX10" fmla="*/ 51490 w 106031"/>
                  <a:gd name="connsiteY10" fmla="*/ 0 h 285420"/>
                  <a:gd name="connsiteX11" fmla="*/ 52126 w 106031"/>
                  <a:gd name="connsiteY11" fmla="*/ 42336 h 285420"/>
                  <a:gd name="connsiteX12" fmla="*/ 101201 w 106031"/>
                  <a:gd name="connsiteY12" fmla="*/ 42336 h 285420"/>
                  <a:gd name="connsiteX13" fmla="*/ 101201 w 106031"/>
                  <a:gd name="connsiteY13" fmla="*/ 61788 h 285420"/>
                  <a:gd name="connsiteX14" fmla="*/ 52126 w 106031"/>
                  <a:gd name="connsiteY14" fmla="*/ 61788 h 285420"/>
                  <a:gd name="connsiteX15" fmla="*/ 52126 w 106031"/>
                  <a:gd name="connsiteY15" fmla="*/ 152055 h 285420"/>
                  <a:gd name="connsiteX16" fmla="*/ 53143 w 106031"/>
                  <a:gd name="connsiteY16" fmla="*/ 175575 h 285420"/>
                  <a:gd name="connsiteX17" fmla="*/ 57593 w 106031"/>
                  <a:gd name="connsiteY17" fmla="*/ 184347 h 285420"/>
                  <a:gd name="connsiteX18" fmla="*/ 69162 w 106031"/>
                  <a:gd name="connsiteY18" fmla="*/ 186382 h 285420"/>
                  <a:gd name="connsiteX19" fmla="*/ 86707 w 106031"/>
                  <a:gd name="connsiteY19" fmla="*/ 184347 h 285420"/>
                  <a:gd name="connsiteX20" fmla="*/ 101582 w 106031"/>
                  <a:gd name="connsiteY20" fmla="*/ 179898 h 285420"/>
                  <a:gd name="connsiteX21" fmla="*/ 106032 w 106031"/>
                  <a:gd name="connsiteY21" fmla="*/ 193120 h 285420"/>
                  <a:gd name="connsiteX22" fmla="*/ 83274 w 106031"/>
                  <a:gd name="connsiteY22" fmla="*/ 203418 h 285420"/>
                  <a:gd name="connsiteX23" fmla="*/ 54669 w 106031"/>
                  <a:gd name="connsiteY23" fmla="*/ 208376 h 285420"/>
                  <a:gd name="connsiteX24" fmla="*/ 29368 w 106031"/>
                  <a:gd name="connsiteY24" fmla="*/ 200748 h 285420"/>
                  <a:gd name="connsiteX25" fmla="*/ 74502 w 106031"/>
                  <a:gd name="connsiteY25" fmla="*/ 264571 h 285420"/>
                  <a:gd name="connsiteX26" fmla="*/ 64458 w 106031"/>
                  <a:gd name="connsiteY26" fmla="*/ 278937 h 285420"/>
                  <a:gd name="connsiteX27" fmla="*/ 55940 w 106031"/>
                  <a:gd name="connsiteY27" fmla="*/ 285421 h 285420"/>
                  <a:gd name="connsiteX28" fmla="*/ 55686 w 106031"/>
                  <a:gd name="connsiteY28" fmla="*/ 285421 h 285420"/>
                  <a:gd name="connsiteX29" fmla="*/ 45642 w 106031"/>
                  <a:gd name="connsiteY29" fmla="*/ 280081 h 285420"/>
                  <a:gd name="connsiteX30" fmla="*/ 45388 w 106031"/>
                  <a:gd name="connsiteY30" fmla="*/ 278301 h 285420"/>
                  <a:gd name="connsiteX31" fmla="*/ 52126 w 106031"/>
                  <a:gd name="connsiteY31" fmla="*/ 270419 h 285420"/>
                  <a:gd name="connsiteX32" fmla="*/ 54796 w 106031"/>
                  <a:gd name="connsiteY32" fmla="*/ 258087 h 285420"/>
                  <a:gd name="connsiteX33" fmla="*/ 53143 w 106031"/>
                  <a:gd name="connsiteY33" fmla="*/ 251857 h 285420"/>
                  <a:gd name="connsiteX34" fmla="*/ 48566 w 106031"/>
                  <a:gd name="connsiteY34" fmla="*/ 247407 h 285420"/>
                  <a:gd name="connsiteX35" fmla="*/ 42718 w 106031"/>
                  <a:gd name="connsiteY35" fmla="*/ 235711 h 285420"/>
                  <a:gd name="connsiteX36" fmla="*/ 47676 w 106031"/>
                  <a:gd name="connsiteY36" fmla="*/ 224777 h 285420"/>
                  <a:gd name="connsiteX37" fmla="*/ 58228 w 106031"/>
                  <a:gd name="connsiteY37" fmla="*/ 221598 h 285420"/>
                  <a:gd name="connsiteX38" fmla="*/ 59373 w 106031"/>
                  <a:gd name="connsiteY38" fmla="*/ 221598 h 285420"/>
                  <a:gd name="connsiteX39" fmla="*/ 73485 w 106031"/>
                  <a:gd name="connsiteY39" fmla="*/ 227828 h 285420"/>
                  <a:gd name="connsiteX40" fmla="*/ 78824 w 106031"/>
                  <a:gd name="connsiteY40" fmla="*/ 245119 h 285420"/>
                  <a:gd name="connsiteX41" fmla="*/ 74502 w 106031"/>
                  <a:gd name="connsiteY41" fmla="*/ 264571 h 28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6031" h="285420">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7"/>
                    </a:cubicBezTo>
                    <a:cubicBezTo>
                      <a:pt x="59881" y="185746"/>
                      <a:pt x="63695" y="186382"/>
                      <a:pt x="69162" y="186382"/>
                    </a:cubicBezTo>
                    <a:cubicBezTo>
                      <a:pt x="74502" y="186382"/>
                      <a:pt x="80223" y="185746"/>
                      <a:pt x="86707" y="184347"/>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099" y="208376"/>
                      <a:pt x="34835" y="205834"/>
                      <a:pt x="29368" y="200748"/>
                    </a:cubicBezTo>
                    <a:close/>
                    <a:moveTo>
                      <a:pt x="74502" y="264571"/>
                    </a:moveTo>
                    <a:cubicBezTo>
                      <a:pt x="71578" y="270419"/>
                      <a:pt x="68272" y="275250"/>
                      <a:pt x="64458" y="278937"/>
                    </a:cubicBezTo>
                    <a:cubicBezTo>
                      <a:pt x="60771" y="282624"/>
                      <a:pt x="57847" y="284785"/>
                      <a:pt x="55940" y="285421"/>
                    </a:cubicBezTo>
                    <a:lnTo>
                      <a:pt x="55686" y="285421"/>
                    </a:lnTo>
                    <a:lnTo>
                      <a:pt x="45642" y="280081"/>
                    </a:lnTo>
                    <a:lnTo>
                      <a:pt x="45388" y="278301"/>
                    </a:lnTo>
                    <a:cubicBezTo>
                      <a:pt x="48185" y="276903"/>
                      <a:pt x="50346" y="274233"/>
                      <a:pt x="52126" y="270419"/>
                    </a:cubicBezTo>
                    <a:cubicBezTo>
                      <a:pt x="53906" y="266478"/>
                      <a:pt x="54796" y="262409"/>
                      <a:pt x="54796" y="258087"/>
                    </a:cubicBezTo>
                    <a:cubicBezTo>
                      <a:pt x="54796" y="255544"/>
                      <a:pt x="54287" y="253510"/>
                      <a:pt x="53143" y="251857"/>
                    </a:cubicBezTo>
                    <a:cubicBezTo>
                      <a:pt x="52126" y="250331"/>
                      <a:pt x="50473" y="248806"/>
                      <a:pt x="48566" y="247407"/>
                    </a:cubicBezTo>
                    <a:cubicBezTo>
                      <a:pt x="44625" y="244610"/>
                      <a:pt x="42718" y="240796"/>
                      <a:pt x="42718" y="235711"/>
                    </a:cubicBezTo>
                    <a:cubicBezTo>
                      <a:pt x="42718" y="230625"/>
                      <a:pt x="44371" y="226938"/>
                      <a:pt x="47676" y="224777"/>
                    </a:cubicBezTo>
                    <a:cubicBezTo>
                      <a:pt x="50982" y="222616"/>
                      <a:pt x="54541" y="221598"/>
                      <a:pt x="58228" y="221598"/>
                    </a:cubicBezTo>
                    <a:lnTo>
                      <a:pt x="59373" y="221598"/>
                    </a:lnTo>
                    <a:cubicBezTo>
                      <a:pt x="65221" y="221598"/>
                      <a:pt x="69925" y="223633"/>
                      <a:pt x="73485" y="227828"/>
                    </a:cubicBezTo>
                    <a:cubicBezTo>
                      <a:pt x="77045" y="231897"/>
                      <a:pt x="78824" y="237745"/>
                      <a:pt x="78824" y="245119"/>
                    </a:cubicBezTo>
                    <a:cubicBezTo>
                      <a:pt x="78952" y="252238"/>
                      <a:pt x="77553" y="258722"/>
                      <a:pt x="74502" y="2645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B6047FAB-DBFF-4C26-B8C5-02F249A642BD}"/>
                  </a:ext>
                </a:extLst>
              </p:cNvPr>
              <p:cNvSpPr/>
              <p:nvPr/>
            </p:nvSpPr>
            <p:spPr>
              <a:xfrm>
                <a:off x="2716065" y="1512970"/>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2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0"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2"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BA9D6977-1E73-CF74-3198-A7864DBAA7D9}"/>
                  </a:ext>
                </a:extLst>
              </p:cNvPr>
              <p:cNvSpPr/>
              <p:nvPr/>
            </p:nvSpPr>
            <p:spPr>
              <a:xfrm>
                <a:off x="2814723" y="1578572"/>
                <a:ext cx="151927" cy="170744"/>
              </a:xfrm>
              <a:custGeom>
                <a:avLst/>
                <a:gdLst>
                  <a:gd name="connsiteX0" fmla="*/ 10934 w 151927"/>
                  <a:gd name="connsiteY0" fmla="*/ 39667 h 170744"/>
                  <a:gd name="connsiteX1" fmla="*/ 39539 w 151927"/>
                  <a:gd name="connsiteY1" fmla="*/ 10171 h 170744"/>
                  <a:gd name="connsiteX2" fmla="*/ 77553 w 151927"/>
                  <a:gd name="connsiteY2" fmla="*/ 0 h 170744"/>
                  <a:gd name="connsiteX3" fmla="*/ 133239 w 151927"/>
                  <a:gd name="connsiteY3" fmla="*/ 23520 h 170744"/>
                  <a:gd name="connsiteX4" fmla="*/ 151928 w 151927"/>
                  <a:gd name="connsiteY4" fmla="*/ 85181 h 170744"/>
                  <a:gd name="connsiteX5" fmla="*/ 140994 w 151927"/>
                  <a:gd name="connsiteY5" fmla="*/ 131332 h 170744"/>
                  <a:gd name="connsiteX6" fmla="*/ 112388 w 151927"/>
                  <a:gd name="connsiteY6" fmla="*/ 160700 h 170744"/>
                  <a:gd name="connsiteX7" fmla="*/ 74375 w 151927"/>
                  <a:gd name="connsiteY7" fmla="*/ 170744 h 170744"/>
                  <a:gd name="connsiteX8" fmla="*/ 18689 w 151927"/>
                  <a:gd name="connsiteY8" fmla="*/ 147224 h 170744"/>
                  <a:gd name="connsiteX9" fmla="*/ 0 w 151927"/>
                  <a:gd name="connsiteY9" fmla="*/ 85563 h 170744"/>
                  <a:gd name="connsiteX10" fmla="*/ 10934 w 151927"/>
                  <a:gd name="connsiteY10" fmla="*/ 39667 h 170744"/>
                  <a:gd name="connsiteX11" fmla="*/ 107303 w 151927"/>
                  <a:gd name="connsiteY11" fmla="*/ 137180 h 170744"/>
                  <a:gd name="connsiteX12" fmla="*/ 118237 w 151927"/>
                  <a:gd name="connsiteY12" fmla="*/ 87470 h 170744"/>
                  <a:gd name="connsiteX13" fmla="*/ 108193 w 151927"/>
                  <a:gd name="connsiteY13" fmla="*/ 35725 h 170744"/>
                  <a:gd name="connsiteX14" fmla="*/ 76155 w 151927"/>
                  <a:gd name="connsiteY14" fmla="*/ 16655 h 170744"/>
                  <a:gd name="connsiteX15" fmla="*/ 44879 w 151927"/>
                  <a:gd name="connsiteY15" fmla="*/ 33437 h 170744"/>
                  <a:gd name="connsiteX16" fmla="*/ 33818 w 151927"/>
                  <a:gd name="connsiteY16" fmla="*/ 83147 h 170744"/>
                  <a:gd name="connsiteX17" fmla="*/ 44116 w 151927"/>
                  <a:gd name="connsiteY17" fmla="*/ 134892 h 170744"/>
                  <a:gd name="connsiteX18" fmla="*/ 76155 w 151927"/>
                  <a:gd name="connsiteY18" fmla="*/ 153962 h 170744"/>
                  <a:gd name="connsiteX19" fmla="*/ 107303 w 151927"/>
                  <a:gd name="connsiteY19" fmla="*/ 137180 h 17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1927" h="170744">
                    <a:moveTo>
                      <a:pt x="10934" y="39667"/>
                    </a:moveTo>
                    <a:cubicBezTo>
                      <a:pt x="18181" y="26699"/>
                      <a:pt x="27716" y="16909"/>
                      <a:pt x="39539" y="10171"/>
                    </a:cubicBezTo>
                    <a:cubicBezTo>
                      <a:pt x="51363" y="3433"/>
                      <a:pt x="64077" y="0"/>
                      <a:pt x="77553" y="0"/>
                    </a:cubicBezTo>
                    <a:cubicBezTo>
                      <a:pt x="102218" y="0"/>
                      <a:pt x="120779" y="7882"/>
                      <a:pt x="133239" y="23520"/>
                    </a:cubicBezTo>
                    <a:cubicBezTo>
                      <a:pt x="145698" y="39158"/>
                      <a:pt x="151928" y="59754"/>
                      <a:pt x="151928" y="85181"/>
                    </a:cubicBezTo>
                    <a:cubicBezTo>
                      <a:pt x="151928" y="102980"/>
                      <a:pt x="148241" y="118364"/>
                      <a:pt x="140994" y="131332"/>
                    </a:cubicBezTo>
                    <a:cubicBezTo>
                      <a:pt x="133747" y="144300"/>
                      <a:pt x="124212" y="154089"/>
                      <a:pt x="112388" y="160700"/>
                    </a:cubicBezTo>
                    <a:cubicBezTo>
                      <a:pt x="100565" y="167311"/>
                      <a:pt x="87851" y="170744"/>
                      <a:pt x="74375" y="170744"/>
                    </a:cubicBezTo>
                    <a:cubicBezTo>
                      <a:pt x="49710" y="170744"/>
                      <a:pt x="31148" y="162862"/>
                      <a:pt x="18689" y="147224"/>
                    </a:cubicBezTo>
                    <a:cubicBezTo>
                      <a:pt x="6230" y="131586"/>
                      <a:pt x="0" y="110990"/>
                      <a:pt x="0" y="85563"/>
                    </a:cubicBezTo>
                    <a:cubicBezTo>
                      <a:pt x="0" y="67891"/>
                      <a:pt x="3687" y="52507"/>
                      <a:pt x="10934" y="39667"/>
                    </a:cubicBezTo>
                    <a:close/>
                    <a:moveTo>
                      <a:pt x="107303" y="137180"/>
                    </a:moveTo>
                    <a:cubicBezTo>
                      <a:pt x="114550" y="125992"/>
                      <a:pt x="118237" y="109464"/>
                      <a:pt x="118237" y="87470"/>
                    </a:cubicBezTo>
                    <a:cubicBezTo>
                      <a:pt x="118237" y="65729"/>
                      <a:pt x="114931" y="48439"/>
                      <a:pt x="108193" y="35725"/>
                    </a:cubicBezTo>
                    <a:cubicBezTo>
                      <a:pt x="101582" y="23012"/>
                      <a:pt x="90902" y="16655"/>
                      <a:pt x="76155" y="16655"/>
                    </a:cubicBezTo>
                    <a:cubicBezTo>
                      <a:pt x="62678" y="16655"/>
                      <a:pt x="52253" y="22249"/>
                      <a:pt x="44879" y="33437"/>
                    </a:cubicBezTo>
                    <a:cubicBezTo>
                      <a:pt x="37505" y="44625"/>
                      <a:pt x="33818" y="61153"/>
                      <a:pt x="33818" y="83147"/>
                    </a:cubicBezTo>
                    <a:cubicBezTo>
                      <a:pt x="33818" y="104887"/>
                      <a:pt x="37251" y="122178"/>
                      <a:pt x="44116" y="134892"/>
                    </a:cubicBezTo>
                    <a:cubicBezTo>
                      <a:pt x="50982" y="147605"/>
                      <a:pt x="61661" y="153962"/>
                      <a:pt x="76155" y="153962"/>
                    </a:cubicBezTo>
                    <a:cubicBezTo>
                      <a:pt x="89631" y="153962"/>
                      <a:pt x="100056" y="148368"/>
                      <a:pt x="107303" y="13718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770C70CD-B22E-6527-59D7-A49E697A8756}"/>
                  </a:ext>
                </a:extLst>
              </p:cNvPr>
              <p:cNvSpPr/>
              <p:nvPr/>
            </p:nvSpPr>
            <p:spPr>
              <a:xfrm>
                <a:off x="2989916" y="1579081"/>
                <a:ext cx="177609" cy="167057"/>
              </a:xfrm>
              <a:custGeom>
                <a:avLst/>
                <a:gdLst>
                  <a:gd name="connsiteX0" fmla="*/ 21105 w 177609"/>
                  <a:gd name="connsiteY0" fmla="*/ 26444 h 167057"/>
                  <a:gd name="connsiteX1" fmla="*/ 0 w 177609"/>
                  <a:gd name="connsiteY1" fmla="*/ 21105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8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444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444"/>
                    </a:moveTo>
                    <a:lnTo>
                      <a:pt x="0" y="21105"/>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444"/>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BA183448-2DBC-5B80-C1E7-407C10ED17DE}"/>
                  </a:ext>
                </a:extLst>
              </p:cNvPr>
              <p:cNvSpPr/>
              <p:nvPr/>
            </p:nvSpPr>
            <p:spPr>
              <a:xfrm>
                <a:off x="3188249"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6"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535"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0"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52181F88-1538-0F1A-B117-6E340A812E2B}"/>
                  </a:ext>
                </a:extLst>
              </p:cNvPr>
              <p:cNvSpPr/>
              <p:nvPr/>
            </p:nvSpPr>
            <p:spPr>
              <a:xfrm>
                <a:off x="3351110" y="1505469"/>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2 h 240668"/>
                  <a:gd name="connsiteX8" fmla="*/ 79333 w 79333"/>
                  <a:gd name="connsiteY8" fmla="*/ 240669 h 240668"/>
                  <a:gd name="connsiteX9" fmla="*/ 0 w 79333"/>
                  <a:gd name="connsiteY9" fmla="*/ 240669 h 240668"/>
                  <a:gd name="connsiteX10" fmla="*/ 0 w 79333"/>
                  <a:gd name="connsiteY10" fmla="*/ 226302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2"/>
                    </a:lnTo>
                    <a:lnTo>
                      <a:pt x="79333" y="240669"/>
                    </a:lnTo>
                    <a:lnTo>
                      <a:pt x="0" y="240669"/>
                    </a:lnTo>
                    <a:lnTo>
                      <a:pt x="0" y="226302"/>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27506717-77E4-8BE6-9117-20B664460627}"/>
                  </a:ext>
                </a:extLst>
              </p:cNvPr>
              <p:cNvSpPr/>
              <p:nvPr/>
            </p:nvSpPr>
            <p:spPr>
              <a:xfrm>
                <a:off x="3519947" y="1505342"/>
                <a:ext cx="159810" cy="243851"/>
              </a:xfrm>
              <a:custGeom>
                <a:avLst/>
                <a:gdLst>
                  <a:gd name="connsiteX0" fmla="*/ 32038 w 159810"/>
                  <a:gd name="connsiteY0" fmla="*/ 235075 h 243851"/>
                  <a:gd name="connsiteX1" fmla="*/ 8645 w 159810"/>
                  <a:gd name="connsiteY1" fmla="*/ 207995 h 243851"/>
                  <a:gd name="connsiteX2" fmla="*/ 0 w 159810"/>
                  <a:gd name="connsiteY2" fmla="*/ 162989 h 243851"/>
                  <a:gd name="connsiteX3" fmla="*/ 10298 w 159810"/>
                  <a:gd name="connsiteY3" fmla="*/ 117474 h 243851"/>
                  <a:gd name="connsiteX4" fmla="*/ 39794 w 159810"/>
                  <a:gd name="connsiteY4" fmla="*/ 85054 h 243851"/>
                  <a:gd name="connsiteX5" fmla="*/ 85181 w 159810"/>
                  <a:gd name="connsiteY5" fmla="*/ 73103 h 243851"/>
                  <a:gd name="connsiteX6" fmla="*/ 112516 w 159810"/>
                  <a:gd name="connsiteY6" fmla="*/ 76282 h 243851"/>
                  <a:gd name="connsiteX7" fmla="*/ 112516 w 159810"/>
                  <a:gd name="connsiteY7" fmla="*/ 21359 h 243851"/>
                  <a:gd name="connsiteX8" fmla="*/ 82511 w 159810"/>
                  <a:gd name="connsiteY8" fmla="*/ 17799 h 243851"/>
                  <a:gd name="connsiteX9" fmla="*/ 82511 w 159810"/>
                  <a:gd name="connsiteY9" fmla="*/ 5340 h 243851"/>
                  <a:gd name="connsiteX10" fmla="*/ 135400 w 159810"/>
                  <a:gd name="connsiteY10" fmla="*/ 0 h 243851"/>
                  <a:gd name="connsiteX11" fmla="*/ 136290 w 159810"/>
                  <a:gd name="connsiteY11" fmla="*/ 0 h 243851"/>
                  <a:gd name="connsiteX12" fmla="*/ 142774 w 159810"/>
                  <a:gd name="connsiteY12" fmla="*/ 4704 h 243851"/>
                  <a:gd name="connsiteX13" fmla="*/ 142774 w 159810"/>
                  <a:gd name="connsiteY13" fmla="*/ 225667 h 243851"/>
                  <a:gd name="connsiteX14" fmla="*/ 159810 w 159810"/>
                  <a:gd name="connsiteY14" fmla="*/ 225667 h 243851"/>
                  <a:gd name="connsiteX15" fmla="*/ 159810 w 159810"/>
                  <a:gd name="connsiteY15" fmla="*/ 239270 h 243851"/>
                  <a:gd name="connsiteX16" fmla="*/ 143537 w 159810"/>
                  <a:gd name="connsiteY16" fmla="*/ 242449 h 243851"/>
                  <a:gd name="connsiteX17" fmla="*/ 129043 w 159810"/>
                  <a:gd name="connsiteY17" fmla="*/ 243593 h 243851"/>
                  <a:gd name="connsiteX18" fmla="*/ 118109 w 159810"/>
                  <a:gd name="connsiteY18" fmla="*/ 240923 h 243851"/>
                  <a:gd name="connsiteX19" fmla="*/ 114931 w 159810"/>
                  <a:gd name="connsiteY19" fmla="*/ 229735 h 243851"/>
                  <a:gd name="connsiteX20" fmla="*/ 114931 w 159810"/>
                  <a:gd name="connsiteY20" fmla="*/ 220327 h 243851"/>
                  <a:gd name="connsiteX21" fmla="*/ 93318 w 159810"/>
                  <a:gd name="connsiteY21" fmla="*/ 237109 h 243851"/>
                  <a:gd name="connsiteX22" fmla="*/ 64331 w 159810"/>
                  <a:gd name="connsiteY22" fmla="*/ 243847 h 243851"/>
                  <a:gd name="connsiteX23" fmla="*/ 32038 w 159810"/>
                  <a:gd name="connsiteY23" fmla="*/ 235075 h 243851"/>
                  <a:gd name="connsiteX24" fmla="*/ 97641 w 159810"/>
                  <a:gd name="connsiteY24" fmla="*/ 217911 h 243851"/>
                  <a:gd name="connsiteX25" fmla="*/ 112643 w 159810"/>
                  <a:gd name="connsiteY25" fmla="*/ 205961 h 243851"/>
                  <a:gd name="connsiteX26" fmla="*/ 112643 w 159810"/>
                  <a:gd name="connsiteY26" fmla="*/ 98403 h 243851"/>
                  <a:gd name="connsiteX27" fmla="*/ 101582 w 159810"/>
                  <a:gd name="connsiteY27" fmla="*/ 92047 h 243851"/>
                  <a:gd name="connsiteX28" fmla="*/ 83147 w 159810"/>
                  <a:gd name="connsiteY28" fmla="*/ 89250 h 243851"/>
                  <a:gd name="connsiteX29" fmla="*/ 46532 w 159810"/>
                  <a:gd name="connsiteY29" fmla="*/ 106794 h 243851"/>
                  <a:gd name="connsiteX30" fmla="*/ 32801 w 159810"/>
                  <a:gd name="connsiteY30" fmla="*/ 160700 h 243851"/>
                  <a:gd name="connsiteX31" fmla="*/ 44879 w 159810"/>
                  <a:gd name="connsiteY31" fmla="*/ 207741 h 243851"/>
                  <a:gd name="connsiteX32" fmla="*/ 76027 w 159810"/>
                  <a:gd name="connsiteY32" fmla="*/ 222997 h 243851"/>
                  <a:gd name="connsiteX33" fmla="*/ 97641 w 159810"/>
                  <a:gd name="connsiteY33" fmla="*/ 217911 h 24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9810" h="243851">
                    <a:moveTo>
                      <a:pt x="32038" y="235075"/>
                    </a:moveTo>
                    <a:cubicBezTo>
                      <a:pt x="22249" y="229227"/>
                      <a:pt x="14494" y="220200"/>
                      <a:pt x="8645" y="207995"/>
                    </a:cubicBezTo>
                    <a:cubicBezTo>
                      <a:pt x="2924" y="195790"/>
                      <a:pt x="0" y="180915"/>
                      <a:pt x="0" y="162989"/>
                    </a:cubicBezTo>
                    <a:cubicBezTo>
                      <a:pt x="0" y="146334"/>
                      <a:pt x="3433" y="131205"/>
                      <a:pt x="10298" y="117474"/>
                    </a:cubicBezTo>
                    <a:cubicBezTo>
                      <a:pt x="17163" y="103743"/>
                      <a:pt x="26953" y="92937"/>
                      <a:pt x="39794" y="85054"/>
                    </a:cubicBezTo>
                    <a:cubicBezTo>
                      <a:pt x="52634" y="77172"/>
                      <a:pt x="67764" y="73103"/>
                      <a:pt x="85181" y="73103"/>
                    </a:cubicBezTo>
                    <a:cubicBezTo>
                      <a:pt x="95225" y="73103"/>
                      <a:pt x="104252" y="74120"/>
                      <a:pt x="112516" y="76282"/>
                    </a:cubicBezTo>
                    <a:lnTo>
                      <a:pt x="112516" y="21359"/>
                    </a:lnTo>
                    <a:lnTo>
                      <a:pt x="82511" y="17799"/>
                    </a:lnTo>
                    <a:lnTo>
                      <a:pt x="82511" y="5340"/>
                    </a:lnTo>
                    <a:lnTo>
                      <a:pt x="135400" y="0"/>
                    </a:lnTo>
                    <a:lnTo>
                      <a:pt x="136290" y="0"/>
                    </a:lnTo>
                    <a:lnTo>
                      <a:pt x="142774" y="4704"/>
                    </a:lnTo>
                    <a:lnTo>
                      <a:pt x="142774" y="225667"/>
                    </a:lnTo>
                    <a:lnTo>
                      <a:pt x="159810" y="225667"/>
                    </a:lnTo>
                    <a:lnTo>
                      <a:pt x="159810" y="239270"/>
                    </a:lnTo>
                    <a:cubicBezTo>
                      <a:pt x="153581" y="240669"/>
                      <a:pt x="148114" y="241686"/>
                      <a:pt x="143537" y="242449"/>
                    </a:cubicBezTo>
                    <a:cubicBezTo>
                      <a:pt x="138960" y="243212"/>
                      <a:pt x="134129" y="243593"/>
                      <a:pt x="129043" y="243593"/>
                    </a:cubicBezTo>
                    <a:cubicBezTo>
                      <a:pt x="123958" y="243593"/>
                      <a:pt x="120271" y="242703"/>
                      <a:pt x="118109" y="240923"/>
                    </a:cubicBezTo>
                    <a:cubicBezTo>
                      <a:pt x="115948" y="239143"/>
                      <a:pt x="114931" y="235456"/>
                      <a:pt x="114931" y="229735"/>
                    </a:cubicBezTo>
                    <a:lnTo>
                      <a:pt x="114931" y="220327"/>
                    </a:lnTo>
                    <a:cubicBezTo>
                      <a:pt x="109464" y="226938"/>
                      <a:pt x="102217" y="232532"/>
                      <a:pt x="93318" y="237109"/>
                    </a:cubicBezTo>
                    <a:cubicBezTo>
                      <a:pt x="84418" y="241686"/>
                      <a:pt x="74756" y="243847"/>
                      <a:pt x="64331" y="243847"/>
                    </a:cubicBezTo>
                    <a:cubicBezTo>
                      <a:pt x="52634" y="243974"/>
                      <a:pt x="41828" y="240923"/>
                      <a:pt x="32038" y="235075"/>
                    </a:cubicBezTo>
                    <a:close/>
                    <a:moveTo>
                      <a:pt x="97641" y="217911"/>
                    </a:moveTo>
                    <a:cubicBezTo>
                      <a:pt x="104252" y="214479"/>
                      <a:pt x="109337" y="210538"/>
                      <a:pt x="112643" y="205961"/>
                    </a:cubicBezTo>
                    <a:lnTo>
                      <a:pt x="112643" y="98403"/>
                    </a:lnTo>
                    <a:cubicBezTo>
                      <a:pt x="111117" y="95988"/>
                      <a:pt x="107430" y="93954"/>
                      <a:pt x="101582" y="92047"/>
                    </a:cubicBezTo>
                    <a:cubicBezTo>
                      <a:pt x="95734" y="90140"/>
                      <a:pt x="89631" y="89250"/>
                      <a:pt x="83147" y="89250"/>
                    </a:cubicBezTo>
                    <a:cubicBezTo>
                      <a:pt x="67891" y="89250"/>
                      <a:pt x="55686" y="95098"/>
                      <a:pt x="46532" y="106794"/>
                    </a:cubicBezTo>
                    <a:cubicBezTo>
                      <a:pt x="37378" y="118491"/>
                      <a:pt x="32801" y="136417"/>
                      <a:pt x="32801" y="160700"/>
                    </a:cubicBezTo>
                    <a:cubicBezTo>
                      <a:pt x="32801" y="181805"/>
                      <a:pt x="36869" y="197570"/>
                      <a:pt x="44879" y="207741"/>
                    </a:cubicBezTo>
                    <a:cubicBezTo>
                      <a:pt x="52889" y="217911"/>
                      <a:pt x="63314" y="222997"/>
                      <a:pt x="76027" y="222997"/>
                    </a:cubicBezTo>
                    <a:cubicBezTo>
                      <a:pt x="83783" y="222997"/>
                      <a:pt x="90902" y="221344"/>
                      <a:pt x="97641" y="21791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8AD8C59A-1C4C-B498-D9A5-1CA0D41CBBBB}"/>
                  </a:ext>
                </a:extLst>
              </p:cNvPr>
              <p:cNvSpPr/>
              <p:nvPr/>
            </p:nvSpPr>
            <p:spPr>
              <a:xfrm>
                <a:off x="3702769" y="1578445"/>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8"/>
                      <a:pt x="0" y="85563"/>
                    </a:cubicBezTo>
                    <a:cubicBezTo>
                      <a:pt x="0" y="68526"/>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6"/>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4"/>
                      <a:pt x="106921" y="164387"/>
                    </a:cubicBezTo>
                    <a:cubicBezTo>
                      <a:pt x="95734" y="168710"/>
                      <a:pt x="84418" y="170871"/>
                      <a:pt x="72849" y="170871"/>
                    </a:cubicBezTo>
                    <a:cubicBezTo>
                      <a:pt x="49202" y="170871"/>
                      <a:pt x="31148" y="163116"/>
                      <a:pt x="18689" y="147605"/>
                    </a:cubicBezTo>
                    <a:close/>
                    <a:moveTo>
                      <a:pt x="102853" y="70306"/>
                    </a:moveTo>
                    <a:cubicBezTo>
                      <a:pt x="103489" y="66238"/>
                      <a:pt x="103743" y="62042"/>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3D1174A5-629C-2373-8F85-C110B0F5E86D}"/>
                  </a:ext>
                </a:extLst>
              </p:cNvPr>
              <p:cNvSpPr/>
              <p:nvPr/>
            </p:nvSpPr>
            <p:spPr>
              <a:xfrm>
                <a:off x="2202689" y="1857764"/>
                <a:ext cx="145062" cy="223846"/>
              </a:xfrm>
              <a:custGeom>
                <a:avLst/>
                <a:gdLst>
                  <a:gd name="connsiteX0" fmla="*/ 39667 w 145062"/>
                  <a:gd name="connsiteY0" fmla="*/ 221471 h 223846"/>
                  <a:gd name="connsiteX1" fmla="*/ 13222 w 145062"/>
                  <a:gd name="connsiteY1" fmla="*/ 214479 h 223846"/>
                  <a:gd name="connsiteX2" fmla="*/ 0 w 145062"/>
                  <a:gd name="connsiteY2" fmla="*/ 210919 h 223846"/>
                  <a:gd name="connsiteX3" fmla="*/ 2416 w 145062"/>
                  <a:gd name="connsiteY3" fmla="*/ 157776 h 223846"/>
                  <a:gd name="connsiteX4" fmla="*/ 21232 w 145062"/>
                  <a:gd name="connsiteY4" fmla="*/ 157776 h 223846"/>
                  <a:gd name="connsiteX5" fmla="*/ 26190 w 145062"/>
                  <a:gd name="connsiteY5" fmla="*/ 195917 h 223846"/>
                  <a:gd name="connsiteX6" fmla="*/ 42464 w 145062"/>
                  <a:gd name="connsiteY6" fmla="*/ 204308 h 223846"/>
                  <a:gd name="connsiteX7" fmla="*/ 67255 w 145062"/>
                  <a:gd name="connsiteY7" fmla="*/ 207995 h 223846"/>
                  <a:gd name="connsiteX8" fmla="*/ 101200 w 145062"/>
                  <a:gd name="connsiteY8" fmla="*/ 197951 h 223846"/>
                  <a:gd name="connsiteX9" fmla="*/ 112770 w 145062"/>
                  <a:gd name="connsiteY9" fmla="*/ 170363 h 223846"/>
                  <a:gd name="connsiteX10" fmla="*/ 106413 w 145062"/>
                  <a:gd name="connsiteY10" fmla="*/ 150656 h 223846"/>
                  <a:gd name="connsiteX11" fmla="*/ 89631 w 145062"/>
                  <a:gd name="connsiteY11" fmla="*/ 136544 h 223846"/>
                  <a:gd name="connsiteX12" fmla="*/ 61025 w 145062"/>
                  <a:gd name="connsiteY12" fmla="*/ 122686 h 223846"/>
                  <a:gd name="connsiteX13" fmla="*/ 32420 w 145062"/>
                  <a:gd name="connsiteY13" fmla="*/ 107684 h 223846"/>
                  <a:gd name="connsiteX14" fmla="*/ 11315 w 145062"/>
                  <a:gd name="connsiteY14" fmla="*/ 87215 h 223846"/>
                  <a:gd name="connsiteX15" fmla="*/ 2288 w 145062"/>
                  <a:gd name="connsiteY15" fmla="*/ 56448 h 223846"/>
                  <a:gd name="connsiteX16" fmla="*/ 10934 w 145062"/>
                  <a:gd name="connsiteY16" fmla="*/ 27461 h 223846"/>
                  <a:gd name="connsiteX17" fmla="*/ 35852 w 145062"/>
                  <a:gd name="connsiteY17" fmla="*/ 7374 h 223846"/>
                  <a:gd name="connsiteX18" fmla="*/ 73866 w 145062"/>
                  <a:gd name="connsiteY18" fmla="*/ 0 h 223846"/>
                  <a:gd name="connsiteX19" fmla="*/ 97768 w 145062"/>
                  <a:gd name="connsiteY19" fmla="*/ 2034 h 223846"/>
                  <a:gd name="connsiteX20" fmla="*/ 121415 w 145062"/>
                  <a:gd name="connsiteY20" fmla="*/ 7628 h 223846"/>
                  <a:gd name="connsiteX21" fmla="*/ 131459 w 145062"/>
                  <a:gd name="connsiteY21" fmla="*/ 10298 h 223846"/>
                  <a:gd name="connsiteX22" fmla="*/ 129679 w 145062"/>
                  <a:gd name="connsiteY22" fmla="*/ 59627 h 223846"/>
                  <a:gd name="connsiteX23" fmla="*/ 111753 w 145062"/>
                  <a:gd name="connsiteY23" fmla="*/ 59627 h 223846"/>
                  <a:gd name="connsiteX24" fmla="*/ 105904 w 145062"/>
                  <a:gd name="connsiteY24" fmla="*/ 23520 h 223846"/>
                  <a:gd name="connsiteX25" fmla="*/ 93699 w 145062"/>
                  <a:gd name="connsiteY25" fmla="*/ 17926 h 223846"/>
                  <a:gd name="connsiteX26" fmla="*/ 73612 w 145062"/>
                  <a:gd name="connsiteY26" fmla="*/ 15256 h 223846"/>
                  <a:gd name="connsiteX27" fmla="*/ 42845 w 145062"/>
                  <a:gd name="connsiteY27" fmla="*/ 23774 h 223846"/>
                  <a:gd name="connsiteX28" fmla="*/ 32420 w 145062"/>
                  <a:gd name="connsiteY28" fmla="*/ 48439 h 223846"/>
                  <a:gd name="connsiteX29" fmla="*/ 38777 w 145062"/>
                  <a:gd name="connsiteY29" fmla="*/ 68145 h 223846"/>
                  <a:gd name="connsiteX30" fmla="*/ 54541 w 145062"/>
                  <a:gd name="connsiteY30" fmla="*/ 81621 h 223846"/>
                  <a:gd name="connsiteX31" fmla="*/ 84546 w 145062"/>
                  <a:gd name="connsiteY31" fmla="*/ 96878 h 223846"/>
                  <a:gd name="connsiteX32" fmla="*/ 115694 w 145062"/>
                  <a:gd name="connsiteY32" fmla="*/ 113278 h 223846"/>
                  <a:gd name="connsiteX33" fmla="*/ 136417 w 145062"/>
                  <a:gd name="connsiteY33" fmla="*/ 132476 h 223846"/>
                  <a:gd name="connsiteX34" fmla="*/ 145062 w 145062"/>
                  <a:gd name="connsiteY34" fmla="*/ 160827 h 223846"/>
                  <a:gd name="connsiteX35" fmla="*/ 136417 w 145062"/>
                  <a:gd name="connsiteY35" fmla="*/ 190832 h 223846"/>
                  <a:gd name="connsiteX36" fmla="*/ 109973 w 145062"/>
                  <a:gd name="connsiteY36" fmla="*/ 214479 h 223846"/>
                  <a:gd name="connsiteX37" fmla="*/ 66874 w 145062"/>
                  <a:gd name="connsiteY37" fmla="*/ 223760 h 223846"/>
                  <a:gd name="connsiteX38" fmla="*/ 39667 w 145062"/>
                  <a:gd name="connsiteY38" fmla="*/ 221471 h 2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062" h="223846">
                    <a:moveTo>
                      <a:pt x="39667" y="221471"/>
                    </a:moveTo>
                    <a:cubicBezTo>
                      <a:pt x="31657" y="219691"/>
                      <a:pt x="22757" y="217403"/>
                      <a:pt x="13222" y="214479"/>
                    </a:cubicBezTo>
                    <a:cubicBezTo>
                      <a:pt x="7374" y="212317"/>
                      <a:pt x="2924" y="211173"/>
                      <a:pt x="0" y="210919"/>
                    </a:cubicBezTo>
                    <a:lnTo>
                      <a:pt x="2416" y="157776"/>
                    </a:lnTo>
                    <a:lnTo>
                      <a:pt x="21232" y="157776"/>
                    </a:lnTo>
                    <a:lnTo>
                      <a:pt x="26190" y="195917"/>
                    </a:lnTo>
                    <a:cubicBezTo>
                      <a:pt x="29496" y="199095"/>
                      <a:pt x="34962" y="201892"/>
                      <a:pt x="42464" y="204308"/>
                    </a:cubicBezTo>
                    <a:cubicBezTo>
                      <a:pt x="49965" y="206724"/>
                      <a:pt x="58228" y="207995"/>
                      <a:pt x="67255" y="207995"/>
                    </a:cubicBezTo>
                    <a:cubicBezTo>
                      <a:pt x="82130" y="207995"/>
                      <a:pt x="93445" y="204689"/>
                      <a:pt x="101200" y="197951"/>
                    </a:cubicBezTo>
                    <a:cubicBezTo>
                      <a:pt x="108956" y="191340"/>
                      <a:pt x="112770" y="182059"/>
                      <a:pt x="112770" y="170363"/>
                    </a:cubicBezTo>
                    <a:cubicBezTo>
                      <a:pt x="112770" y="162734"/>
                      <a:pt x="110608" y="156123"/>
                      <a:pt x="106413" y="150656"/>
                    </a:cubicBezTo>
                    <a:cubicBezTo>
                      <a:pt x="102218" y="145190"/>
                      <a:pt x="96624" y="140485"/>
                      <a:pt x="89631" y="136544"/>
                    </a:cubicBezTo>
                    <a:cubicBezTo>
                      <a:pt x="82639" y="132603"/>
                      <a:pt x="73103" y="128026"/>
                      <a:pt x="61025" y="122686"/>
                    </a:cubicBezTo>
                    <a:cubicBezTo>
                      <a:pt x="50092" y="117855"/>
                      <a:pt x="40429" y="112770"/>
                      <a:pt x="32420" y="107684"/>
                    </a:cubicBezTo>
                    <a:cubicBezTo>
                      <a:pt x="24283" y="102599"/>
                      <a:pt x="17291" y="95734"/>
                      <a:pt x="11315" y="87215"/>
                    </a:cubicBezTo>
                    <a:cubicBezTo>
                      <a:pt x="5340" y="78697"/>
                      <a:pt x="2288" y="68399"/>
                      <a:pt x="2288" y="56448"/>
                    </a:cubicBezTo>
                    <a:cubicBezTo>
                      <a:pt x="2288" y="45642"/>
                      <a:pt x="5213" y="35980"/>
                      <a:pt x="10934" y="27461"/>
                    </a:cubicBezTo>
                    <a:cubicBezTo>
                      <a:pt x="16655" y="18943"/>
                      <a:pt x="25046" y="12205"/>
                      <a:pt x="35852" y="7374"/>
                    </a:cubicBezTo>
                    <a:cubicBezTo>
                      <a:pt x="46659" y="2543"/>
                      <a:pt x="59373" y="0"/>
                      <a:pt x="73866" y="0"/>
                    </a:cubicBezTo>
                    <a:cubicBezTo>
                      <a:pt x="82893" y="0"/>
                      <a:pt x="90902" y="636"/>
                      <a:pt x="97768" y="2034"/>
                    </a:cubicBezTo>
                    <a:cubicBezTo>
                      <a:pt x="104633" y="3433"/>
                      <a:pt x="112643" y="5213"/>
                      <a:pt x="121415" y="7628"/>
                    </a:cubicBezTo>
                    <a:cubicBezTo>
                      <a:pt x="125356" y="9027"/>
                      <a:pt x="128662" y="9917"/>
                      <a:pt x="131459" y="10298"/>
                    </a:cubicBezTo>
                    <a:lnTo>
                      <a:pt x="129679" y="59627"/>
                    </a:lnTo>
                    <a:lnTo>
                      <a:pt x="111753" y="59627"/>
                    </a:lnTo>
                    <a:lnTo>
                      <a:pt x="105904" y="23520"/>
                    </a:lnTo>
                    <a:cubicBezTo>
                      <a:pt x="103997" y="21613"/>
                      <a:pt x="99929" y="19706"/>
                      <a:pt x="93699" y="17926"/>
                    </a:cubicBezTo>
                    <a:cubicBezTo>
                      <a:pt x="87470" y="16146"/>
                      <a:pt x="80859" y="15256"/>
                      <a:pt x="73612" y="15256"/>
                    </a:cubicBezTo>
                    <a:cubicBezTo>
                      <a:pt x="60135" y="15256"/>
                      <a:pt x="49837" y="18053"/>
                      <a:pt x="42845" y="23774"/>
                    </a:cubicBezTo>
                    <a:cubicBezTo>
                      <a:pt x="35852" y="29496"/>
                      <a:pt x="32420" y="37632"/>
                      <a:pt x="32420" y="48439"/>
                    </a:cubicBezTo>
                    <a:cubicBezTo>
                      <a:pt x="32420" y="56321"/>
                      <a:pt x="34581" y="62805"/>
                      <a:pt x="38777" y="68145"/>
                    </a:cubicBezTo>
                    <a:cubicBezTo>
                      <a:pt x="42972" y="73485"/>
                      <a:pt x="48185" y="77934"/>
                      <a:pt x="54541" y="81621"/>
                    </a:cubicBezTo>
                    <a:cubicBezTo>
                      <a:pt x="60771" y="85308"/>
                      <a:pt x="70815" y="90394"/>
                      <a:pt x="84546" y="96878"/>
                    </a:cubicBezTo>
                    <a:cubicBezTo>
                      <a:pt x="97259" y="102980"/>
                      <a:pt x="107684" y="108447"/>
                      <a:pt x="115694" y="113278"/>
                    </a:cubicBezTo>
                    <a:cubicBezTo>
                      <a:pt x="123704" y="118110"/>
                      <a:pt x="130569" y="124593"/>
                      <a:pt x="136417" y="132476"/>
                    </a:cubicBezTo>
                    <a:cubicBezTo>
                      <a:pt x="142138" y="140358"/>
                      <a:pt x="145062" y="149894"/>
                      <a:pt x="145062" y="160827"/>
                    </a:cubicBezTo>
                    <a:cubicBezTo>
                      <a:pt x="145062" y="171253"/>
                      <a:pt x="142138" y="181169"/>
                      <a:pt x="136417" y="190832"/>
                    </a:cubicBezTo>
                    <a:cubicBezTo>
                      <a:pt x="130569" y="200494"/>
                      <a:pt x="121797" y="208376"/>
                      <a:pt x="109973" y="214479"/>
                    </a:cubicBezTo>
                    <a:cubicBezTo>
                      <a:pt x="98149" y="220709"/>
                      <a:pt x="83783" y="223760"/>
                      <a:pt x="66874" y="223760"/>
                    </a:cubicBezTo>
                    <a:cubicBezTo>
                      <a:pt x="56703" y="224141"/>
                      <a:pt x="47676" y="223251"/>
                      <a:pt x="39667" y="2214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F30A3F77-67B6-8804-062E-92DC64764A71}"/>
                  </a:ext>
                </a:extLst>
              </p:cNvPr>
              <p:cNvSpPr/>
              <p:nvPr/>
            </p:nvSpPr>
            <p:spPr>
              <a:xfrm>
                <a:off x="237190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535"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4" y="32674"/>
                    </a:cubicBezTo>
                    <a:cubicBezTo>
                      <a:pt x="106286" y="40175"/>
                      <a:pt x="100692" y="46023"/>
                      <a:pt x="93318" y="50473"/>
                    </a:cubicBezTo>
                    <a:cubicBezTo>
                      <a:pt x="85944" y="54923"/>
                      <a:pt x="77553" y="57084"/>
                      <a:pt x="68145" y="57084"/>
                    </a:cubicBezTo>
                    <a:cubicBezTo>
                      <a:pt x="58228" y="57084"/>
                      <a:pt x="49456"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128" y="233931"/>
                      <a:pt x="72976"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653831E4-9B63-203E-1083-62261B334C6A}"/>
                  </a:ext>
                </a:extLst>
              </p:cNvPr>
              <p:cNvSpPr/>
              <p:nvPr/>
            </p:nvSpPr>
            <p:spPr>
              <a:xfrm>
                <a:off x="2533625" y="1911542"/>
                <a:ext cx="177609" cy="167056"/>
              </a:xfrm>
              <a:custGeom>
                <a:avLst/>
                <a:gdLst>
                  <a:gd name="connsiteX0" fmla="*/ 21105 w 177609"/>
                  <a:gd name="connsiteY0" fmla="*/ 26572 h 167056"/>
                  <a:gd name="connsiteX1" fmla="*/ 0 w 177609"/>
                  <a:gd name="connsiteY1" fmla="*/ 21232 h 167056"/>
                  <a:gd name="connsiteX2" fmla="*/ 0 w 177609"/>
                  <a:gd name="connsiteY2" fmla="*/ 5340 h 167056"/>
                  <a:gd name="connsiteX3" fmla="*/ 42082 w 177609"/>
                  <a:gd name="connsiteY3" fmla="*/ 0 h 167056"/>
                  <a:gd name="connsiteX4" fmla="*/ 42972 w 177609"/>
                  <a:gd name="connsiteY4" fmla="*/ 0 h 167056"/>
                  <a:gd name="connsiteX5" fmla="*/ 49202 w 177609"/>
                  <a:gd name="connsiteY5" fmla="*/ 5340 h 167056"/>
                  <a:gd name="connsiteX6" fmla="*/ 49202 w 177609"/>
                  <a:gd name="connsiteY6" fmla="*/ 17672 h 167056"/>
                  <a:gd name="connsiteX7" fmla="*/ 48948 w 177609"/>
                  <a:gd name="connsiteY7" fmla="*/ 24792 h 167056"/>
                  <a:gd name="connsiteX8" fmla="*/ 76917 w 177609"/>
                  <a:gd name="connsiteY8" fmla="*/ 7755 h 167056"/>
                  <a:gd name="connsiteX9" fmla="*/ 110100 w 177609"/>
                  <a:gd name="connsiteY9" fmla="*/ 127 h 167056"/>
                  <a:gd name="connsiteX10" fmla="*/ 138706 w 177609"/>
                  <a:gd name="connsiteY10" fmla="*/ 7120 h 167056"/>
                  <a:gd name="connsiteX11" fmla="*/ 152945 w 177609"/>
                  <a:gd name="connsiteY11" fmla="*/ 28733 h 167056"/>
                  <a:gd name="connsiteX12" fmla="*/ 157013 w 177609"/>
                  <a:gd name="connsiteY12" fmla="*/ 68018 h 167056"/>
                  <a:gd name="connsiteX13" fmla="*/ 157013 w 177609"/>
                  <a:gd name="connsiteY13" fmla="*/ 150275 h 167056"/>
                  <a:gd name="connsiteX14" fmla="*/ 177609 w 177609"/>
                  <a:gd name="connsiteY14" fmla="*/ 152309 h 167056"/>
                  <a:gd name="connsiteX15" fmla="*/ 177609 w 177609"/>
                  <a:gd name="connsiteY15" fmla="*/ 167057 h 167056"/>
                  <a:gd name="connsiteX16" fmla="*/ 107939 w 177609"/>
                  <a:gd name="connsiteY16" fmla="*/ 167057 h 167056"/>
                  <a:gd name="connsiteX17" fmla="*/ 107939 w 177609"/>
                  <a:gd name="connsiteY17" fmla="*/ 152691 h 167056"/>
                  <a:gd name="connsiteX18" fmla="*/ 126119 w 177609"/>
                  <a:gd name="connsiteY18" fmla="*/ 150402 h 167056"/>
                  <a:gd name="connsiteX19" fmla="*/ 126119 w 177609"/>
                  <a:gd name="connsiteY19" fmla="*/ 67764 h 167056"/>
                  <a:gd name="connsiteX20" fmla="*/ 123831 w 177609"/>
                  <a:gd name="connsiteY20" fmla="*/ 40556 h 167056"/>
                  <a:gd name="connsiteX21" fmla="*/ 115058 w 177609"/>
                  <a:gd name="connsiteY21" fmla="*/ 25809 h 167056"/>
                  <a:gd name="connsiteX22" fmla="*/ 96242 w 177609"/>
                  <a:gd name="connsiteY22" fmla="*/ 20977 h 167056"/>
                  <a:gd name="connsiteX23" fmla="*/ 73612 w 177609"/>
                  <a:gd name="connsiteY23" fmla="*/ 26317 h 167056"/>
                  <a:gd name="connsiteX24" fmla="*/ 52126 w 177609"/>
                  <a:gd name="connsiteY24" fmla="*/ 38649 h 167056"/>
                  <a:gd name="connsiteX25" fmla="*/ 52126 w 177609"/>
                  <a:gd name="connsiteY25" fmla="*/ 150021 h 167056"/>
                  <a:gd name="connsiteX26" fmla="*/ 72086 w 177609"/>
                  <a:gd name="connsiteY26" fmla="*/ 152691 h 167056"/>
                  <a:gd name="connsiteX27" fmla="*/ 72086 w 177609"/>
                  <a:gd name="connsiteY27" fmla="*/ 167057 h 167056"/>
                  <a:gd name="connsiteX28" fmla="*/ 2670 w 177609"/>
                  <a:gd name="connsiteY28" fmla="*/ 167057 h 167056"/>
                  <a:gd name="connsiteX29" fmla="*/ 2670 w 177609"/>
                  <a:gd name="connsiteY29" fmla="*/ 152691 h 167056"/>
                  <a:gd name="connsiteX30" fmla="*/ 21232 w 177609"/>
                  <a:gd name="connsiteY30" fmla="*/ 150021 h 167056"/>
                  <a:gd name="connsiteX31" fmla="*/ 21232 w 177609"/>
                  <a:gd name="connsiteY31" fmla="*/ 26572 h 16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6">
                    <a:moveTo>
                      <a:pt x="21105" y="26572"/>
                    </a:moveTo>
                    <a:lnTo>
                      <a:pt x="0" y="21232"/>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2"/>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6FEA4E3C-4C06-DD22-22CE-51FF1B8B56BC}"/>
                  </a:ext>
                </a:extLst>
              </p:cNvPr>
              <p:cNvSpPr/>
              <p:nvPr/>
            </p:nvSpPr>
            <p:spPr>
              <a:xfrm>
                <a:off x="273195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3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0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3"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6"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0"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5" y="25173"/>
                      <a:pt x="110354"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2" y="170744"/>
                      <a:pt x="49456" y="177228"/>
                    </a:cubicBezTo>
                    <a:cubicBezTo>
                      <a:pt x="38522" y="183839"/>
                      <a:pt x="33183" y="192357"/>
                      <a:pt x="33183" y="202909"/>
                    </a:cubicBezTo>
                    <a:cubicBezTo>
                      <a:pt x="33183" y="213462"/>
                      <a:pt x="35725" y="221217"/>
                      <a:pt x="40938" y="226302"/>
                    </a:cubicBezTo>
                    <a:cubicBezTo>
                      <a:pt x="46150"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382A3F37-D009-5F4B-FF70-12935BADCF2C}"/>
                  </a:ext>
                </a:extLst>
              </p:cNvPr>
              <p:cNvSpPr/>
              <p:nvPr/>
            </p:nvSpPr>
            <p:spPr>
              <a:xfrm>
                <a:off x="2892911" y="1873147"/>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4"/>
                      <a:pt x="63187" y="208376"/>
                      <a:pt x="54669" y="208376"/>
                    </a:cubicBezTo>
                    <a:cubicBezTo>
                      <a:pt x="43226"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03C4AD6F-5119-8D96-40AD-07F2FFD45228}"/>
                  </a:ext>
                </a:extLst>
              </p:cNvPr>
              <p:cNvSpPr/>
              <p:nvPr/>
            </p:nvSpPr>
            <p:spPr>
              <a:xfrm>
                <a:off x="3016361" y="1911924"/>
                <a:ext cx="144426" cy="169853"/>
              </a:xfrm>
              <a:custGeom>
                <a:avLst/>
                <a:gdLst>
                  <a:gd name="connsiteX0" fmla="*/ 27843 w 144426"/>
                  <a:gd name="connsiteY0" fmla="*/ 81876 h 169853"/>
                  <a:gd name="connsiteX1" fmla="*/ 97768 w 144426"/>
                  <a:gd name="connsiteY1" fmla="*/ 67891 h 169853"/>
                  <a:gd name="connsiteX2" fmla="*/ 97768 w 144426"/>
                  <a:gd name="connsiteY2" fmla="*/ 59627 h 169853"/>
                  <a:gd name="connsiteX3" fmla="*/ 94844 w 144426"/>
                  <a:gd name="connsiteY3" fmla="*/ 37887 h 169853"/>
                  <a:gd name="connsiteX4" fmla="*/ 84673 w 144426"/>
                  <a:gd name="connsiteY4" fmla="*/ 26317 h 169853"/>
                  <a:gd name="connsiteX5" fmla="*/ 64204 w 144426"/>
                  <a:gd name="connsiteY5" fmla="*/ 22630 h 169853"/>
                  <a:gd name="connsiteX6" fmla="*/ 37251 w 144426"/>
                  <a:gd name="connsiteY6" fmla="*/ 26826 h 169853"/>
                  <a:gd name="connsiteX7" fmla="*/ 13604 w 144426"/>
                  <a:gd name="connsiteY7" fmla="*/ 37251 h 169853"/>
                  <a:gd name="connsiteX8" fmla="*/ 6230 w 144426"/>
                  <a:gd name="connsiteY8" fmla="*/ 21995 h 169853"/>
                  <a:gd name="connsiteX9" fmla="*/ 20342 w 144426"/>
                  <a:gd name="connsiteY9" fmla="*/ 13476 h 169853"/>
                  <a:gd name="connsiteX10" fmla="*/ 44116 w 144426"/>
                  <a:gd name="connsiteY10" fmla="*/ 4068 h 169853"/>
                  <a:gd name="connsiteX11" fmla="*/ 71196 w 144426"/>
                  <a:gd name="connsiteY11" fmla="*/ 0 h 169853"/>
                  <a:gd name="connsiteX12" fmla="*/ 104252 w 144426"/>
                  <a:gd name="connsiteY12" fmla="*/ 5721 h 169853"/>
                  <a:gd name="connsiteX13" fmla="*/ 121797 w 144426"/>
                  <a:gd name="connsiteY13" fmla="*/ 24029 h 169853"/>
                  <a:gd name="connsiteX14" fmla="*/ 127136 w 144426"/>
                  <a:gd name="connsiteY14" fmla="*/ 57847 h 169853"/>
                  <a:gd name="connsiteX15" fmla="*/ 127136 w 144426"/>
                  <a:gd name="connsiteY15" fmla="*/ 152182 h 169853"/>
                  <a:gd name="connsiteX16" fmla="*/ 144427 w 144426"/>
                  <a:gd name="connsiteY16" fmla="*/ 152182 h 169853"/>
                  <a:gd name="connsiteX17" fmla="*/ 144427 w 144426"/>
                  <a:gd name="connsiteY17" fmla="*/ 165150 h 169853"/>
                  <a:gd name="connsiteX18" fmla="*/ 129552 w 144426"/>
                  <a:gd name="connsiteY18" fmla="*/ 168074 h 169853"/>
                  <a:gd name="connsiteX19" fmla="*/ 113787 w 144426"/>
                  <a:gd name="connsiteY19" fmla="*/ 169600 h 169853"/>
                  <a:gd name="connsiteX20" fmla="*/ 102599 w 144426"/>
                  <a:gd name="connsiteY20" fmla="*/ 167057 h 169853"/>
                  <a:gd name="connsiteX21" fmla="*/ 99675 w 144426"/>
                  <a:gd name="connsiteY21" fmla="*/ 155996 h 169853"/>
                  <a:gd name="connsiteX22" fmla="*/ 99675 w 144426"/>
                  <a:gd name="connsiteY22" fmla="*/ 146334 h 169853"/>
                  <a:gd name="connsiteX23" fmla="*/ 78062 w 144426"/>
                  <a:gd name="connsiteY23" fmla="*/ 162480 h 169853"/>
                  <a:gd name="connsiteX24" fmla="*/ 49075 w 144426"/>
                  <a:gd name="connsiteY24" fmla="*/ 169854 h 169853"/>
                  <a:gd name="connsiteX25" fmla="*/ 13985 w 144426"/>
                  <a:gd name="connsiteY25" fmla="*/ 157649 h 169853"/>
                  <a:gd name="connsiteX26" fmla="*/ 0 w 144426"/>
                  <a:gd name="connsiteY26" fmla="*/ 122559 h 169853"/>
                  <a:gd name="connsiteX27" fmla="*/ 27843 w 144426"/>
                  <a:gd name="connsiteY27" fmla="*/ 81876 h 169853"/>
                  <a:gd name="connsiteX28" fmla="*/ 79587 w 144426"/>
                  <a:gd name="connsiteY28" fmla="*/ 145190 h 169853"/>
                  <a:gd name="connsiteX29" fmla="*/ 97768 w 144426"/>
                  <a:gd name="connsiteY29" fmla="*/ 134002 h 169853"/>
                  <a:gd name="connsiteX30" fmla="*/ 97768 w 144426"/>
                  <a:gd name="connsiteY30" fmla="*/ 83401 h 169853"/>
                  <a:gd name="connsiteX31" fmla="*/ 49456 w 144426"/>
                  <a:gd name="connsiteY31" fmla="*/ 93191 h 169853"/>
                  <a:gd name="connsiteX32" fmla="*/ 33183 w 144426"/>
                  <a:gd name="connsiteY32" fmla="*/ 118872 h 169853"/>
                  <a:gd name="connsiteX33" fmla="*/ 40938 w 144426"/>
                  <a:gd name="connsiteY33" fmla="*/ 142265 h 169853"/>
                  <a:gd name="connsiteX34" fmla="*/ 61915 w 144426"/>
                  <a:gd name="connsiteY34" fmla="*/ 149766 h 169853"/>
                  <a:gd name="connsiteX35" fmla="*/ 79587 w 144426"/>
                  <a:gd name="connsiteY35" fmla="*/ 14519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3">
                    <a:moveTo>
                      <a:pt x="27843" y="81876"/>
                    </a:moveTo>
                    <a:cubicBezTo>
                      <a:pt x="46278" y="73103"/>
                      <a:pt x="69544" y="68526"/>
                      <a:pt x="97768" y="67891"/>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2"/>
                      <a:pt x="13604"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252"/>
                      <a:pt x="9408" y="90648"/>
                      <a:pt x="27843" y="81876"/>
                    </a:cubicBezTo>
                    <a:close/>
                    <a:moveTo>
                      <a:pt x="79587" y="145190"/>
                    </a:moveTo>
                    <a:cubicBezTo>
                      <a:pt x="86198" y="142011"/>
                      <a:pt x="92301" y="138324"/>
                      <a:pt x="97768" y="134002"/>
                    </a:cubicBezTo>
                    <a:lnTo>
                      <a:pt x="97768" y="83401"/>
                    </a:lnTo>
                    <a:cubicBezTo>
                      <a:pt x="76409" y="83401"/>
                      <a:pt x="60263" y="86707"/>
                      <a:pt x="49456" y="93191"/>
                    </a:cubicBezTo>
                    <a:cubicBezTo>
                      <a:pt x="38522" y="99802"/>
                      <a:pt x="33183" y="108320"/>
                      <a:pt x="33183" y="118872"/>
                    </a:cubicBezTo>
                    <a:cubicBezTo>
                      <a:pt x="33183" y="129425"/>
                      <a:pt x="35725" y="137180"/>
                      <a:pt x="40938" y="142265"/>
                    </a:cubicBezTo>
                    <a:cubicBezTo>
                      <a:pt x="46151" y="147224"/>
                      <a:pt x="53143" y="149766"/>
                      <a:pt x="61915" y="149766"/>
                    </a:cubicBezTo>
                    <a:cubicBezTo>
                      <a:pt x="67128" y="149894"/>
                      <a:pt x="72976" y="148368"/>
                      <a:pt x="79587" y="14519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0664201B-BDBE-1E80-BA10-E28897532DCF}"/>
                  </a:ext>
                </a:extLst>
              </p:cNvPr>
              <p:cNvSpPr/>
              <p:nvPr/>
            </p:nvSpPr>
            <p:spPr>
              <a:xfrm>
                <a:off x="3177442" y="1873147"/>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4"/>
                      <a:pt x="63187" y="208376"/>
                      <a:pt x="54669" y="208376"/>
                    </a:cubicBezTo>
                    <a:cubicBezTo>
                      <a:pt x="43099"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3F451000-7E89-D578-3DC1-8A73CFCD1E35}"/>
                  </a:ext>
                </a:extLst>
              </p:cNvPr>
              <p:cNvSpPr/>
              <p:nvPr/>
            </p:nvSpPr>
            <p:spPr>
              <a:xfrm>
                <a:off x="3300510" y="1911034"/>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9"/>
                      <a:pt x="0" y="85563"/>
                    </a:cubicBezTo>
                    <a:cubicBezTo>
                      <a:pt x="0" y="68527"/>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7"/>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5"/>
                      <a:pt x="106921" y="164387"/>
                    </a:cubicBezTo>
                    <a:cubicBezTo>
                      <a:pt x="95734" y="168710"/>
                      <a:pt x="84418" y="170871"/>
                      <a:pt x="72849" y="170871"/>
                    </a:cubicBezTo>
                    <a:cubicBezTo>
                      <a:pt x="49202" y="170871"/>
                      <a:pt x="31021" y="163116"/>
                      <a:pt x="18689" y="147605"/>
                    </a:cubicBezTo>
                    <a:close/>
                    <a:moveTo>
                      <a:pt x="102853" y="70306"/>
                    </a:moveTo>
                    <a:cubicBezTo>
                      <a:pt x="103489" y="66238"/>
                      <a:pt x="103743" y="62043"/>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148DCC22-9393-0762-B876-C3E19B7A87F0}"/>
                  </a:ext>
                </a:extLst>
              </p:cNvPr>
              <p:cNvSpPr/>
              <p:nvPr/>
            </p:nvSpPr>
            <p:spPr>
              <a:xfrm>
                <a:off x="3531517" y="1858272"/>
                <a:ext cx="169218" cy="220454"/>
              </a:xfrm>
              <a:custGeom>
                <a:avLst/>
                <a:gdLst>
                  <a:gd name="connsiteX0" fmla="*/ 24283 w 169218"/>
                  <a:gd name="connsiteY0" fmla="*/ 20215 h 220454"/>
                  <a:gd name="connsiteX1" fmla="*/ 1399 w 169218"/>
                  <a:gd name="connsiteY1" fmla="*/ 16655 h 220454"/>
                  <a:gd name="connsiteX2" fmla="*/ 1399 w 169218"/>
                  <a:gd name="connsiteY2" fmla="*/ 2034 h 220454"/>
                  <a:gd name="connsiteX3" fmla="*/ 40429 w 169218"/>
                  <a:gd name="connsiteY3" fmla="*/ 2034 h 220454"/>
                  <a:gd name="connsiteX4" fmla="*/ 61280 w 169218"/>
                  <a:gd name="connsiteY4" fmla="*/ 1144 h 220454"/>
                  <a:gd name="connsiteX5" fmla="*/ 91284 w 169218"/>
                  <a:gd name="connsiteY5" fmla="*/ 0 h 220454"/>
                  <a:gd name="connsiteX6" fmla="*/ 151546 w 169218"/>
                  <a:gd name="connsiteY6" fmla="*/ 15892 h 220454"/>
                  <a:gd name="connsiteX7" fmla="*/ 169218 w 169218"/>
                  <a:gd name="connsiteY7" fmla="*/ 62932 h 220454"/>
                  <a:gd name="connsiteX8" fmla="*/ 158412 w 169218"/>
                  <a:gd name="connsiteY8" fmla="*/ 103743 h 220454"/>
                  <a:gd name="connsiteX9" fmla="*/ 128280 w 169218"/>
                  <a:gd name="connsiteY9" fmla="*/ 130187 h 220454"/>
                  <a:gd name="connsiteX10" fmla="*/ 84037 w 169218"/>
                  <a:gd name="connsiteY10" fmla="*/ 139341 h 220454"/>
                  <a:gd name="connsiteX11" fmla="*/ 66747 w 169218"/>
                  <a:gd name="connsiteY11" fmla="*/ 138960 h 220454"/>
                  <a:gd name="connsiteX12" fmla="*/ 55813 w 169218"/>
                  <a:gd name="connsiteY12" fmla="*/ 138197 h 220454"/>
                  <a:gd name="connsiteX13" fmla="*/ 55813 w 169218"/>
                  <a:gd name="connsiteY13" fmla="*/ 202909 h 220454"/>
                  <a:gd name="connsiteX14" fmla="*/ 96115 w 169218"/>
                  <a:gd name="connsiteY14" fmla="*/ 206088 h 220454"/>
                  <a:gd name="connsiteX15" fmla="*/ 96115 w 169218"/>
                  <a:gd name="connsiteY15" fmla="*/ 220454 h 220454"/>
                  <a:gd name="connsiteX16" fmla="*/ 0 w 169218"/>
                  <a:gd name="connsiteY16" fmla="*/ 220454 h 220454"/>
                  <a:gd name="connsiteX17" fmla="*/ 0 w 169218"/>
                  <a:gd name="connsiteY17" fmla="*/ 206088 h 220454"/>
                  <a:gd name="connsiteX18" fmla="*/ 24410 w 169218"/>
                  <a:gd name="connsiteY18" fmla="*/ 203164 h 220454"/>
                  <a:gd name="connsiteX19" fmla="*/ 24410 w 169218"/>
                  <a:gd name="connsiteY19" fmla="*/ 20215 h 220454"/>
                  <a:gd name="connsiteX20" fmla="*/ 84037 w 169218"/>
                  <a:gd name="connsiteY20" fmla="*/ 123322 h 220454"/>
                  <a:gd name="connsiteX21" fmla="*/ 121797 w 169218"/>
                  <a:gd name="connsiteY21" fmla="*/ 109210 h 220454"/>
                  <a:gd name="connsiteX22" fmla="*/ 136290 w 169218"/>
                  <a:gd name="connsiteY22" fmla="*/ 63060 h 220454"/>
                  <a:gd name="connsiteX23" fmla="*/ 123703 w 169218"/>
                  <a:gd name="connsiteY23" fmla="*/ 26826 h 220454"/>
                  <a:gd name="connsiteX24" fmla="*/ 84291 w 169218"/>
                  <a:gd name="connsiteY24" fmla="*/ 15765 h 220454"/>
                  <a:gd name="connsiteX25" fmla="*/ 64331 w 169218"/>
                  <a:gd name="connsiteY25" fmla="*/ 16909 h 220454"/>
                  <a:gd name="connsiteX26" fmla="*/ 55813 w 169218"/>
                  <a:gd name="connsiteY26" fmla="*/ 17545 h 220454"/>
                  <a:gd name="connsiteX27" fmla="*/ 55813 w 169218"/>
                  <a:gd name="connsiteY27" fmla="*/ 121924 h 220454"/>
                  <a:gd name="connsiteX28" fmla="*/ 84037 w 169218"/>
                  <a:gd name="connsiteY28" fmla="*/ 123322 h 22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9218" h="220454">
                    <a:moveTo>
                      <a:pt x="24283" y="20215"/>
                    </a:moveTo>
                    <a:lnTo>
                      <a:pt x="1399" y="16655"/>
                    </a:lnTo>
                    <a:lnTo>
                      <a:pt x="1399" y="2034"/>
                    </a:lnTo>
                    <a:lnTo>
                      <a:pt x="40429" y="2034"/>
                    </a:lnTo>
                    <a:cubicBezTo>
                      <a:pt x="47422" y="2034"/>
                      <a:pt x="54414" y="1780"/>
                      <a:pt x="61280" y="1144"/>
                    </a:cubicBezTo>
                    <a:cubicBezTo>
                      <a:pt x="71832" y="381"/>
                      <a:pt x="81876" y="0"/>
                      <a:pt x="91284" y="0"/>
                    </a:cubicBezTo>
                    <a:cubicBezTo>
                      <a:pt x="119635" y="254"/>
                      <a:pt x="139723" y="5467"/>
                      <a:pt x="151546" y="15892"/>
                    </a:cubicBezTo>
                    <a:cubicBezTo>
                      <a:pt x="163243" y="26317"/>
                      <a:pt x="169218" y="41955"/>
                      <a:pt x="169218" y="62932"/>
                    </a:cubicBezTo>
                    <a:cubicBezTo>
                      <a:pt x="169218" y="78570"/>
                      <a:pt x="165531" y="92174"/>
                      <a:pt x="158412" y="103743"/>
                    </a:cubicBezTo>
                    <a:cubicBezTo>
                      <a:pt x="151165" y="115313"/>
                      <a:pt x="141121" y="124085"/>
                      <a:pt x="128280" y="130187"/>
                    </a:cubicBezTo>
                    <a:cubicBezTo>
                      <a:pt x="115440" y="136290"/>
                      <a:pt x="100692" y="139341"/>
                      <a:pt x="84037" y="139341"/>
                    </a:cubicBezTo>
                    <a:cubicBezTo>
                      <a:pt x="78316" y="139341"/>
                      <a:pt x="72595" y="139214"/>
                      <a:pt x="66747" y="138960"/>
                    </a:cubicBezTo>
                    <a:cubicBezTo>
                      <a:pt x="60898" y="138706"/>
                      <a:pt x="57211" y="138451"/>
                      <a:pt x="55813" y="138197"/>
                    </a:cubicBezTo>
                    <a:lnTo>
                      <a:pt x="55813" y="202909"/>
                    </a:lnTo>
                    <a:lnTo>
                      <a:pt x="96115" y="206088"/>
                    </a:lnTo>
                    <a:lnTo>
                      <a:pt x="96115" y="220454"/>
                    </a:lnTo>
                    <a:lnTo>
                      <a:pt x="0" y="220454"/>
                    </a:lnTo>
                    <a:lnTo>
                      <a:pt x="0" y="206088"/>
                    </a:lnTo>
                    <a:lnTo>
                      <a:pt x="24410" y="203164"/>
                    </a:lnTo>
                    <a:lnTo>
                      <a:pt x="24410" y="20215"/>
                    </a:lnTo>
                    <a:close/>
                    <a:moveTo>
                      <a:pt x="84037" y="123322"/>
                    </a:moveTo>
                    <a:cubicBezTo>
                      <a:pt x="99548" y="123322"/>
                      <a:pt x="112134" y="118618"/>
                      <a:pt x="121797" y="109210"/>
                    </a:cubicBezTo>
                    <a:cubicBezTo>
                      <a:pt x="131459" y="99802"/>
                      <a:pt x="136290" y="84418"/>
                      <a:pt x="136290" y="63060"/>
                    </a:cubicBezTo>
                    <a:cubicBezTo>
                      <a:pt x="136290" y="46278"/>
                      <a:pt x="132095" y="34073"/>
                      <a:pt x="123703" y="26826"/>
                    </a:cubicBezTo>
                    <a:cubicBezTo>
                      <a:pt x="115312" y="19452"/>
                      <a:pt x="102090" y="15765"/>
                      <a:pt x="84291" y="15765"/>
                    </a:cubicBezTo>
                    <a:cubicBezTo>
                      <a:pt x="78062" y="15765"/>
                      <a:pt x="71323" y="16146"/>
                      <a:pt x="64331" y="16909"/>
                    </a:cubicBezTo>
                    <a:cubicBezTo>
                      <a:pt x="60008" y="17291"/>
                      <a:pt x="57211" y="17545"/>
                      <a:pt x="55813" y="17545"/>
                    </a:cubicBezTo>
                    <a:lnTo>
                      <a:pt x="55813" y="121924"/>
                    </a:lnTo>
                    <a:cubicBezTo>
                      <a:pt x="61280" y="122941"/>
                      <a:pt x="70688" y="123322"/>
                      <a:pt x="84037" y="12332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4454DBAA-706D-259D-2755-81252E6A379D}"/>
                  </a:ext>
                </a:extLst>
              </p:cNvPr>
              <p:cNvSpPr/>
              <p:nvPr/>
            </p:nvSpPr>
            <p:spPr>
              <a:xfrm>
                <a:off x="3718661" y="191192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4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8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3"/>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5"/>
                      <a:pt x="111626" y="137434"/>
                      <a:pt x="116711" y="132984"/>
                    </a:cubicBezTo>
                    <a:lnTo>
                      <a:pt x="116711" y="21613"/>
                    </a:lnTo>
                    <a:lnTo>
                      <a:pt x="95479" y="16909"/>
                    </a:lnTo>
                    <a:lnTo>
                      <a:pt x="95479" y="3941"/>
                    </a:lnTo>
                    <a:lnTo>
                      <a:pt x="140104" y="127"/>
                    </a:lnTo>
                    <a:lnTo>
                      <a:pt x="140358" y="127"/>
                    </a:lnTo>
                    <a:lnTo>
                      <a:pt x="147097" y="3687"/>
                    </a:lnTo>
                    <a:lnTo>
                      <a:pt x="147097" y="151801"/>
                    </a:lnTo>
                    <a:lnTo>
                      <a:pt x="164768" y="151801"/>
                    </a:lnTo>
                    <a:lnTo>
                      <a:pt x="164514" y="165023"/>
                    </a:lnTo>
                    <a:cubicBezTo>
                      <a:pt x="159047" y="166421"/>
                      <a:pt x="154216" y="167438"/>
                      <a:pt x="150275" y="168201"/>
                    </a:cubicBezTo>
                    <a:cubicBezTo>
                      <a:pt x="146207" y="168964"/>
                      <a:pt x="141630" y="169345"/>
                      <a:pt x="136290" y="169345"/>
                    </a:cubicBezTo>
                    <a:cubicBezTo>
                      <a:pt x="130823" y="169345"/>
                      <a:pt x="126755" y="168201"/>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0" name="Freeform: Shape 49">
                <a:extLst>
                  <a:ext uri="{FF2B5EF4-FFF2-40B4-BE49-F238E27FC236}">
                    <a16:creationId xmlns:a16="http://schemas.microsoft.com/office/drawing/2014/main" id="{B853B9A7-2501-7CCF-CD9D-7BCE7ACA4293}"/>
                  </a:ext>
                </a:extLst>
              </p:cNvPr>
              <p:cNvSpPr/>
              <p:nvPr/>
            </p:nvSpPr>
            <p:spPr>
              <a:xfrm>
                <a:off x="3893219" y="1837930"/>
                <a:ext cx="166675" cy="244101"/>
              </a:xfrm>
              <a:custGeom>
                <a:avLst/>
                <a:gdLst>
                  <a:gd name="connsiteX0" fmla="*/ 0 w 166675"/>
                  <a:gd name="connsiteY0" fmla="*/ 5594 h 244101"/>
                  <a:gd name="connsiteX1" fmla="*/ 47040 w 166675"/>
                  <a:gd name="connsiteY1" fmla="*/ 0 h 244101"/>
                  <a:gd name="connsiteX2" fmla="*/ 47676 w 166675"/>
                  <a:gd name="connsiteY2" fmla="*/ 0 h 244101"/>
                  <a:gd name="connsiteX3" fmla="*/ 54414 w 166675"/>
                  <a:gd name="connsiteY3" fmla="*/ 4450 h 244101"/>
                  <a:gd name="connsiteX4" fmla="*/ 54414 w 166675"/>
                  <a:gd name="connsiteY4" fmla="*/ 92937 h 244101"/>
                  <a:gd name="connsiteX5" fmla="*/ 75392 w 166675"/>
                  <a:gd name="connsiteY5" fmla="*/ 78825 h 244101"/>
                  <a:gd name="connsiteX6" fmla="*/ 102599 w 166675"/>
                  <a:gd name="connsiteY6" fmla="*/ 73230 h 244101"/>
                  <a:gd name="connsiteX7" fmla="*/ 134764 w 166675"/>
                  <a:gd name="connsiteY7" fmla="*/ 81749 h 244101"/>
                  <a:gd name="connsiteX8" fmla="*/ 158030 w 166675"/>
                  <a:gd name="connsiteY8" fmla="*/ 108193 h 244101"/>
                  <a:gd name="connsiteX9" fmla="*/ 166676 w 166675"/>
                  <a:gd name="connsiteY9" fmla="*/ 153454 h 244101"/>
                  <a:gd name="connsiteX10" fmla="*/ 156250 w 166675"/>
                  <a:gd name="connsiteY10" fmla="*/ 199350 h 244101"/>
                  <a:gd name="connsiteX11" fmla="*/ 126373 w 166675"/>
                  <a:gd name="connsiteY11" fmla="*/ 232024 h 244101"/>
                  <a:gd name="connsiteX12" fmla="*/ 81367 w 166675"/>
                  <a:gd name="connsiteY12" fmla="*/ 244102 h 244101"/>
                  <a:gd name="connsiteX13" fmla="*/ 44371 w 166675"/>
                  <a:gd name="connsiteY13" fmla="*/ 240160 h 244101"/>
                  <a:gd name="connsiteX14" fmla="*/ 24156 w 166675"/>
                  <a:gd name="connsiteY14" fmla="*/ 232914 h 244101"/>
                  <a:gd name="connsiteX15" fmla="*/ 24156 w 166675"/>
                  <a:gd name="connsiteY15" fmla="*/ 21232 h 244101"/>
                  <a:gd name="connsiteX16" fmla="*/ 0 w 166675"/>
                  <a:gd name="connsiteY16" fmla="*/ 18053 h 244101"/>
                  <a:gd name="connsiteX17" fmla="*/ 0 w 166675"/>
                  <a:gd name="connsiteY17" fmla="*/ 5594 h 244101"/>
                  <a:gd name="connsiteX18" fmla="*/ 69798 w 166675"/>
                  <a:gd name="connsiteY18" fmla="*/ 99166 h 244101"/>
                  <a:gd name="connsiteX19" fmla="*/ 54414 w 166675"/>
                  <a:gd name="connsiteY19" fmla="*/ 110736 h 244101"/>
                  <a:gd name="connsiteX20" fmla="*/ 54414 w 166675"/>
                  <a:gd name="connsiteY20" fmla="*/ 218929 h 244101"/>
                  <a:gd name="connsiteX21" fmla="*/ 64585 w 166675"/>
                  <a:gd name="connsiteY21" fmla="*/ 225540 h 244101"/>
                  <a:gd name="connsiteX22" fmla="*/ 83528 w 166675"/>
                  <a:gd name="connsiteY22" fmla="*/ 228082 h 244101"/>
                  <a:gd name="connsiteX23" fmla="*/ 120016 w 166675"/>
                  <a:gd name="connsiteY23" fmla="*/ 209902 h 244101"/>
                  <a:gd name="connsiteX24" fmla="*/ 133875 w 166675"/>
                  <a:gd name="connsiteY24" fmla="*/ 156759 h 244101"/>
                  <a:gd name="connsiteX25" fmla="*/ 121797 w 166675"/>
                  <a:gd name="connsiteY25" fmla="*/ 109719 h 244101"/>
                  <a:gd name="connsiteX26" fmla="*/ 90648 w 166675"/>
                  <a:gd name="connsiteY26" fmla="*/ 94081 h 244101"/>
                  <a:gd name="connsiteX27" fmla="*/ 69798 w 166675"/>
                  <a:gd name="connsiteY27" fmla="*/ 99166 h 24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6675" h="244101">
                    <a:moveTo>
                      <a:pt x="0" y="5594"/>
                    </a:moveTo>
                    <a:lnTo>
                      <a:pt x="47040" y="0"/>
                    </a:lnTo>
                    <a:lnTo>
                      <a:pt x="47676" y="0"/>
                    </a:lnTo>
                    <a:lnTo>
                      <a:pt x="54414" y="4450"/>
                    </a:lnTo>
                    <a:lnTo>
                      <a:pt x="54414" y="92937"/>
                    </a:lnTo>
                    <a:cubicBezTo>
                      <a:pt x="60263" y="87215"/>
                      <a:pt x="67255" y="82511"/>
                      <a:pt x="75392" y="78825"/>
                    </a:cubicBezTo>
                    <a:cubicBezTo>
                      <a:pt x="83528" y="75138"/>
                      <a:pt x="92555" y="73230"/>
                      <a:pt x="102599" y="73230"/>
                    </a:cubicBezTo>
                    <a:cubicBezTo>
                      <a:pt x="114296" y="73230"/>
                      <a:pt x="125102" y="76028"/>
                      <a:pt x="134764" y="81749"/>
                    </a:cubicBezTo>
                    <a:cubicBezTo>
                      <a:pt x="144427" y="87470"/>
                      <a:pt x="152182" y="96242"/>
                      <a:pt x="158030" y="108193"/>
                    </a:cubicBezTo>
                    <a:cubicBezTo>
                      <a:pt x="163751" y="120144"/>
                      <a:pt x="166676" y="135273"/>
                      <a:pt x="166676" y="153454"/>
                    </a:cubicBezTo>
                    <a:cubicBezTo>
                      <a:pt x="166676" y="170363"/>
                      <a:pt x="163243" y="185619"/>
                      <a:pt x="156250" y="199350"/>
                    </a:cubicBezTo>
                    <a:cubicBezTo>
                      <a:pt x="149258" y="213080"/>
                      <a:pt x="139341" y="223887"/>
                      <a:pt x="126373" y="232024"/>
                    </a:cubicBezTo>
                    <a:cubicBezTo>
                      <a:pt x="113405" y="240033"/>
                      <a:pt x="98404" y="244102"/>
                      <a:pt x="81367" y="244102"/>
                    </a:cubicBezTo>
                    <a:cubicBezTo>
                      <a:pt x="67891" y="244102"/>
                      <a:pt x="55558" y="242830"/>
                      <a:pt x="44371" y="240160"/>
                    </a:cubicBezTo>
                    <a:cubicBezTo>
                      <a:pt x="33183" y="237490"/>
                      <a:pt x="26444" y="235075"/>
                      <a:pt x="24156" y="232914"/>
                    </a:cubicBezTo>
                    <a:lnTo>
                      <a:pt x="24156" y="21232"/>
                    </a:lnTo>
                    <a:lnTo>
                      <a:pt x="0" y="18053"/>
                    </a:lnTo>
                    <a:lnTo>
                      <a:pt x="0" y="5594"/>
                    </a:lnTo>
                    <a:close/>
                    <a:moveTo>
                      <a:pt x="69798" y="99166"/>
                    </a:moveTo>
                    <a:cubicBezTo>
                      <a:pt x="63441" y="102599"/>
                      <a:pt x="58228" y="106413"/>
                      <a:pt x="54414" y="110736"/>
                    </a:cubicBezTo>
                    <a:lnTo>
                      <a:pt x="54414" y="218929"/>
                    </a:lnTo>
                    <a:cubicBezTo>
                      <a:pt x="55558" y="221726"/>
                      <a:pt x="58991" y="223887"/>
                      <a:pt x="64585" y="225540"/>
                    </a:cubicBezTo>
                    <a:cubicBezTo>
                      <a:pt x="70179" y="227192"/>
                      <a:pt x="76536" y="228082"/>
                      <a:pt x="83528" y="228082"/>
                    </a:cubicBezTo>
                    <a:cubicBezTo>
                      <a:pt x="98658" y="228082"/>
                      <a:pt x="110736" y="221980"/>
                      <a:pt x="120016" y="209902"/>
                    </a:cubicBezTo>
                    <a:cubicBezTo>
                      <a:pt x="129170" y="197697"/>
                      <a:pt x="133875" y="180025"/>
                      <a:pt x="133875" y="156759"/>
                    </a:cubicBezTo>
                    <a:cubicBezTo>
                      <a:pt x="133875" y="135782"/>
                      <a:pt x="129806" y="120144"/>
                      <a:pt x="121797" y="109719"/>
                    </a:cubicBezTo>
                    <a:cubicBezTo>
                      <a:pt x="113787" y="99293"/>
                      <a:pt x="103362" y="94081"/>
                      <a:pt x="90648" y="94081"/>
                    </a:cubicBezTo>
                    <a:cubicBezTo>
                      <a:pt x="83020" y="94081"/>
                      <a:pt x="76155" y="95734"/>
                      <a:pt x="69798" y="99166"/>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1" name="Freeform: Shape 50">
                <a:extLst>
                  <a:ext uri="{FF2B5EF4-FFF2-40B4-BE49-F238E27FC236}">
                    <a16:creationId xmlns:a16="http://schemas.microsoft.com/office/drawing/2014/main" id="{E196C324-13E5-AE66-558B-9B4AA5E4144A}"/>
                  </a:ext>
                </a:extLst>
              </p:cNvPr>
              <p:cNvSpPr/>
              <p:nvPr/>
            </p:nvSpPr>
            <p:spPr>
              <a:xfrm>
                <a:off x="4083034" y="1838057"/>
                <a:ext cx="79332" cy="240668"/>
              </a:xfrm>
              <a:custGeom>
                <a:avLst/>
                <a:gdLst>
                  <a:gd name="connsiteX0" fmla="*/ 23774 w 79332"/>
                  <a:gd name="connsiteY0" fmla="*/ 21359 h 240668"/>
                  <a:gd name="connsiteX1" fmla="*/ 0 w 79332"/>
                  <a:gd name="connsiteY1" fmla="*/ 18180 h 240668"/>
                  <a:gd name="connsiteX2" fmla="*/ 0 w 79332"/>
                  <a:gd name="connsiteY2" fmla="*/ 5594 h 240668"/>
                  <a:gd name="connsiteX3" fmla="*/ 47295 w 79332"/>
                  <a:gd name="connsiteY3" fmla="*/ 0 h 240668"/>
                  <a:gd name="connsiteX4" fmla="*/ 47930 w 79332"/>
                  <a:gd name="connsiteY4" fmla="*/ 0 h 240668"/>
                  <a:gd name="connsiteX5" fmla="*/ 54414 w 79332"/>
                  <a:gd name="connsiteY5" fmla="*/ 4450 h 240668"/>
                  <a:gd name="connsiteX6" fmla="*/ 54414 w 79332"/>
                  <a:gd name="connsiteY6" fmla="*/ 224014 h 240668"/>
                  <a:gd name="connsiteX7" fmla="*/ 79333 w 79332"/>
                  <a:gd name="connsiteY7" fmla="*/ 226303 h 240668"/>
                  <a:gd name="connsiteX8" fmla="*/ 79333 w 79332"/>
                  <a:gd name="connsiteY8" fmla="*/ 240669 h 240668"/>
                  <a:gd name="connsiteX9" fmla="*/ 0 w 79332"/>
                  <a:gd name="connsiteY9" fmla="*/ 240669 h 240668"/>
                  <a:gd name="connsiteX10" fmla="*/ 0 w 79332"/>
                  <a:gd name="connsiteY10" fmla="*/ 226303 h 240668"/>
                  <a:gd name="connsiteX11" fmla="*/ 23774 w 79332"/>
                  <a:gd name="connsiteY11" fmla="*/ 223633 h 240668"/>
                  <a:gd name="connsiteX12" fmla="*/ 23774 w 79332"/>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2"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2" name="Freeform: Shape 51">
                <a:extLst>
                  <a:ext uri="{FF2B5EF4-FFF2-40B4-BE49-F238E27FC236}">
                    <a16:creationId xmlns:a16="http://schemas.microsoft.com/office/drawing/2014/main" id="{171FD707-ABCA-E11E-3F5F-62ECF24FA988}"/>
                  </a:ext>
                </a:extLst>
              </p:cNvPr>
              <p:cNvSpPr/>
              <p:nvPr/>
            </p:nvSpPr>
            <p:spPr>
              <a:xfrm>
                <a:off x="4182327" y="1845558"/>
                <a:ext cx="77807" cy="233040"/>
              </a:xfrm>
              <a:custGeom>
                <a:avLst/>
                <a:gdLst>
                  <a:gd name="connsiteX0" fmla="*/ 23774 w 77807"/>
                  <a:gd name="connsiteY0" fmla="*/ 92555 h 233040"/>
                  <a:gd name="connsiteX1" fmla="*/ 1398 w 77807"/>
                  <a:gd name="connsiteY1" fmla="*/ 87215 h 233040"/>
                  <a:gd name="connsiteX2" fmla="*/ 1398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486 w 77807"/>
                  <a:gd name="connsiteY13" fmla="*/ 35344 h 233040"/>
                  <a:gd name="connsiteX14" fmla="*/ 16782 w 77807"/>
                  <a:gd name="connsiteY14" fmla="*/ 21867 h 233040"/>
                  <a:gd name="connsiteX15" fmla="*/ 22503 w 77807"/>
                  <a:gd name="connsiteY15" fmla="*/ 6230 h 233040"/>
                  <a:gd name="connsiteX16" fmla="*/ 38268 w 77807"/>
                  <a:gd name="connsiteY16" fmla="*/ 0 h 233040"/>
                  <a:gd name="connsiteX17" fmla="*/ 53016 w 77807"/>
                  <a:gd name="connsiteY17" fmla="*/ 5340 h 233040"/>
                  <a:gd name="connsiteX18" fmla="*/ 57720 w 77807"/>
                  <a:gd name="connsiteY18" fmla="*/ 18816 h 233040"/>
                  <a:gd name="connsiteX19" fmla="*/ 51999 w 77807"/>
                  <a:gd name="connsiteY19" fmla="*/ 34708 h 233040"/>
                  <a:gd name="connsiteX20" fmla="*/ 35979 w 77807"/>
                  <a:gd name="connsiteY20" fmla="*/ 40556 h 233040"/>
                  <a:gd name="connsiteX21" fmla="*/ 35725 w 77807"/>
                  <a:gd name="connsiteY21" fmla="*/ 40556 h 233040"/>
                  <a:gd name="connsiteX22" fmla="*/ 21486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8" y="87215"/>
                    </a:lnTo>
                    <a:lnTo>
                      <a:pt x="1398"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486" y="35344"/>
                    </a:moveTo>
                    <a:cubicBezTo>
                      <a:pt x="18308" y="31784"/>
                      <a:pt x="16782" y="27334"/>
                      <a:pt x="16782" y="21867"/>
                    </a:cubicBezTo>
                    <a:cubicBezTo>
                      <a:pt x="16782" y="15638"/>
                      <a:pt x="18689" y="10425"/>
                      <a:pt x="22503" y="6230"/>
                    </a:cubicBezTo>
                    <a:cubicBezTo>
                      <a:pt x="26317" y="2161"/>
                      <a:pt x="31530" y="0"/>
                      <a:pt x="38268" y="0"/>
                    </a:cubicBezTo>
                    <a:cubicBezTo>
                      <a:pt x="44879" y="0"/>
                      <a:pt x="49837" y="1780"/>
                      <a:pt x="53016" y="5340"/>
                    </a:cubicBezTo>
                    <a:cubicBezTo>
                      <a:pt x="56194" y="8899"/>
                      <a:pt x="57720" y="13349"/>
                      <a:pt x="57720" y="18816"/>
                    </a:cubicBezTo>
                    <a:cubicBezTo>
                      <a:pt x="57720" y="25427"/>
                      <a:pt x="55813" y="30767"/>
                      <a:pt x="51999" y="34708"/>
                    </a:cubicBezTo>
                    <a:cubicBezTo>
                      <a:pt x="48185" y="38649"/>
                      <a:pt x="42845" y="40556"/>
                      <a:pt x="35979" y="40556"/>
                    </a:cubicBezTo>
                    <a:lnTo>
                      <a:pt x="35725" y="40556"/>
                    </a:lnTo>
                    <a:cubicBezTo>
                      <a:pt x="29368" y="40556"/>
                      <a:pt x="24664" y="38776"/>
                      <a:pt x="21486"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3" name="Freeform: Shape 52">
                <a:extLst>
                  <a:ext uri="{FF2B5EF4-FFF2-40B4-BE49-F238E27FC236}">
                    <a16:creationId xmlns:a16="http://schemas.microsoft.com/office/drawing/2014/main" id="{FD81FB5D-9DFF-AE65-FA80-7B8794A37782}"/>
                  </a:ext>
                </a:extLst>
              </p:cNvPr>
              <p:cNvSpPr/>
              <p:nvPr/>
            </p:nvSpPr>
            <p:spPr>
              <a:xfrm>
                <a:off x="4277552" y="1911161"/>
                <a:ext cx="128661" cy="170616"/>
              </a:xfrm>
              <a:custGeom>
                <a:avLst/>
                <a:gdLst>
                  <a:gd name="connsiteX0" fmla="*/ 9535 w 128661"/>
                  <a:gd name="connsiteY0" fmla="*/ 42845 h 170616"/>
                  <a:gd name="connsiteX1" fmla="*/ 37759 w 128661"/>
                  <a:gd name="connsiteY1" fmla="*/ 11569 h 170616"/>
                  <a:gd name="connsiteX2" fmla="*/ 82511 w 128661"/>
                  <a:gd name="connsiteY2" fmla="*/ 0 h 170616"/>
                  <a:gd name="connsiteX3" fmla="*/ 104252 w 128661"/>
                  <a:gd name="connsiteY3" fmla="*/ 2288 h 170616"/>
                  <a:gd name="connsiteX4" fmla="*/ 125992 w 128661"/>
                  <a:gd name="connsiteY4" fmla="*/ 8772 h 170616"/>
                  <a:gd name="connsiteX5" fmla="*/ 124848 w 128661"/>
                  <a:gd name="connsiteY5" fmla="*/ 54033 h 170616"/>
                  <a:gd name="connsiteX6" fmla="*/ 105777 w 128661"/>
                  <a:gd name="connsiteY6" fmla="*/ 54033 h 170616"/>
                  <a:gd name="connsiteX7" fmla="*/ 99293 w 128661"/>
                  <a:gd name="connsiteY7" fmla="*/ 24029 h 170616"/>
                  <a:gd name="connsiteX8" fmla="*/ 76918 w 128661"/>
                  <a:gd name="connsiteY8" fmla="*/ 15765 h 170616"/>
                  <a:gd name="connsiteX9" fmla="*/ 44498 w 128661"/>
                  <a:gd name="connsiteY9" fmla="*/ 32420 h 170616"/>
                  <a:gd name="connsiteX10" fmla="*/ 32547 w 128661"/>
                  <a:gd name="connsiteY10" fmla="*/ 79587 h 170616"/>
                  <a:gd name="connsiteX11" fmla="*/ 45896 w 128661"/>
                  <a:gd name="connsiteY11" fmla="*/ 132349 h 170616"/>
                  <a:gd name="connsiteX12" fmla="*/ 80732 w 128661"/>
                  <a:gd name="connsiteY12" fmla="*/ 150402 h 170616"/>
                  <a:gd name="connsiteX13" fmla="*/ 104125 w 128661"/>
                  <a:gd name="connsiteY13" fmla="*/ 146588 h 170616"/>
                  <a:gd name="connsiteX14" fmla="*/ 123068 w 128661"/>
                  <a:gd name="connsiteY14" fmla="*/ 137434 h 170616"/>
                  <a:gd name="connsiteX15" fmla="*/ 128662 w 128661"/>
                  <a:gd name="connsiteY15" fmla="*/ 149131 h 170616"/>
                  <a:gd name="connsiteX16" fmla="*/ 105269 w 128661"/>
                  <a:gd name="connsiteY16" fmla="*/ 164006 h 170616"/>
                  <a:gd name="connsiteX17" fmla="*/ 73993 w 128661"/>
                  <a:gd name="connsiteY17" fmla="*/ 170617 h 170616"/>
                  <a:gd name="connsiteX18" fmla="*/ 33310 w 128661"/>
                  <a:gd name="connsiteY18" fmla="*/ 159683 h 170616"/>
                  <a:gd name="connsiteX19" fmla="*/ 8391 w 128661"/>
                  <a:gd name="connsiteY19" fmla="*/ 129806 h 170616"/>
                  <a:gd name="connsiteX20" fmla="*/ 0 w 128661"/>
                  <a:gd name="connsiteY20" fmla="*/ 86707 h 170616"/>
                  <a:gd name="connsiteX21" fmla="*/ 9535 w 128661"/>
                  <a:gd name="connsiteY21" fmla="*/ 42845 h 17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661" h="170616">
                    <a:moveTo>
                      <a:pt x="9535" y="42845"/>
                    </a:moveTo>
                    <a:cubicBezTo>
                      <a:pt x="15892" y="29750"/>
                      <a:pt x="25300" y="19325"/>
                      <a:pt x="37759" y="11569"/>
                    </a:cubicBezTo>
                    <a:cubicBezTo>
                      <a:pt x="50219" y="3814"/>
                      <a:pt x="65094" y="0"/>
                      <a:pt x="82511" y="0"/>
                    </a:cubicBezTo>
                    <a:cubicBezTo>
                      <a:pt x="90902" y="0"/>
                      <a:pt x="98149" y="763"/>
                      <a:pt x="104252" y="2288"/>
                    </a:cubicBezTo>
                    <a:cubicBezTo>
                      <a:pt x="110354" y="3814"/>
                      <a:pt x="117601" y="5975"/>
                      <a:pt x="125992" y="8772"/>
                    </a:cubicBezTo>
                    <a:lnTo>
                      <a:pt x="124848" y="54033"/>
                    </a:lnTo>
                    <a:lnTo>
                      <a:pt x="105777" y="54033"/>
                    </a:lnTo>
                    <a:lnTo>
                      <a:pt x="99293" y="24029"/>
                    </a:lnTo>
                    <a:cubicBezTo>
                      <a:pt x="98149" y="18562"/>
                      <a:pt x="90648" y="15765"/>
                      <a:pt x="76918" y="15765"/>
                    </a:cubicBezTo>
                    <a:cubicBezTo>
                      <a:pt x="63187" y="15765"/>
                      <a:pt x="52380" y="21359"/>
                      <a:pt x="44498" y="32420"/>
                    </a:cubicBezTo>
                    <a:cubicBezTo>
                      <a:pt x="36615" y="43481"/>
                      <a:pt x="32547" y="59246"/>
                      <a:pt x="32547" y="79587"/>
                    </a:cubicBezTo>
                    <a:cubicBezTo>
                      <a:pt x="32547" y="102726"/>
                      <a:pt x="36997" y="120271"/>
                      <a:pt x="45896" y="132349"/>
                    </a:cubicBezTo>
                    <a:cubicBezTo>
                      <a:pt x="54796" y="144427"/>
                      <a:pt x="66365" y="150402"/>
                      <a:pt x="80732" y="150402"/>
                    </a:cubicBezTo>
                    <a:cubicBezTo>
                      <a:pt x="88995" y="150402"/>
                      <a:pt x="96751" y="149131"/>
                      <a:pt x="104125" y="146588"/>
                    </a:cubicBezTo>
                    <a:cubicBezTo>
                      <a:pt x="111498" y="144045"/>
                      <a:pt x="117728" y="140994"/>
                      <a:pt x="123068" y="137434"/>
                    </a:cubicBezTo>
                    <a:lnTo>
                      <a:pt x="128662" y="149131"/>
                    </a:lnTo>
                    <a:cubicBezTo>
                      <a:pt x="123322" y="154598"/>
                      <a:pt x="115567" y="159556"/>
                      <a:pt x="105269" y="164006"/>
                    </a:cubicBezTo>
                    <a:cubicBezTo>
                      <a:pt x="94971" y="168456"/>
                      <a:pt x="84546" y="170617"/>
                      <a:pt x="73993" y="170617"/>
                    </a:cubicBezTo>
                    <a:cubicBezTo>
                      <a:pt x="57974" y="170617"/>
                      <a:pt x="44370" y="166930"/>
                      <a:pt x="33310" y="159683"/>
                    </a:cubicBezTo>
                    <a:cubicBezTo>
                      <a:pt x="22249" y="152436"/>
                      <a:pt x="13858" y="142520"/>
                      <a:pt x="8391" y="129806"/>
                    </a:cubicBezTo>
                    <a:cubicBezTo>
                      <a:pt x="2797" y="117220"/>
                      <a:pt x="0" y="102853"/>
                      <a:pt x="0" y="86707"/>
                    </a:cubicBezTo>
                    <a:cubicBezTo>
                      <a:pt x="0" y="70688"/>
                      <a:pt x="3178" y="55940"/>
                      <a:pt x="9535" y="42845"/>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4" name="Freeform: Shape 53">
                <a:extLst>
                  <a:ext uri="{FF2B5EF4-FFF2-40B4-BE49-F238E27FC236}">
                    <a16:creationId xmlns:a16="http://schemas.microsoft.com/office/drawing/2014/main" id="{41D10111-CB4E-1C56-DC63-F2400D695B2A}"/>
                  </a:ext>
                </a:extLst>
              </p:cNvPr>
              <p:cNvSpPr/>
              <p:nvPr/>
            </p:nvSpPr>
            <p:spPr>
              <a:xfrm>
                <a:off x="4431641"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5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7"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5"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5"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7" name="Graphic 8">
              <a:extLst>
                <a:ext uri="{FF2B5EF4-FFF2-40B4-BE49-F238E27FC236}">
                  <a16:creationId xmlns:a16="http://schemas.microsoft.com/office/drawing/2014/main" id="{EAC83444-E005-E699-5672-A12232063E4F}"/>
                </a:ext>
              </a:extLst>
            </p:cNvPr>
            <p:cNvGrpSpPr>
              <a:grpSpLocks/>
            </p:cNvGrpSpPr>
            <p:nvPr/>
          </p:nvGrpSpPr>
          <p:grpSpPr bwMode="auto">
            <a:xfrm>
              <a:off x="745200" y="892800"/>
              <a:ext cx="1070995" cy="1554621"/>
              <a:chOff x="745200" y="892800"/>
              <a:chExt cx="1070995" cy="1554621"/>
            </a:xfrm>
          </p:grpSpPr>
          <p:sp>
            <p:nvSpPr>
              <p:cNvPr id="8" name="Freeform: Shape 10">
                <a:extLst>
                  <a:ext uri="{FF2B5EF4-FFF2-40B4-BE49-F238E27FC236}">
                    <a16:creationId xmlns:a16="http://schemas.microsoft.com/office/drawing/2014/main" id="{B3EAC4AB-15C5-A9B9-6738-4D2540A00BFA}"/>
                  </a:ext>
                </a:extLst>
              </p:cNvPr>
              <p:cNvSpPr>
                <a:spLocks/>
              </p:cNvSpPr>
              <p:nvPr/>
            </p:nvSpPr>
            <p:spPr bwMode="auto">
              <a:xfrm>
                <a:off x="745200" y="1442282"/>
                <a:ext cx="535497" cy="1005138"/>
              </a:xfrm>
              <a:custGeom>
                <a:avLst/>
                <a:gdLst>
                  <a:gd name="T0" fmla="*/ 535498 w 535497"/>
                  <a:gd name="T1" fmla="*/ 0 h 1005138"/>
                  <a:gd name="T2" fmla="*/ 535498 w 535497"/>
                  <a:gd name="T3" fmla="*/ 1005139 h 1005138"/>
                  <a:gd name="T4" fmla="*/ 158157 w 535497"/>
                  <a:gd name="T5" fmla="*/ 756079 h 1005138"/>
                  <a:gd name="T6" fmla="*/ 0 w 535497"/>
                  <a:gd name="T7" fmla="*/ 462394 h 1005138"/>
                  <a:gd name="T8" fmla="*/ 0 w 535497"/>
                  <a:gd name="T9" fmla="*/ 66238 h 1005138"/>
                  <a:gd name="T10" fmla="*/ 535371 w 535497"/>
                  <a:gd name="T11" fmla="*/ 0 h 1005138"/>
                  <a:gd name="T12" fmla="*/ 535498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535498" y="0"/>
                    </a:moveTo>
                    <a:lnTo>
                      <a:pt x="535498" y="1005139"/>
                    </a:lnTo>
                    <a:lnTo>
                      <a:pt x="158157" y="756079"/>
                    </a:lnTo>
                    <a:cubicBezTo>
                      <a:pt x="59373" y="690985"/>
                      <a:pt x="0" y="580631"/>
                      <a:pt x="0" y="462394"/>
                    </a:cubicBezTo>
                    <a:lnTo>
                      <a:pt x="0" y="66238"/>
                    </a:lnTo>
                    <a:cubicBezTo>
                      <a:pt x="160573" y="23902"/>
                      <a:pt x="342505" y="0"/>
                      <a:pt x="535371" y="0"/>
                    </a:cubicBezTo>
                    <a:cubicBezTo>
                      <a:pt x="535371" y="0"/>
                      <a:pt x="535371" y="0"/>
                      <a:pt x="535498"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9" name="Freeform: Shape 11">
                <a:extLst>
                  <a:ext uri="{FF2B5EF4-FFF2-40B4-BE49-F238E27FC236}">
                    <a16:creationId xmlns:a16="http://schemas.microsoft.com/office/drawing/2014/main" id="{D91B173C-4CB8-4350-95C1-4EC474CA274E}"/>
                  </a:ext>
                </a:extLst>
              </p:cNvPr>
              <p:cNvSpPr>
                <a:spLocks/>
              </p:cNvSpPr>
              <p:nvPr/>
            </p:nvSpPr>
            <p:spPr bwMode="auto">
              <a:xfrm>
                <a:off x="745200" y="1045617"/>
                <a:ext cx="535370" cy="462903"/>
              </a:xfrm>
              <a:custGeom>
                <a:avLst/>
                <a:gdLst>
                  <a:gd name="T0" fmla="*/ 535371 w 535370"/>
                  <a:gd name="T1" fmla="*/ 0 h 462903"/>
                  <a:gd name="T2" fmla="*/ 0 w 535370"/>
                  <a:gd name="T3" fmla="*/ 66238 h 462903"/>
                  <a:gd name="T4" fmla="*/ 0 w 535370"/>
                  <a:gd name="T5" fmla="*/ 462394 h 462903"/>
                  <a:gd name="T6" fmla="*/ 0 w 535370"/>
                  <a:gd name="T7" fmla="*/ 462903 h 462903"/>
                  <a:gd name="T8" fmla="*/ 535243 w 535370"/>
                  <a:gd name="T9" fmla="*/ 396665 h 462903"/>
                  <a:gd name="T10" fmla="*/ 535371 w 535370"/>
                  <a:gd name="T11" fmla="*/ 396665 h 462903"/>
                  <a:gd name="T12" fmla="*/ 535371 w 535370"/>
                  <a:gd name="T13" fmla="*/ 0 h 462903"/>
                  <a:gd name="T14" fmla="*/ 535371 w 535370"/>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370" h="462903">
                    <a:moveTo>
                      <a:pt x="535371" y="0"/>
                    </a:moveTo>
                    <a:cubicBezTo>
                      <a:pt x="342632" y="0"/>
                      <a:pt x="160573" y="23902"/>
                      <a:pt x="0" y="66238"/>
                    </a:cubicBezTo>
                    <a:lnTo>
                      <a:pt x="0" y="462394"/>
                    </a:lnTo>
                    <a:cubicBezTo>
                      <a:pt x="0" y="462522"/>
                      <a:pt x="0" y="462649"/>
                      <a:pt x="0" y="462903"/>
                    </a:cubicBezTo>
                    <a:cubicBezTo>
                      <a:pt x="160573" y="420567"/>
                      <a:pt x="342505" y="396665"/>
                      <a:pt x="535243" y="396665"/>
                    </a:cubicBezTo>
                    <a:cubicBezTo>
                      <a:pt x="535371" y="396665"/>
                      <a:pt x="535371" y="396665"/>
                      <a:pt x="535371" y="396665"/>
                    </a:cubicBezTo>
                    <a:lnTo>
                      <a:pt x="535371" y="0"/>
                    </a:lnTo>
                    <a:cubicBezTo>
                      <a:pt x="535371" y="0"/>
                      <a:pt x="535371" y="0"/>
                      <a:pt x="535371"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0" name="Freeform: Shape 12">
                <a:extLst>
                  <a:ext uri="{FF2B5EF4-FFF2-40B4-BE49-F238E27FC236}">
                    <a16:creationId xmlns:a16="http://schemas.microsoft.com/office/drawing/2014/main" id="{C02F569C-3815-7C41-D758-C21CFA0CF4DD}"/>
                  </a:ext>
                </a:extLst>
              </p:cNvPr>
              <p:cNvSpPr>
                <a:spLocks/>
              </p:cNvSpPr>
              <p:nvPr/>
            </p:nvSpPr>
            <p:spPr bwMode="auto">
              <a:xfrm>
                <a:off x="811183"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1" name="Freeform: Shape 13">
                <a:extLst>
                  <a:ext uri="{FF2B5EF4-FFF2-40B4-BE49-F238E27FC236}">
                    <a16:creationId xmlns:a16="http://schemas.microsoft.com/office/drawing/2014/main" id="{61BC8378-C710-6010-2B6E-54FE73642526}"/>
                  </a:ext>
                </a:extLst>
              </p:cNvPr>
              <p:cNvSpPr>
                <a:spLocks/>
              </p:cNvSpPr>
              <p:nvPr/>
            </p:nvSpPr>
            <p:spPr bwMode="auto">
              <a:xfrm>
                <a:off x="1040791"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2" name="Freeform: Shape 14">
                <a:extLst>
                  <a:ext uri="{FF2B5EF4-FFF2-40B4-BE49-F238E27FC236}">
                    <a16:creationId xmlns:a16="http://schemas.microsoft.com/office/drawing/2014/main" id="{5049DC03-C350-6441-DAAD-B8C5F0035D96}"/>
                  </a:ext>
                </a:extLst>
              </p:cNvPr>
              <p:cNvSpPr>
                <a:spLocks/>
              </p:cNvSpPr>
              <p:nvPr/>
            </p:nvSpPr>
            <p:spPr bwMode="auto">
              <a:xfrm>
                <a:off x="1280697" y="1442282"/>
                <a:ext cx="535497" cy="1005138"/>
              </a:xfrm>
              <a:custGeom>
                <a:avLst/>
                <a:gdLst>
                  <a:gd name="T0" fmla="*/ 0 w 535497"/>
                  <a:gd name="T1" fmla="*/ 0 h 1005138"/>
                  <a:gd name="T2" fmla="*/ 0 w 535497"/>
                  <a:gd name="T3" fmla="*/ 1005139 h 1005138"/>
                  <a:gd name="T4" fmla="*/ 377340 w 535497"/>
                  <a:gd name="T5" fmla="*/ 756079 h 1005138"/>
                  <a:gd name="T6" fmla="*/ 535498 w 535497"/>
                  <a:gd name="T7" fmla="*/ 462394 h 1005138"/>
                  <a:gd name="T8" fmla="*/ 535498 w 535497"/>
                  <a:gd name="T9" fmla="*/ 66238 h 1005138"/>
                  <a:gd name="T10" fmla="*/ 127 w 535497"/>
                  <a:gd name="T11" fmla="*/ 0 h 1005138"/>
                  <a:gd name="T12" fmla="*/ 0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0" y="0"/>
                    </a:moveTo>
                    <a:lnTo>
                      <a:pt x="0" y="1005139"/>
                    </a:lnTo>
                    <a:lnTo>
                      <a:pt x="377340" y="756079"/>
                    </a:lnTo>
                    <a:cubicBezTo>
                      <a:pt x="476125" y="690985"/>
                      <a:pt x="535498" y="580631"/>
                      <a:pt x="535498" y="462394"/>
                    </a:cubicBezTo>
                    <a:lnTo>
                      <a:pt x="535498" y="66238"/>
                    </a:lnTo>
                    <a:cubicBezTo>
                      <a:pt x="374925" y="23902"/>
                      <a:pt x="192993" y="0"/>
                      <a:pt x="127" y="0"/>
                    </a:cubicBezTo>
                    <a:cubicBezTo>
                      <a:pt x="0" y="0"/>
                      <a:pt x="0" y="0"/>
                      <a:pt x="0"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3" name="Freeform: Shape 15">
                <a:extLst>
                  <a:ext uri="{FF2B5EF4-FFF2-40B4-BE49-F238E27FC236}">
                    <a16:creationId xmlns:a16="http://schemas.microsoft.com/office/drawing/2014/main" id="{446A4F50-0459-753D-BB34-F6543E0BAB52}"/>
                  </a:ext>
                </a:extLst>
              </p:cNvPr>
              <p:cNvSpPr>
                <a:spLocks/>
              </p:cNvSpPr>
              <p:nvPr/>
            </p:nvSpPr>
            <p:spPr bwMode="auto">
              <a:xfrm>
                <a:off x="1280729" y="1045617"/>
                <a:ext cx="535465" cy="462903"/>
              </a:xfrm>
              <a:custGeom>
                <a:avLst/>
                <a:gdLst>
                  <a:gd name="T0" fmla="*/ 95 w 535465"/>
                  <a:gd name="T1" fmla="*/ 0 h 462903"/>
                  <a:gd name="T2" fmla="*/ 535466 w 535465"/>
                  <a:gd name="T3" fmla="*/ 66238 h 462903"/>
                  <a:gd name="T4" fmla="*/ 535466 w 535465"/>
                  <a:gd name="T5" fmla="*/ 462394 h 462903"/>
                  <a:gd name="T6" fmla="*/ 535466 w 535465"/>
                  <a:gd name="T7" fmla="*/ 462903 h 462903"/>
                  <a:gd name="T8" fmla="*/ 222 w 535465"/>
                  <a:gd name="T9" fmla="*/ 396665 h 462903"/>
                  <a:gd name="T10" fmla="*/ 95 w 535465"/>
                  <a:gd name="T11" fmla="*/ 396665 h 462903"/>
                  <a:gd name="T12" fmla="*/ 95 w 535465"/>
                  <a:gd name="T13" fmla="*/ 0 h 462903"/>
                  <a:gd name="T14" fmla="*/ 95 w 535465"/>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465" h="462903">
                    <a:moveTo>
                      <a:pt x="95" y="0"/>
                    </a:moveTo>
                    <a:cubicBezTo>
                      <a:pt x="192834" y="0"/>
                      <a:pt x="374893" y="23902"/>
                      <a:pt x="535466" y="66238"/>
                    </a:cubicBezTo>
                    <a:lnTo>
                      <a:pt x="535466" y="462394"/>
                    </a:lnTo>
                    <a:cubicBezTo>
                      <a:pt x="535466" y="462522"/>
                      <a:pt x="535466" y="462649"/>
                      <a:pt x="535466" y="462903"/>
                    </a:cubicBezTo>
                    <a:cubicBezTo>
                      <a:pt x="374893" y="420567"/>
                      <a:pt x="192961" y="396665"/>
                      <a:pt x="222" y="396665"/>
                    </a:cubicBezTo>
                    <a:cubicBezTo>
                      <a:pt x="95" y="396665"/>
                      <a:pt x="95" y="396665"/>
                      <a:pt x="95" y="396665"/>
                    </a:cubicBezTo>
                    <a:lnTo>
                      <a:pt x="95" y="0"/>
                    </a:lnTo>
                    <a:cubicBezTo>
                      <a:pt x="-32" y="0"/>
                      <a:pt x="-32" y="0"/>
                      <a:pt x="95"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4" name="Freeform: Shape 16">
                <a:extLst>
                  <a:ext uri="{FF2B5EF4-FFF2-40B4-BE49-F238E27FC236}">
                    <a16:creationId xmlns:a16="http://schemas.microsoft.com/office/drawing/2014/main" id="{26DD05DB-D3DE-F2B2-454A-FCE3B9D3725D}"/>
                  </a:ext>
                </a:extLst>
              </p:cNvPr>
              <p:cNvSpPr>
                <a:spLocks/>
              </p:cNvSpPr>
              <p:nvPr/>
            </p:nvSpPr>
            <p:spPr bwMode="auto">
              <a:xfrm>
                <a:off x="1584680"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5" name="Freeform: Shape 17">
                <a:extLst>
                  <a:ext uri="{FF2B5EF4-FFF2-40B4-BE49-F238E27FC236}">
                    <a16:creationId xmlns:a16="http://schemas.microsoft.com/office/drawing/2014/main" id="{64BAD8C8-8EDB-EE41-0A53-D491A534A547}"/>
                  </a:ext>
                </a:extLst>
              </p:cNvPr>
              <p:cNvSpPr>
                <a:spLocks/>
              </p:cNvSpPr>
              <p:nvPr/>
            </p:nvSpPr>
            <p:spPr bwMode="auto">
              <a:xfrm>
                <a:off x="1346554"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6" name="Freeform: Shape 18">
                <a:extLst>
                  <a:ext uri="{FF2B5EF4-FFF2-40B4-BE49-F238E27FC236}">
                    <a16:creationId xmlns:a16="http://schemas.microsoft.com/office/drawing/2014/main" id="{E00AC403-B27E-32CF-6AC3-0B60B0683D45}"/>
                  </a:ext>
                </a:extLst>
              </p:cNvPr>
              <p:cNvSpPr>
                <a:spLocks/>
              </p:cNvSpPr>
              <p:nvPr/>
            </p:nvSpPr>
            <p:spPr bwMode="auto">
              <a:xfrm>
                <a:off x="999345" y="1610102"/>
                <a:ext cx="281479" cy="504730"/>
              </a:xfrm>
              <a:custGeom>
                <a:avLst/>
                <a:gdLst>
                  <a:gd name="T0" fmla="*/ 281352 w 281479"/>
                  <a:gd name="T1" fmla="*/ 70688 h 504730"/>
                  <a:gd name="T2" fmla="*/ 152691 w 281479"/>
                  <a:gd name="T3" fmla="*/ 0 h 504730"/>
                  <a:gd name="T4" fmla="*/ 0 w 281479"/>
                  <a:gd name="T5" fmla="*/ 152691 h 504730"/>
                  <a:gd name="T6" fmla="*/ 281480 w 281479"/>
                  <a:gd name="T7" fmla="*/ 504731 h 504730"/>
                  <a:gd name="T8" fmla="*/ 28148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281352" y="70688"/>
                    </a:moveTo>
                    <a:cubicBezTo>
                      <a:pt x="254272" y="28224"/>
                      <a:pt x="206723" y="0"/>
                      <a:pt x="152691" y="0"/>
                    </a:cubicBezTo>
                    <a:cubicBezTo>
                      <a:pt x="68272" y="0"/>
                      <a:pt x="0" y="68399"/>
                      <a:pt x="0" y="152691"/>
                    </a:cubicBezTo>
                    <a:cubicBezTo>
                      <a:pt x="0" y="350896"/>
                      <a:pt x="281480" y="504731"/>
                      <a:pt x="281480" y="504731"/>
                    </a:cubicBezTo>
                    <a:lnTo>
                      <a:pt x="281480" y="70688"/>
                    </a:lnTo>
                    <a:lnTo>
                      <a:pt x="281352" y="70688"/>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7" name="Freeform: Shape 19">
                <a:extLst>
                  <a:ext uri="{FF2B5EF4-FFF2-40B4-BE49-F238E27FC236}">
                    <a16:creationId xmlns:a16="http://schemas.microsoft.com/office/drawing/2014/main" id="{71D3AA3B-00E0-BA8A-E8E5-51C5410F66A4}"/>
                  </a:ext>
                </a:extLst>
              </p:cNvPr>
              <p:cNvSpPr>
                <a:spLocks/>
              </p:cNvSpPr>
              <p:nvPr/>
            </p:nvSpPr>
            <p:spPr bwMode="auto">
              <a:xfrm>
                <a:off x="1280570" y="1610102"/>
                <a:ext cx="281479" cy="504730"/>
              </a:xfrm>
              <a:custGeom>
                <a:avLst/>
                <a:gdLst>
                  <a:gd name="T0" fmla="*/ 127 w 281479"/>
                  <a:gd name="T1" fmla="*/ 70688 h 504730"/>
                  <a:gd name="T2" fmla="*/ 128789 w 281479"/>
                  <a:gd name="T3" fmla="*/ 0 h 504730"/>
                  <a:gd name="T4" fmla="*/ 281480 w 281479"/>
                  <a:gd name="T5" fmla="*/ 152691 h 504730"/>
                  <a:gd name="T6" fmla="*/ 0 w 281479"/>
                  <a:gd name="T7" fmla="*/ 504731 h 504730"/>
                  <a:gd name="T8" fmla="*/ 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127" y="70688"/>
                    </a:moveTo>
                    <a:cubicBezTo>
                      <a:pt x="27207" y="28224"/>
                      <a:pt x="74756" y="0"/>
                      <a:pt x="128789" y="0"/>
                    </a:cubicBezTo>
                    <a:cubicBezTo>
                      <a:pt x="213207" y="0"/>
                      <a:pt x="281480" y="68399"/>
                      <a:pt x="281480" y="152691"/>
                    </a:cubicBezTo>
                    <a:cubicBezTo>
                      <a:pt x="281480" y="350896"/>
                      <a:pt x="0" y="504731"/>
                      <a:pt x="0" y="504731"/>
                    </a:cubicBezTo>
                    <a:lnTo>
                      <a:pt x="0" y="70688"/>
                    </a:lnTo>
                    <a:lnTo>
                      <a:pt x="127" y="70688"/>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8" name="Freeform: Shape 20">
                <a:extLst>
                  <a:ext uri="{FF2B5EF4-FFF2-40B4-BE49-F238E27FC236}">
                    <a16:creationId xmlns:a16="http://schemas.microsoft.com/office/drawing/2014/main" id="{6372E38F-CA82-E2B4-B6CB-3D1E45C15CC1}"/>
                  </a:ext>
                </a:extLst>
              </p:cNvPr>
              <p:cNvSpPr>
                <a:spLocks/>
              </p:cNvSpPr>
              <p:nvPr/>
            </p:nvSpPr>
            <p:spPr bwMode="auto">
              <a:xfrm>
                <a:off x="1009770"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9" name="Freeform: Shape 21">
                <a:extLst>
                  <a:ext uri="{FF2B5EF4-FFF2-40B4-BE49-F238E27FC236}">
                    <a16:creationId xmlns:a16="http://schemas.microsoft.com/office/drawing/2014/main" id="{6D5F56C3-F221-80D7-3CA5-A701968B6B83}"/>
                  </a:ext>
                </a:extLst>
              </p:cNvPr>
              <p:cNvSpPr>
                <a:spLocks/>
              </p:cNvSpPr>
              <p:nvPr/>
            </p:nvSpPr>
            <p:spPr bwMode="auto">
              <a:xfrm>
                <a:off x="1280697"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grpSp>
      </p:grpSp>
      <p:sp>
        <p:nvSpPr>
          <p:cNvPr id="55" name="TextBox 57">
            <a:extLst>
              <a:ext uri="{FF2B5EF4-FFF2-40B4-BE49-F238E27FC236}">
                <a16:creationId xmlns:a16="http://schemas.microsoft.com/office/drawing/2014/main" id="{C3D55F77-17FD-5DE4-2471-DCDAA452C776}"/>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bg1"/>
                </a:solidFill>
              </a:rPr>
              <a:t>insp.gov.ro</a:t>
            </a:r>
          </a:p>
        </p:txBody>
      </p:sp>
      <p:grpSp>
        <p:nvGrpSpPr>
          <p:cNvPr id="56" name="Graphic 11">
            <a:extLst>
              <a:ext uri="{FF2B5EF4-FFF2-40B4-BE49-F238E27FC236}">
                <a16:creationId xmlns:a16="http://schemas.microsoft.com/office/drawing/2014/main" id="{1800A52C-39F0-865A-CB12-54BFAABD5881}"/>
              </a:ext>
            </a:extLst>
          </p:cNvPr>
          <p:cNvGrpSpPr>
            <a:grpSpLocks/>
          </p:cNvGrpSpPr>
          <p:nvPr/>
        </p:nvGrpSpPr>
        <p:grpSpPr bwMode="auto">
          <a:xfrm>
            <a:off x="2022125" y="5170785"/>
            <a:ext cx="1637457" cy="1687215"/>
            <a:chOff x="3940200" y="9064800"/>
            <a:chExt cx="4030179" cy="3614123"/>
          </a:xfrm>
        </p:grpSpPr>
        <p:sp>
          <p:nvSpPr>
            <p:cNvPr id="57" name="Freeform: Shape 59">
              <a:extLst>
                <a:ext uri="{FF2B5EF4-FFF2-40B4-BE49-F238E27FC236}">
                  <a16:creationId xmlns:a16="http://schemas.microsoft.com/office/drawing/2014/main" id="{FA0200F6-D8B3-D030-0627-C0F80DEDB9CD}"/>
                </a:ext>
              </a:extLst>
            </p:cNvPr>
            <p:cNvSpPr>
              <a:spLocks/>
            </p:cNvSpPr>
            <p:nvPr/>
          </p:nvSpPr>
          <p:spPr bwMode="auto">
            <a:xfrm>
              <a:off x="3940200" y="9064800"/>
              <a:ext cx="2015089" cy="3614123"/>
            </a:xfrm>
            <a:custGeom>
              <a:avLst/>
              <a:gdLst>
                <a:gd name="T0" fmla="*/ 2015090 w 2015089"/>
                <a:gd name="T1" fmla="*/ 506409 h 3614123"/>
                <a:gd name="T2" fmla="*/ 1093514 w 2015089"/>
                <a:gd name="T3" fmla="*/ 0 h 3614123"/>
                <a:gd name="T4" fmla="*/ 0 w 2015089"/>
                <a:gd name="T5" fmla="*/ 1093514 h 3614123"/>
                <a:gd name="T6" fmla="*/ 2015090 w 2015089"/>
                <a:gd name="T7" fmla="*/ 3614123 h 3614123"/>
                <a:gd name="T8" fmla="*/ 201509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2015090" y="506409"/>
                  </a:moveTo>
                  <a:cubicBezTo>
                    <a:pt x="1820913" y="202182"/>
                    <a:pt x="1481231" y="0"/>
                    <a:pt x="1093514" y="0"/>
                  </a:cubicBezTo>
                  <a:cubicBezTo>
                    <a:pt x="489635" y="0"/>
                    <a:pt x="0" y="489635"/>
                    <a:pt x="0" y="1093514"/>
                  </a:cubicBezTo>
                  <a:cubicBezTo>
                    <a:pt x="0" y="2512985"/>
                    <a:pt x="2015090" y="3614123"/>
                    <a:pt x="2015090" y="3614123"/>
                  </a:cubicBezTo>
                  <a:lnTo>
                    <a:pt x="2015090" y="506409"/>
                  </a:lnTo>
                  <a:close/>
                </a:path>
              </a:pathLst>
            </a:custGeom>
            <a:solidFill>
              <a:schemeClr val="tx2"/>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en-US" sz="730"/>
            </a:p>
          </p:txBody>
        </p:sp>
        <p:sp>
          <p:nvSpPr>
            <p:cNvPr id="58" name="Freeform: Shape 60">
              <a:extLst>
                <a:ext uri="{FF2B5EF4-FFF2-40B4-BE49-F238E27FC236}">
                  <a16:creationId xmlns:a16="http://schemas.microsoft.com/office/drawing/2014/main" id="{A3D9CEC5-B923-495E-48D8-D9A2E8E92D43}"/>
                </a:ext>
              </a:extLst>
            </p:cNvPr>
            <p:cNvSpPr>
              <a:spLocks/>
            </p:cNvSpPr>
            <p:nvPr/>
          </p:nvSpPr>
          <p:spPr bwMode="auto">
            <a:xfrm>
              <a:off x="5955289" y="9064800"/>
              <a:ext cx="2015089" cy="3614123"/>
            </a:xfrm>
            <a:custGeom>
              <a:avLst/>
              <a:gdLst>
                <a:gd name="T0" fmla="*/ 0 w 2015089"/>
                <a:gd name="T1" fmla="*/ 506409 h 3614123"/>
                <a:gd name="T2" fmla="*/ 921576 w 2015089"/>
                <a:gd name="T3" fmla="*/ 0 h 3614123"/>
                <a:gd name="T4" fmla="*/ 2015090 w 2015089"/>
                <a:gd name="T5" fmla="*/ 1093514 h 3614123"/>
                <a:gd name="T6" fmla="*/ 0 w 2015089"/>
                <a:gd name="T7" fmla="*/ 3614123 h 3614123"/>
                <a:gd name="T8" fmla="*/ 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0" y="506409"/>
                  </a:moveTo>
                  <a:cubicBezTo>
                    <a:pt x="194176" y="202182"/>
                    <a:pt x="533858" y="0"/>
                    <a:pt x="921576" y="0"/>
                  </a:cubicBezTo>
                  <a:cubicBezTo>
                    <a:pt x="1525454" y="0"/>
                    <a:pt x="2015090" y="489635"/>
                    <a:pt x="2015090" y="1093514"/>
                  </a:cubicBezTo>
                  <a:cubicBezTo>
                    <a:pt x="2015090" y="2512985"/>
                    <a:pt x="0" y="3614123"/>
                    <a:pt x="0" y="3614123"/>
                  </a:cubicBezTo>
                  <a:lnTo>
                    <a:pt x="0" y="506409"/>
                  </a:lnTo>
                  <a:close/>
                </a:path>
              </a:pathLst>
            </a:custGeom>
            <a:solidFill>
              <a:schemeClr val="accent1"/>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en-US" sz="730"/>
            </a:p>
          </p:txBody>
        </p:sp>
      </p:grpSp>
      <p:sp>
        <p:nvSpPr>
          <p:cNvPr id="2" name="Title 1"/>
          <p:cNvSpPr>
            <a:spLocks noGrp="1"/>
          </p:cNvSpPr>
          <p:nvPr>
            <p:ph type="ctrTitle"/>
          </p:nvPr>
        </p:nvSpPr>
        <p:spPr>
          <a:xfrm>
            <a:off x="3625538" y="3919311"/>
            <a:ext cx="3625964" cy="1523911"/>
          </a:xfrm>
        </p:spPr>
        <p:txBody>
          <a:bodyPr anchor="b">
            <a:normAutofit/>
          </a:bodyPr>
          <a:lstStyle>
            <a:lvl1pPr algn="l">
              <a:defRPr sz="2678" b="1">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3625538" y="5675086"/>
            <a:ext cx="3625964" cy="507529"/>
          </a:xfrm>
        </p:spPr>
        <p:txBody>
          <a:bodyPr>
            <a:noAutofit/>
          </a:bodyPr>
          <a:lstStyle>
            <a:lvl1pPr marL="0" indent="0" algn="l">
              <a:lnSpc>
                <a:spcPct val="100000"/>
              </a:lnSpc>
              <a:spcBef>
                <a:spcPts val="0"/>
              </a:spcBef>
              <a:buNone/>
              <a:defRPr sz="1218">
                <a:solidFill>
                  <a:schemeClr val="accent1"/>
                </a:solidFill>
              </a:defRPr>
            </a:lvl1pPr>
            <a:lvl2pPr marL="370969" indent="0" algn="ctr">
              <a:buNone/>
              <a:defRPr sz="1623"/>
            </a:lvl2pPr>
            <a:lvl3pPr marL="741937" indent="0" algn="ctr">
              <a:buNone/>
              <a:defRPr sz="1460"/>
            </a:lvl3pPr>
            <a:lvl4pPr marL="1112904" indent="0" algn="ctr">
              <a:buNone/>
              <a:defRPr sz="1298"/>
            </a:lvl4pPr>
            <a:lvl5pPr marL="1483873" indent="0" algn="ctr">
              <a:buNone/>
              <a:defRPr sz="1298"/>
            </a:lvl5pPr>
            <a:lvl6pPr marL="1854841" indent="0" algn="ctr">
              <a:buNone/>
              <a:defRPr sz="1298"/>
            </a:lvl6pPr>
            <a:lvl7pPr marL="2225810" indent="0" algn="ctr">
              <a:buNone/>
              <a:defRPr sz="1298"/>
            </a:lvl7pPr>
            <a:lvl8pPr marL="2596778" indent="0" algn="ctr">
              <a:buNone/>
              <a:defRPr sz="1298"/>
            </a:lvl8pPr>
            <a:lvl9pPr marL="2967746" indent="0" algn="ctr">
              <a:buNone/>
              <a:defRPr sz="1298"/>
            </a:lvl9pPr>
          </a:lstStyle>
          <a:p>
            <a:r>
              <a:rPr lang="en-US"/>
              <a:t>Click to edit Master subtitle style</a:t>
            </a:r>
            <a:endParaRPr lang="en-US" dirty="0"/>
          </a:p>
        </p:txBody>
      </p:sp>
      <p:sp>
        <p:nvSpPr>
          <p:cNvPr id="59" name="Date Placeholder 66">
            <a:extLst>
              <a:ext uri="{FF2B5EF4-FFF2-40B4-BE49-F238E27FC236}">
                <a16:creationId xmlns:a16="http://schemas.microsoft.com/office/drawing/2014/main" id="{AFC9AB24-1B65-B3DD-B3FF-5614C3917526}"/>
              </a:ext>
            </a:extLst>
          </p:cNvPr>
          <p:cNvSpPr>
            <a:spLocks noGrp="1"/>
          </p:cNvSpPr>
          <p:nvPr>
            <p:ph type="dt" sz="half" idx="10"/>
          </p:nvPr>
        </p:nvSpPr>
        <p:spPr>
          <a:xfrm>
            <a:off x="512068" y="6069223"/>
            <a:ext cx="1907034" cy="364661"/>
          </a:xfrm>
        </p:spPr>
        <p:txBody>
          <a:bodyPr/>
          <a:lstStyle>
            <a:lvl1pPr>
              <a:defRPr>
                <a:solidFill>
                  <a:schemeClr val="bg1"/>
                </a:solidFill>
              </a:defRPr>
            </a:lvl1pPr>
          </a:lstStyle>
          <a:p>
            <a:fld id="{0538DEC3-A100-469C-A2E8-D4030F9E8DF9}" type="datetimeFigureOut">
              <a:rPr lang="en-US" smtClean="0"/>
              <a:t>7/16/2024</a:t>
            </a:fld>
            <a:endParaRPr lang="en-US"/>
          </a:p>
        </p:txBody>
      </p:sp>
    </p:spTree>
    <p:extLst>
      <p:ext uri="{BB962C8B-B14F-4D97-AF65-F5344CB8AC3E}">
        <p14:creationId xmlns:p14="http://schemas.microsoft.com/office/powerpoint/2010/main" val="2182683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SP Mulțumim">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0FFD37-9915-4FEC-1783-3B4413757312}"/>
              </a:ext>
            </a:extLst>
          </p:cNvPr>
          <p:cNvSpPr/>
          <p:nvPr/>
        </p:nvSpPr>
        <p:spPr>
          <a:xfrm>
            <a:off x="0" y="0"/>
            <a:ext cx="2419102"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grpSp>
        <p:nvGrpSpPr>
          <p:cNvPr id="3" name="Graphic 8">
            <a:extLst>
              <a:ext uri="{FF2B5EF4-FFF2-40B4-BE49-F238E27FC236}">
                <a16:creationId xmlns:a16="http://schemas.microsoft.com/office/drawing/2014/main" id="{F808DE56-BA93-202C-8554-E42B0C3411E1}"/>
              </a:ext>
            </a:extLst>
          </p:cNvPr>
          <p:cNvGrpSpPr>
            <a:grpSpLocks/>
          </p:cNvGrpSpPr>
          <p:nvPr/>
        </p:nvGrpSpPr>
        <p:grpSpPr bwMode="auto">
          <a:xfrm>
            <a:off x="302469" y="445520"/>
            <a:ext cx="1556841" cy="776885"/>
            <a:chOff x="745200" y="892800"/>
            <a:chExt cx="3830868" cy="1554621"/>
          </a:xfrm>
        </p:grpSpPr>
        <p:grpSp>
          <p:nvGrpSpPr>
            <p:cNvPr id="4" name="Graphic 8">
              <a:extLst>
                <a:ext uri="{FF2B5EF4-FFF2-40B4-BE49-F238E27FC236}">
                  <a16:creationId xmlns:a16="http://schemas.microsoft.com/office/drawing/2014/main" id="{538CAF9B-1873-8034-C884-C810A12DC1FF}"/>
                </a:ext>
              </a:extLst>
            </p:cNvPr>
            <p:cNvGrpSpPr/>
            <p:nvPr/>
          </p:nvGrpSpPr>
          <p:grpSpPr>
            <a:xfrm>
              <a:off x="2199129" y="1172881"/>
              <a:ext cx="2376938" cy="909151"/>
              <a:chOff x="2199129" y="1172881"/>
              <a:chExt cx="2376938" cy="909151"/>
            </a:xfrm>
            <a:solidFill>
              <a:srgbClr val="262262"/>
            </a:solidFill>
          </p:grpSpPr>
          <p:sp>
            <p:nvSpPr>
              <p:cNvPr id="18" name="Freeform: Shape 17">
                <a:extLst>
                  <a:ext uri="{FF2B5EF4-FFF2-40B4-BE49-F238E27FC236}">
                    <a16:creationId xmlns:a16="http://schemas.microsoft.com/office/drawing/2014/main" id="{B8D825AA-0E38-5FBC-A07C-193C2F307212}"/>
                  </a:ext>
                </a:extLst>
              </p:cNvPr>
              <p:cNvSpPr/>
              <p:nvPr/>
            </p:nvSpPr>
            <p:spPr>
              <a:xfrm>
                <a:off x="2200273" y="1195002"/>
                <a:ext cx="86452" cy="218420"/>
              </a:xfrm>
              <a:custGeom>
                <a:avLst/>
                <a:gdLst>
                  <a:gd name="connsiteX0" fmla="*/ 27334 w 86452"/>
                  <a:gd name="connsiteY0" fmla="*/ 18308 h 218420"/>
                  <a:gd name="connsiteX1" fmla="*/ 0 w 86452"/>
                  <a:gd name="connsiteY1" fmla="*/ 14748 h 218420"/>
                  <a:gd name="connsiteX2" fmla="*/ 0 w 86452"/>
                  <a:gd name="connsiteY2" fmla="*/ 0 h 218420"/>
                  <a:gd name="connsiteX3" fmla="*/ 86453 w 86452"/>
                  <a:gd name="connsiteY3" fmla="*/ 0 h 218420"/>
                  <a:gd name="connsiteX4" fmla="*/ 86453 w 86452"/>
                  <a:gd name="connsiteY4" fmla="*/ 14748 h 218420"/>
                  <a:gd name="connsiteX5" fmla="*/ 59118 w 86452"/>
                  <a:gd name="connsiteY5" fmla="*/ 18308 h 218420"/>
                  <a:gd name="connsiteX6" fmla="*/ 59118 w 86452"/>
                  <a:gd name="connsiteY6" fmla="*/ 201130 h 218420"/>
                  <a:gd name="connsiteX7" fmla="*/ 86453 w 86452"/>
                  <a:gd name="connsiteY7" fmla="*/ 204308 h 218420"/>
                  <a:gd name="connsiteX8" fmla="*/ 86453 w 86452"/>
                  <a:gd name="connsiteY8" fmla="*/ 218420 h 218420"/>
                  <a:gd name="connsiteX9" fmla="*/ 381 w 86452"/>
                  <a:gd name="connsiteY9" fmla="*/ 218420 h 218420"/>
                  <a:gd name="connsiteX10" fmla="*/ 381 w 86452"/>
                  <a:gd name="connsiteY10" fmla="*/ 204054 h 218420"/>
                  <a:gd name="connsiteX11" fmla="*/ 27461 w 86452"/>
                  <a:gd name="connsiteY11" fmla="*/ 201130 h 218420"/>
                  <a:gd name="connsiteX12" fmla="*/ 27461 w 86452"/>
                  <a:gd name="connsiteY12" fmla="*/ 18308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452" h="218420">
                    <a:moveTo>
                      <a:pt x="27334" y="18308"/>
                    </a:moveTo>
                    <a:lnTo>
                      <a:pt x="0" y="14748"/>
                    </a:lnTo>
                    <a:lnTo>
                      <a:pt x="0" y="0"/>
                    </a:lnTo>
                    <a:lnTo>
                      <a:pt x="86453" y="0"/>
                    </a:lnTo>
                    <a:lnTo>
                      <a:pt x="86453" y="14748"/>
                    </a:lnTo>
                    <a:lnTo>
                      <a:pt x="59118" y="18308"/>
                    </a:lnTo>
                    <a:lnTo>
                      <a:pt x="59118" y="201130"/>
                    </a:lnTo>
                    <a:lnTo>
                      <a:pt x="86453" y="204308"/>
                    </a:lnTo>
                    <a:lnTo>
                      <a:pt x="86453" y="218420"/>
                    </a:lnTo>
                    <a:lnTo>
                      <a:pt x="381" y="218420"/>
                    </a:lnTo>
                    <a:lnTo>
                      <a:pt x="381" y="204054"/>
                    </a:lnTo>
                    <a:lnTo>
                      <a:pt x="27461" y="201130"/>
                    </a:lnTo>
                    <a:lnTo>
                      <a:pt x="27461" y="18308"/>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4D1B0182-6D1E-3A1D-6944-E53B158C0252}"/>
                  </a:ext>
                </a:extLst>
              </p:cNvPr>
              <p:cNvSpPr/>
              <p:nvPr/>
            </p:nvSpPr>
            <p:spPr>
              <a:xfrm>
                <a:off x="2312535" y="1246365"/>
                <a:ext cx="177609" cy="167057"/>
              </a:xfrm>
              <a:custGeom>
                <a:avLst/>
                <a:gdLst>
                  <a:gd name="connsiteX0" fmla="*/ 21105 w 177609"/>
                  <a:gd name="connsiteY0" fmla="*/ 26571 h 167057"/>
                  <a:gd name="connsiteX1" fmla="*/ 0 w 177609"/>
                  <a:gd name="connsiteY1" fmla="*/ 21232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7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571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571"/>
                    </a:moveTo>
                    <a:lnTo>
                      <a:pt x="0" y="21232"/>
                    </a:lnTo>
                    <a:lnTo>
                      <a:pt x="0" y="5340"/>
                    </a:lnTo>
                    <a:lnTo>
                      <a:pt x="42082" y="0"/>
                    </a:lnTo>
                    <a:lnTo>
                      <a:pt x="42972" y="0"/>
                    </a:lnTo>
                    <a:lnTo>
                      <a:pt x="49202" y="5340"/>
                    </a:lnTo>
                    <a:lnTo>
                      <a:pt x="49202" y="17672"/>
                    </a:lnTo>
                    <a:lnTo>
                      <a:pt x="48947"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1"/>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B062EF5A-B8E7-DD07-09C3-9D0BA96DB89C}"/>
                  </a:ext>
                </a:extLst>
              </p:cNvPr>
              <p:cNvSpPr/>
              <p:nvPr/>
            </p:nvSpPr>
            <p:spPr>
              <a:xfrm>
                <a:off x="2513791" y="1246620"/>
                <a:ext cx="118999" cy="169853"/>
              </a:xfrm>
              <a:custGeom>
                <a:avLst/>
                <a:gdLst>
                  <a:gd name="connsiteX0" fmla="*/ 24664 w 118999"/>
                  <a:gd name="connsiteY0" fmla="*/ 143283 h 169853"/>
                  <a:gd name="connsiteX1" fmla="*/ 37124 w 118999"/>
                  <a:gd name="connsiteY1" fmla="*/ 151165 h 169853"/>
                  <a:gd name="connsiteX2" fmla="*/ 57211 w 118999"/>
                  <a:gd name="connsiteY2" fmla="*/ 154725 h 169853"/>
                  <a:gd name="connsiteX3" fmla="*/ 81876 w 118999"/>
                  <a:gd name="connsiteY3" fmla="*/ 148241 h 169853"/>
                  <a:gd name="connsiteX4" fmla="*/ 89758 w 118999"/>
                  <a:gd name="connsiteY4" fmla="*/ 130315 h 169853"/>
                  <a:gd name="connsiteX5" fmla="*/ 84800 w 118999"/>
                  <a:gd name="connsiteY5" fmla="*/ 116457 h 169853"/>
                  <a:gd name="connsiteX6" fmla="*/ 70815 w 118999"/>
                  <a:gd name="connsiteY6" fmla="*/ 106032 h 169853"/>
                  <a:gd name="connsiteX7" fmla="*/ 45133 w 118999"/>
                  <a:gd name="connsiteY7" fmla="*/ 94971 h 169853"/>
                  <a:gd name="connsiteX8" fmla="*/ 12078 w 118999"/>
                  <a:gd name="connsiteY8" fmla="*/ 74502 h 169853"/>
                  <a:gd name="connsiteX9" fmla="*/ 1653 w 118999"/>
                  <a:gd name="connsiteY9" fmla="*/ 43226 h 169853"/>
                  <a:gd name="connsiteX10" fmla="*/ 9408 w 118999"/>
                  <a:gd name="connsiteY10" fmla="*/ 20596 h 169853"/>
                  <a:gd name="connsiteX11" fmla="*/ 30894 w 118999"/>
                  <a:gd name="connsiteY11" fmla="*/ 5467 h 169853"/>
                  <a:gd name="connsiteX12" fmla="*/ 61280 w 118999"/>
                  <a:gd name="connsiteY12" fmla="*/ 0 h 169853"/>
                  <a:gd name="connsiteX13" fmla="*/ 84927 w 118999"/>
                  <a:gd name="connsiteY13" fmla="*/ 2034 h 169853"/>
                  <a:gd name="connsiteX14" fmla="*/ 101201 w 118999"/>
                  <a:gd name="connsiteY14" fmla="*/ 6103 h 169853"/>
                  <a:gd name="connsiteX15" fmla="*/ 109464 w 118999"/>
                  <a:gd name="connsiteY15" fmla="*/ 8772 h 169853"/>
                  <a:gd name="connsiteX16" fmla="*/ 109464 w 118999"/>
                  <a:gd name="connsiteY16" fmla="*/ 45260 h 169853"/>
                  <a:gd name="connsiteX17" fmla="*/ 91538 w 118999"/>
                  <a:gd name="connsiteY17" fmla="*/ 45260 h 169853"/>
                  <a:gd name="connsiteX18" fmla="*/ 85690 w 118999"/>
                  <a:gd name="connsiteY18" fmla="*/ 23520 h 169853"/>
                  <a:gd name="connsiteX19" fmla="*/ 76282 w 118999"/>
                  <a:gd name="connsiteY19" fmla="*/ 17545 h 169853"/>
                  <a:gd name="connsiteX20" fmla="*/ 59246 w 118999"/>
                  <a:gd name="connsiteY20" fmla="*/ 15002 h 169853"/>
                  <a:gd name="connsiteX21" fmla="*/ 37887 w 118999"/>
                  <a:gd name="connsiteY21" fmla="*/ 20850 h 169853"/>
                  <a:gd name="connsiteX22" fmla="*/ 29750 w 118999"/>
                  <a:gd name="connsiteY22" fmla="*/ 36742 h 169853"/>
                  <a:gd name="connsiteX23" fmla="*/ 34072 w 118999"/>
                  <a:gd name="connsiteY23" fmla="*/ 51236 h 169853"/>
                  <a:gd name="connsiteX24" fmla="*/ 44752 w 118999"/>
                  <a:gd name="connsiteY24" fmla="*/ 60517 h 169853"/>
                  <a:gd name="connsiteX25" fmla="*/ 62424 w 118999"/>
                  <a:gd name="connsiteY25" fmla="*/ 68781 h 169853"/>
                  <a:gd name="connsiteX26" fmla="*/ 68272 w 118999"/>
                  <a:gd name="connsiteY26" fmla="*/ 71069 h 169853"/>
                  <a:gd name="connsiteX27" fmla="*/ 94971 w 118999"/>
                  <a:gd name="connsiteY27" fmla="*/ 83401 h 169853"/>
                  <a:gd name="connsiteX28" fmla="*/ 112134 w 118999"/>
                  <a:gd name="connsiteY28" fmla="*/ 98785 h 169853"/>
                  <a:gd name="connsiteX29" fmla="*/ 119000 w 118999"/>
                  <a:gd name="connsiteY29" fmla="*/ 122178 h 169853"/>
                  <a:gd name="connsiteX30" fmla="*/ 102090 w 118999"/>
                  <a:gd name="connsiteY30" fmla="*/ 156886 h 169853"/>
                  <a:gd name="connsiteX31" fmla="*/ 55813 w 118999"/>
                  <a:gd name="connsiteY31" fmla="*/ 169854 h 169853"/>
                  <a:gd name="connsiteX32" fmla="*/ 25682 w 118999"/>
                  <a:gd name="connsiteY32" fmla="*/ 165913 h 169853"/>
                  <a:gd name="connsiteX33" fmla="*/ 0 w 118999"/>
                  <a:gd name="connsiteY33" fmla="*/ 157776 h 169853"/>
                  <a:gd name="connsiteX34" fmla="*/ 0 w 118999"/>
                  <a:gd name="connsiteY34" fmla="*/ 120398 h 169853"/>
                  <a:gd name="connsiteX35" fmla="*/ 19070 w 118999"/>
                  <a:gd name="connsiteY35" fmla="*/ 120398 h 169853"/>
                  <a:gd name="connsiteX36" fmla="*/ 24664 w 118999"/>
                  <a:gd name="connsiteY36" fmla="*/ 143283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8999" h="169853">
                    <a:moveTo>
                      <a:pt x="24664" y="143283"/>
                    </a:moveTo>
                    <a:cubicBezTo>
                      <a:pt x="26571" y="146207"/>
                      <a:pt x="30767" y="148877"/>
                      <a:pt x="37124" y="151165"/>
                    </a:cubicBezTo>
                    <a:cubicBezTo>
                      <a:pt x="43481" y="153453"/>
                      <a:pt x="50219" y="154725"/>
                      <a:pt x="57211" y="154725"/>
                    </a:cubicBezTo>
                    <a:cubicBezTo>
                      <a:pt x="68399" y="154725"/>
                      <a:pt x="76663" y="152564"/>
                      <a:pt x="81876" y="148241"/>
                    </a:cubicBezTo>
                    <a:cubicBezTo>
                      <a:pt x="87088" y="143918"/>
                      <a:pt x="89758" y="137943"/>
                      <a:pt x="89758" y="130315"/>
                    </a:cubicBezTo>
                    <a:cubicBezTo>
                      <a:pt x="89758" y="124975"/>
                      <a:pt x="88105" y="120398"/>
                      <a:pt x="84800" y="116457"/>
                    </a:cubicBezTo>
                    <a:cubicBezTo>
                      <a:pt x="81494" y="112516"/>
                      <a:pt x="76790" y="109083"/>
                      <a:pt x="70815" y="106032"/>
                    </a:cubicBezTo>
                    <a:cubicBezTo>
                      <a:pt x="64840" y="102980"/>
                      <a:pt x="56321" y="99293"/>
                      <a:pt x="45133" y="94971"/>
                    </a:cubicBezTo>
                    <a:cubicBezTo>
                      <a:pt x="30004" y="89250"/>
                      <a:pt x="19070" y="82511"/>
                      <a:pt x="12078" y="74502"/>
                    </a:cubicBezTo>
                    <a:cubicBezTo>
                      <a:pt x="5085" y="66492"/>
                      <a:pt x="1653" y="56194"/>
                      <a:pt x="1653" y="43226"/>
                    </a:cubicBezTo>
                    <a:cubicBezTo>
                      <a:pt x="1653" y="34581"/>
                      <a:pt x="4196" y="27080"/>
                      <a:pt x="9408" y="20596"/>
                    </a:cubicBezTo>
                    <a:cubicBezTo>
                      <a:pt x="14621" y="14112"/>
                      <a:pt x="21740" y="9154"/>
                      <a:pt x="30894" y="5467"/>
                    </a:cubicBezTo>
                    <a:cubicBezTo>
                      <a:pt x="40048" y="1907"/>
                      <a:pt x="50092" y="0"/>
                      <a:pt x="61280" y="0"/>
                    </a:cubicBezTo>
                    <a:cubicBezTo>
                      <a:pt x="70306" y="0"/>
                      <a:pt x="78189" y="636"/>
                      <a:pt x="84927" y="2034"/>
                    </a:cubicBezTo>
                    <a:cubicBezTo>
                      <a:pt x="91665" y="3433"/>
                      <a:pt x="97132" y="4831"/>
                      <a:pt x="101201" y="6103"/>
                    </a:cubicBezTo>
                    <a:cubicBezTo>
                      <a:pt x="105269" y="7374"/>
                      <a:pt x="108066" y="8391"/>
                      <a:pt x="109464" y="8772"/>
                    </a:cubicBezTo>
                    <a:lnTo>
                      <a:pt x="109464" y="45260"/>
                    </a:lnTo>
                    <a:lnTo>
                      <a:pt x="91538" y="45260"/>
                    </a:lnTo>
                    <a:lnTo>
                      <a:pt x="85690" y="23520"/>
                    </a:lnTo>
                    <a:cubicBezTo>
                      <a:pt x="84546" y="21105"/>
                      <a:pt x="81367" y="19198"/>
                      <a:pt x="76282" y="17545"/>
                    </a:cubicBezTo>
                    <a:cubicBezTo>
                      <a:pt x="71196" y="15892"/>
                      <a:pt x="65475" y="15002"/>
                      <a:pt x="59246" y="15002"/>
                    </a:cubicBezTo>
                    <a:cubicBezTo>
                      <a:pt x="50473" y="15002"/>
                      <a:pt x="43353" y="16909"/>
                      <a:pt x="37887" y="20850"/>
                    </a:cubicBezTo>
                    <a:cubicBezTo>
                      <a:pt x="32547" y="24792"/>
                      <a:pt x="29750" y="30004"/>
                      <a:pt x="29750" y="36742"/>
                    </a:cubicBezTo>
                    <a:cubicBezTo>
                      <a:pt x="29750" y="42591"/>
                      <a:pt x="31148" y="47422"/>
                      <a:pt x="34072" y="51236"/>
                    </a:cubicBezTo>
                    <a:cubicBezTo>
                      <a:pt x="36869" y="55050"/>
                      <a:pt x="40429" y="58101"/>
                      <a:pt x="44752" y="60517"/>
                    </a:cubicBezTo>
                    <a:cubicBezTo>
                      <a:pt x="49075" y="62932"/>
                      <a:pt x="54923" y="65602"/>
                      <a:pt x="62424" y="68781"/>
                    </a:cubicBezTo>
                    <a:lnTo>
                      <a:pt x="68272" y="71069"/>
                    </a:lnTo>
                    <a:cubicBezTo>
                      <a:pt x="79206" y="75392"/>
                      <a:pt x="88105" y="79460"/>
                      <a:pt x="94971" y="83401"/>
                    </a:cubicBezTo>
                    <a:cubicBezTo>
                      <a:pt x="101836" y="87343"/>
                      <a:pt x="107557" y="92428"/>
                      <a:pt x="112134" y="98785"/>
                    </a:cubicBezTo>
                    <a:cubicBezTo>
                      <a:pt x="116711" y="105142"/>
                      <a:pt x="119000" y="112897"/>
                      <a:pt x="119000" y="122178"/>
                    </a:cubicBezTo>
                    <a:cubicBezTo>
                      <a:pt x="119000" y="136671"/>
                      <a:pt x="113405" y="148241"/>
                      <a:pt x="102090" y="156886"/>
                    </a:cubicBezTo>
                    <a:cubicBezTo>
                      <a:pt x="90775" y="165531"/>
                      <a:pt x="75392" y="169854"/>
                      <a:pt x="55813" y="169854"/>
                    </a:cubicBezTo>
                    <a:cubicBezTo>
                      <a:pt x="46278" y="169854"/>
                      <a:pt x="36234" y="168583"/>
                      <a:pt x="25682" y="165913"/>
                    </a:cubicBezTo>
                    <a:cubicBezTo>
                      <a:pt x="15129" y="163243"/>
                      <a:pt x="6611" y="160573"/>
                      <a:pt x="0" y="157776"/>
                    </a:cubicBezTo>
                    <a:lnTo>
                      <a:pt x="0" y="120398"/>
                    </a:lnTo>
                    <a:lnTo>
                      <a:pt x="19070" y="120398"/>
                    </a:lnTo>
                    <a:lnTo>
                      <a:pt x="24664" y="143283"/>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1533F26A-A5CE-53AD-4363-0F4149346006}"/>
                  </a:ext>
                </a:extLst>
              </p:cNvPr>
              <p:cNvSpPr/>
              <p:nvPr/>
            </p:nvSpPr>
            <p:spPr>
              <a:xfrm>
                <a:off x="2655548" y="1207970"/>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099"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5697BB5A-BDB3-5A20-3B13-7CE0E4DDC4D1}"/>
                  </a:ext>
                </a:extLst>
              </p:cNvPr>
              <p:cNvSpPr/>
              <p:nvPr/>
            </p:nvSpPr>
            <p:spPr>
              <a:xfrm>
                <a:off x="2778362" y="1180382"/>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3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1"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3"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2C0D69E4-3078-C832-C00D-BFC65C3D0561}"/>
                  </a:ext>
                </a:extLst>
              </p:cNvPr>
              <p:cNvSpPr/>
              <p:nvPr/>
            </p:nvSpPr>
            <p:spPr>
              <a:xfrm>
                <a:off x="2872951"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226"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A5444BE1-5D40-0D5E-2EDC-C8D2BF9B5920}"/>
                  </a:ext>
                </a:extLst>
              </p:cNvPr>
              <p:cNvSpPr/>
              <p:nvPr/>
            </p:nvSpPr>
            <p:spPr>
              <a:xfrm>
                <a:off x="2994112"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4"/>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7" y="166421"/>
                      <a:pt x="154216" y="167438"/>
                      <a:pt x="150275" y="168201"/>
                    </a:cubicBezTo>
                    <a:cubicBezTo>
                      <a:pt x="146207" y="168964"/>
                      <a:pt x="141630" y="169345"/>
                      <a:pt x="136290" y="169345"/>
                    </a:cubicBezTo>
                    <a:cubicBezTo>
                      <a:pt x="130696" y="169218"/>
                      <a:pt x="126628"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0AA70D6D-E0AE-67F1-6F16-D9D1C8D0EFB2}"/>
                  </a:ext>
                </a:extLst>
              </p:cNvPr>
              <p:cNvSpPr/>
              <p:nvPr/>
            </p:nvSpPr>
            <p:spPr>
              <a:xfrm>
                <a:off x="3178205"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226" y="208376"/>
                      <a:pt x="34962"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DF358BD0-B1F1-CFF5-FE17-C6B95CCF9FA2}"/>
                  </a:ext>
                </a:extLst>
              </p:cNvPr>
              <p:cNvSpPr/>
              <p:nvPr/>
            </p:nvSpPr>
            <p:spPr>
              <a:xfrm>
                <a:off x="3299366"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1 w 164768"/>
                  <a:gd name="connsiteY6" fmla="*/ 106667 h 169853"/>
                  <a:gd name="connsiteX7" fmla="*/ 16401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7 w 164768"/>
                  <a:gd name="connsiteY11" fmla="*/ 0 h 169853"/>
                  <a:gd name="connsiteX12" fmla="*/ 47041 w 164768"/>
                  <a:gd name="connsiteY12" fmla="*/ 3560 h 169853"/>
                  <a:gd name="connsiteX13" fmla="*/ 47041 w 164768"/>
                  <a:gd name="connsiteY13" fmla="*/ 104379 h 169853"/>
                  <a:gd name="connsiteX14" fmla="*/ 49583 w 164768"/>
                  <a:gd name="connsiteY14" fmla="*/ 130950 h 169853"/>
                  <a:gd name="connsiteX15" fmla="*/ 58356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1" y="129170"/>
                      <a:pt x="16401" y="106667"/>
                    </a:cubicBezTo>
                    <a:lnTo>
                      <a:pt x="16401" y="21486"/>
                    </a:lnTo>
                    <a:lnTo>
                      <a:pt x="0" y="16782"/>
                    </a:lnTo>
                    <a:lnTo>
                      <a:pt x="0" y="3814"/>
                    </a:lnTo>
                    <a:lnTo>
                      <a:pt x="41192" y="0"/>
                    </a:lnTo>
                    <a:lnTo>
                      <a:pt x="41447" y="0"/>
                    </a:lnTo>
                    <a:lnTo>
                      <a:pt x="47041" y="3560"/>
                    </a:lnTo>
                    <a:lnTo>
                      <a:pt x="47041" y="104379"/>
                    </a:lnTo>
                    <a:cubicBezTo>
                      <a:pt x="47041" y="115694"/>
                      <a:pt x="47930" y="124594"/>
                      <a:pt x="49583" y="130950"/>
                    </a:cubicBezTo>
                    <a:cubicBezTo>
                      <a:pt x="51236" y="137307"/>
                      <a:pt x="54160" y="142011"/>
                      <a:pt x="58356" y="145062"/>
                    </a:cubicBezTo>
                    <a:cubicBezTo>
                      <a:pt x="62551" y="148114"/>
                      <a:pt x="68654" y="149639"/>
                      <a:pt x="76790" y="149639"/>
                    </a:cubicBezTo>
                    <a:cubicBezTo>
                      <a:pt x="84673" y="149639"/>
                      <a:pt x="91920"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8" y="166421"/>
                      <a:pt x="154216" y="167438"/>
                      <a:pt x="150275" y="168201"/>
                    </a:cubicBezTo>
                    <a:cubicBezTo>
                      <a:pt x="146207" y="168964"/>
                      <a:pt x="141630" y="169345"/>
                      <a:pt x="136290" y="169345"/>
                    </a:cubicBezTo>
                    <a:cubicBezTo>
                      <a:pt x="130823" y="169218"/>
                      <a:pt x="126755"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64EA6652-FEB0-42C7-7486-00BD1A7F9E7E}"/>
                  </a:ext>
                </a:extLst>
              </p:cNvPr>
              <p:cNvSpPr/>
              <p:nvPr/>
            </p:nvSpPr>
            <p:spPr>
              <a:xfrm>
                <a:off x="3485366" y="1172881"/>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3 h 240668"/>
                  <a:gd name="connsiteX8" fmla="*/ 79333 w 79333"/>
                  <a:gd name="connsiteY8" fmla="*/ 240669 h 240668"/>
                  <a:gd name="connsiteX9" fmla="*/ 0 w 79333"/>
                  <a:gd name="connsiteY9" fmla="*/ 240669 h 240668"/>
                  <a:gd name="connsiteX10" fmla="*/ 0 w 79333"/>
                  <a:gd name="connsiteY10" fmla="*/ 226303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89DB41F5-CB97-EFCE-F936-BAE41F26B006}"/>
                  </a:ext>
                </a:extLst>
              </p:cNvPr>
              <p:cNvSpPr/>
              <p:nvPr/>
            </p:nvSpPr>
            <p:spPr>
              <a:xfrm>
                <a:off x="2199129" y="1527464"/>
                <a:ext cx="212826" cy="218420"/>
              </a:xfrm>
              <a:custGeom>
                <a:avLst/>
                <a:gdLst>
                  <a:gd name="connsiteX0" fmla="*/ 23520 w 212826"/>
                  <a:gd name="connsiteY0" fmla="*/ 18435 h 218420"/>
                  <a:gd name="connsiteX1" fmla="*/ 0 w 212826"/>
                  <a:gd name="connsiteY1" fmla="*/ 14875 h 218420"/>
                  <a:gd name="connsiteX2" fmla="*/ 0 w 212826"/>
                  <a:gd name="connsiteY2" fmla="*/ 127 h 218420"/>
                  <a:gd name="connsiteX3" fmla="*/ 54669 w 212826"/>
                  <a:gd name="connsiteY3" fmla="*/ 127 h 218420"/>
                  <a:gd name="connsiteX4" fmla="*/ 152563 w 212826"/>
                  <a:gd name="connsiteY4" fmla="*/ 143537 h 218420"/>
                  <a:gd name="connsiteX5" fmla="*/ 168964 w 212826"/>
                  <a:gd name="connsiteY5" fmla="*/ 174685 h 218420"/>
                  <a:gd name="connsiteX6" fmla="*/ 168964 w 212826"/>
                  <a:gd name="connsiteY6" fmla="*/ 18308 h 218420"/>
                  <a:gd name="connsiteX7" fmla="*/ 143410 w 212826"/>
                  <a:gd name="connsiteY7" fmla="*/ 14748 h 218420"/>
                  <a:gd name="connsiteX8" fmla="*/ 143410 w 212826"/>
                  <a:gd name="connsiteY8" fmla="*/ 0 h 218420"/>
                  <a:gd name="connsiteX9" fmla="*/ 212826 w 212826"/>
                  <a:gd name="connsiteY9" fmla="*/ 0 h 218420"/>
                  <a:gd name="connsiteX10" fmla="*/ 212826 w 212826"/>
                  <a:gd name="connsiteY10" fmla="*/ 14748 h 218420"/>
                  <a:gd name="connsiteX11" fmla="*/ 189306 w 212826"/>
                  <a:gd name="connsiteY11" fmla="*/ 18308 h 218420"/>
                  <a:gd name="connsiteX12" fmla="*/ 189306 w 212826"/>
                  <a:gd name="connsiteY12" fmla="*/ 218420 h 218420"/>
                  <a:gd name="connsiteX13" fmla="*/ 166040 w 212826"/>
                  <a:gd name="connsiteY13" fmla="*/ 218420 h 218420"/>
                  <a:gd name="connsiteX14" fmla="*/ 66111 w 212826"/>
                  <a:gd name="connsiteY14" fmla="*/ 71832 h 218420"/>
                  <a:gd name="connsiteX15" fmla="*/ 43481 w 212826"/>
                  <a:gd name="connsiteY15" fmla="*/ 33055 h 218420"/>
                  <a:gd name="connsiteX16" fmla="*/ 43481 w 212826"/>
                  <a:gd name="connsiteY16" fmla="*/ 201130 h 218420"/>
                  <a:gd name="connsiteX17" fmla="*/ 71451 w 212826"/>
                  <a:gd name="connsiteY17" fmla="*/ 204054 h 218420"/>
                  <a:gd name="connsiteX18" fmla="*/ 71451 w 212826"/>
                  <a:gd name="connsiteY18" fmla="*/ 218420 h 218420"/>
                  <a:gd name="connsiteX19" fmla="*/ 0 w 212826"/>
                  <a:gd name="connsiteY19" fmla="*/ 218420 h 218420"/>
                  <a:gd name="connsiteX20" fmla="*/ 0 w 212826"/>
                  <a:gd name="connsiteY20" fmla="*/ 204054 h 218420"/>
                  <a:gd name="connsiteX21" fmla="*/ 23520 w 212826"/>
                  <a:gd name="connsiteY21" fmla="*/ 200875 h 218420"/>
                  <a:gd name="connsiteX22" fmla="*/ 23520 w 212826"/>
                  <a:gd name="connsiteY22" fmla="*/ 18435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826" h="218420">
                    <a:moveTo>
                      <a:pt x="23520" y="18435"/>
                    </a:moveTo>
                    <a:lnTo>
                      <a:pt x="0" y="14875"/>
                    </a:lnTo>
                    <a:lnTo>
                      <a:pt x="0" y="127"/>
                    </a:lnTo>
                    <a:lnTo>
                      <a:pt x="54669" y="127"/>
                    </a:lnTo>
                    <a:lnTo>
                      <a:pt x="152563" y="143537"/>
                    </a:lnTo>
                    <a:lnTo>
                      <a:pt x="168964" y="174685"/>
                    </a:lnTo>
                    <a:lnTo>
                      <a:pt x="168964" y="18308"/>
                    </a:lnTo>
                    <a:lnTo>
                      <a:pt x="143410" y="14748"/>
                    </a:lnTo>
                    <a:lnTo>
                      <a:pt x="143410" y="0"/>
                    </a:lnTo>
                    <a:lnTo>
                      <a:pt x="212826" y="0"/>
                    </a:lnTo>
                    <a:lnTo>
                      <a:pt x="212826" y="14748"/>
                    </a:lnTo>
                    <a:lnTo>
                      <a:pt x="189306" y="18308"/>
                    </a:lnTo>
                    <a:lnTo>
                      <a:pt x="189306" y="218420"/>
                    </a:lnTo>
                    <a:lnTo>
                      <a:pt x="166040" y="218420"/>
                    </a:lnTo>
                    <a:lnTo>
                      <a:pt x="66111" y="71832"/>
                    </a:lnTo>
                    <a:lnTo>
                      <a:pt x="43481" y="33055"/>
                    </a:lnTo>
                    <a:lnTo>
                      <a:pt x="43481" y="201130"/>
                    </a:lnTo>
                    <a:lnTo>
                      <a:pt x="71451" y="204054"/>
                    </a:lnTo>
                    <a:lnTo>
                      <a:pt x="71451" y="218420"/>
                    </a:lnTo>
                    <a:lnTo>
                      <a:pt x="0" y="218420"/>
                    </a:lnTo>
                    <a:lnTo>
                      <a:pt x="0" y="204054"/>
                    </a:lnTo>
                    <a:lnTo>
                      <a:pt x="23520" y="200875"/>
                    </a:lnTo>
                    <a:lnTo>
                      <a:pt x="23520" y="18435"/>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445086F9-2FDB-85B1-7A03-8C8AA963297A}"/>
                  </a:ext>
                </a:extLst>
              </p:cNvPr>
              <p:cNvSpPr/>
              <p:nvPr/>
            </p:nvSpPr>
            <p:spPr>
              <a:xfrm>
                <a:off x="2432170"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408"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1"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2B4E39A5-7B1E-F659-1EF5-8E0C0149B3EB}"/>
                  </a:ext>
                </a:extLst>
              </p:cNvPr>
              <p:cNvSpPr/>
              <p:nvPr/>
            </p:nvSpPr>
            <p:spPr>
              <a:xfrm>
                <a:off x="2593251" y="1540559"/>
                <a:ext cx="106031" cy="285420"/>
              </a:xfrm>
              <a:custGeom>
                <a:avLst/>
                <a:gdLst>
                  <a:gd name="connsiteX0" fmla="*/ 29368 w 106031"/>
                  <a:gd name="connsiteY0" fmla="*/ 200748 h 285420"/>
                  <a:gd name="connsiteX1" fmla="*/ 21105 w 106031"/>
                  <a:gd name="connsiteY1" fmla="*/ 174558 h 285420"/>
                  <a:gd name="connsiteX2" fmla="*/ 21105 w 106031"/>
                  <a:gd name="connsiteY2" fmla="*/ 61661 h 285420"/>
                  <a:gd name="connsiteX3" fmla="*/ 0 w 106031"/>
                  <a:gd name="connsiteY3" fmla="*/ 61661 h 285420"/>
                  <a:gd name="connsiteX4" fmla="*/ 0 w 106031"/>
                  <a:gd name="connsiteY4" fmla="*/ 48439 h 285420"/>
                  <a:gd name="connsiteX5" fmla="*/ 8264 w 106031"/>
                  <a:gd name="connsiteY5" fmla="*/ 46405 h 285420"/>
                  <a:gd name="connsiteX6" fmla="*/ 17418 w 106031"/>
                  <a:gd name="connsiteY6" fmla="*/ 43226 h 285420"/>
                  <a:gd name="connsiteX7" fmla="*/ 24792 w 106031"/>
                  <a:gd name="connsiteY7" fmla="*/ 32674 h 285420"/>
                  <a:gd name="connsiteX8" fmla="*/ 30386 w 106031"/>
                  <a:gd name="connsiteY8" fmla="*/ 14748 h 285420"/>
                  <a:gd name="connsiteX9" fmla="*/ 34200 w 106031"/>
                  <a:gd name="connsiteY9" fmla="*/ 0 h 285420"/>
                  <a:gd name="connsiteX10" fmla="*/ 51490 w 106031"/>
                  <a:gd name="connsiteY10" fmla="*/ 0 h 285420"/>
                  <a:gd name="connsiteX11" fmla="*/ 52126 w 106031"/>
                  <a:gd name="connsiteY11" fmla="*/ 42336 h 285420"/>
                  <a:gd name="connsiteX12" fmla="*/ 101201 w 106031"/>
                  <a:gd name="connsiteY12" fmla="*/ 42336 h 285420"/>
                  <a:gd name="connsiteX13" fmla="*/ 101201 w 106031"/>
                  <a:gd name="connsiteY13" fmla="*/ 61788 h 285420"/>
                  <a:gd name="connsiteX14" fmla="*/ 52126 w 106031"/>
                  <a:gd name="connsiteY14" fmla="*/ 61788 h 285420"/>
                  <a:gd name="connsiteX15" fmla="*/ 52126 w 106031"/>
                  <a:gd name="connsiteY15" fmla="*/ 152055 h 285420"/>
                  <a:gd name="connsiteX16" fmla="*/ 53143 w 106031"/>
                  <a:gd name="connsiteY16" fmla="*/ 175575 h 285420"/>
                  <a:gd name="connsiteX17" fmla="*/ 57593 w 106031"/>
                  <a:gd name="connsiteY17" fmla="*/ 184347 h 285420"/>
                  <a:gd name="connsiteX18" fmla="*/ 69162 w 106031"/>
                  <a:gd name="connsiteY18" fmla="*/ 186382 h 285420"/>
                  <a:gd name="connsiteX19" fmla="*/ 86707 w 106031"/>
                  <a:gd name="connsiteY19" fmla="*/ 184347 h 285420"/>
                  <a:gd name="connsiteX20" fmla="*/ 101582 w 106031"/>
                  <a:gd name="connsiteY20" fmla="*/ 179898 h 285420"/>
                  <a:gd name="connsiteX21" fmla="*/ 106032 w 106031"/>
                  <a:gd name="connsiteY21" fmla="*/ 193120 h 285420"/>
                  <a:gd name="connsiteX22" fmla="*/ 83274 w 106031"/>
                  <a:gd name="connsiteY22" fmla="*/ 203418 h 285420"/>
                  <a:gd name="connsiteX23" fmla="*/ 54669 w 106031"/>
                  <a:gd name="connsiteY23" fmla="*/ 208376 h 285420"/>
                  <a:gd name="connsiteX24" fmla="*/ 29368 w 106031"/>
                  <a:gd name="connsiteY24" fmla="*/ 200748 h 285420"/>
                  <a:gd name="connsiteX25" fmla="*/ 74502 w 106031"/>
                  <a:gd name="connsiteY25" fmla="*/ 264571 h 285420"/>
                  <a:gd name="connsiteX26" fmla="*/ 64458 w 106031"/>
                  <a:gd name="connsiteY26" fmla="*/ 278937 h 285420"/>
                  <a:gd name="connsiteX27" fmla="*/ 55940 w 106031"/>
                  <a:gd name="connsiteY27" fmla="*/ 285421 h 285420"/>
                  <a:gd name="connsiteX28" fmla="*/ 55686 w 106031"/>
                  <a:gd name="connsiteY28" fmla="*/ 285421 h 285420"/>
                  <a:gd name="connsiteX29" fmla="*/ 45642 w 106031"/>
                  <a:gd name="connsiteY29" fmla="*/ 280081 h 285420"/>
                  <a:gd name="connsiteX30" fmla="*/ 45388 w 106031"/>
                  <a:gd name="connsiteY30" fmla="*/ 278301 h 285420"/>
                  <a:gd name="connsiteX31" fmla="*/ 52126 w 106031"/>
                  <a:gd name="connsiteY31" fmla="*/ 270419 h 285420"/>
                  <a:gd name="connsiteX32" fmla="*/ 54796 w 106031"/>
                  <a:gd name="connsiteY32" fmla="*/ 258087 h 285420"/>
                  <a:gd name="connsiteX33" fmla="*/ 53143 w 106031"/>
                  <a:gd name="connsiteY33" fmla="*/ 251857 h 285420"/>
                  <a:gd name="connsiteX34" fmla="*/ 48566 w 106031"/>
                  <a:gd name="connsiteY34" fmla="*/ 247407 h 285420"/>
                  <a:gd name="connsiteX35" fmla="*/ 42718 w 106031"/>
                  <a:gd name="connsiteY35" fmla="*/ 235711 h 285420"/>
                  <a:gd name="connsiteX36" fmla="*/ 47676 w 106031"/>
                  <a:gd name="connsiteY36" fmla="*/ 224777 h 285420"/>
                  <a:gd name="connsiteX37" fmla="*/ 58228 w 106031"/>
                  <a:gd name="connsiteY37" fmla="*/ 221598 h 285420"/>
                  <a:gd name="connsiteX38" fmla="*/ 59373 w 106031"/>
                  <a:gd name="connsiteY38" fmla="*/ 221598 h 285420"/>
                  <a:gd name="connsiteX39" fmla="*/ 73485 w 106031"/>
                  <a:gd name="connsiteY39" fmla="*/ 227828 h 285420"/>
                  <a:gd name="connsiteX40" fmla="*/ 78824 w 106031"/>
                  <a:gd name="connsiteY40" fmla="*/ 245119 h 285420"/>
                  <a:gd name="connsiteX41" fmla="*/ 74502 w 106031"/>
                  <a:gd name="connsiteY41" fmla="*/ 264571 h 28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6031" h="285420">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7"/>
                    </a:cubicBezTo>
                    <a:cubicBezTo>
                      <a:pt x="59881" y="185746"/>
                      <a:pt x="63695" y="186382"/>
                      <a:pt x="69162" y="186382"/>
                    </a:cubicBezTo>
                    <a:cubicBezTo>
                      <a:pt x="74502" y="186382"/>
                      <a:pt x="80223" y="185746"/>
                      <a:pt x="86707" y="184347"/>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099" y="208376"/>
                      <a:pt x="34835" y="205834"/>
                      <a:pt x="29368" y="200748"/>
                    </a:cubicBezTo>
                    <a:close/>
                    <a:moveTo>
                      <a:pt x="74502" y="264571"/>
                    </a:moveTo>
                    <a:cubicBezTo>
                      <a:pt x="71578" y="270419"/>
                      <a:pt x="68272" y="275250"/>
                      <a:pt x="64458" y="278937"/>
                    </a:cubicBezTo>
                    <a:cubicBezTo>
                      <a:pt x="60771" y="282624"/>
                      <a:pt x="57847" y="284785"/>
                      <a:pt x="55940" y="285421"/>
                    </a:cubicBezTo>
                    <a:lnTo>
                      <a:pt x="55686" y="285421"/>
                    </a:lnTo>
                    <a:lnTo>
                      <a:pt x="45642" y="280081"/>
                    </a:lnTo>
                    <a:lnTo>
                      <a:pt x="45388" y="278301"/>
                    </a:lnTo>
                    <a:cubicBezTo>
                      <a:pt x="48185" y="276903"/>
                      <a:pt x="50346" y="274233"/>
                      <a:pt x="52126" y="270419"/>
                    </a:cubicBezTo>
                    <a:cubicBezTo>
                      <a:pt x="53906" y="266478"/>
                      <a:pt x="54796" y="262409"/>
                      <a:pt x="54796" y="258087"/>
                    </a:cubicBezTo>
                    <a:cubicBezTo>
                      <a:pt x="54796" y="255544"/>
                      <a:pt x="54287" y="253510"/>
                      <a:pt x="53143" y="251857"/>
                    </a:cubicBezTo>
                    <a:cubicBezTo>
                      <a:pt x="52126" y="250331"/>
                      <a:pt x="50473" y="248806"/>
                      <a:pt x="48566" y="247407"/>
                    </a:cubicBezTo>
                    <a:cubicBezTo>
                      <a:pt x="44625" y="244610"/>
                      <a:pt x="42718" y="240796"/>
                      <a:pt x="42718" y="235711"/>
                    </a:cubicBezTo>
                    <a:cubicBezTo>
                      <a:pt x="42718" y="230625"/>
                      <a:pt x="44371" y="226938"/>
                      <a:pt x="47676" y="224777"/>
                    </a:cubicBezTo>
                    <a:cubicBezTo>
                      <a:pt x="50982" y="222616"/>
                      <a:pt x="54541" y="221598"/>
                      <a:pt x="58228" y="221598"/>
                    </a:cubicBezTo>
                    <a:lnTo>
                      <a:pt x="59373" y="221598"/>
                    </a:lnTo>
                    <a:cubicBezTo>
                      <a:pt x="65221" y="221598"/>
                      <a:pt x="69925" y="223633"/>
                      <a:pt x="73485" y="227828"/>
                    </a:cubicBezTo>
                    <a:cubicBezTo>
                      <a:pt x="77045" y="231897"/>
                      <a:pt x="78824" y="237745"/>
                      <a:pt x="78824" y="245119"/>
                    </a:cubicBezTo>
                    <a:cubicBezTo>
                      <a:pt x="78952" y="252238"/>
                      <a:pt x="77553" y="258722"/>
                      <a:pt x="74502" y="2645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062B0051-1E9B-CF57-4BCE-9C2608484D0B}"/>
                  </a:ext>
                </a:extLst>
              </p:cNvPr>
              <p:cNvSpPr/>
              <p:nvPr/>
            </p:nvSpPr>
            <p:spPr>
              <a:xfrm>
                <a:off x="2716065" y="1512970"/>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2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0"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2"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B56ED5A1-F24E-48F6-31D7-F5E5DD840FDC}"/>
                  </a:ext>
                </a:extLst>
              </p:cNvPr>
              <p:cNvSpPr/>
              <p:nvPr/>
            </p:nvSpPr>
            <p:spPr>
              <a:xfrm>
                <a:off x="2814723" y="1578572"/>
                <a:ext cx="151927" cy="170744"/>
              </a:xfrm>
              <a:custGeom>
                <a:avLst/>
                <a:gdLst>
                  <a:gd name="connsiteX0" fmla="*/ 10934 w 151927"/>
                  <a:gd name="connsiteY0" fmla="*/ 39667 h 170744"/>
                  <a:gd name="connsiteX1" fmla="*/ 39539 w 151927"/>
                  <a:gd name="connsiteY1" fmla="*/ 10171 h 170744"/>
                  <a:gd name="connsiteX2" fmla="*/ 77553 w 151927"/>
                  <a:gd name="connsiteY2" fmla="*/ 0 h 170744"/>
                  <a:gd name="connsiteX3" fmla="*/ 133239 w 151927"/>
                  <a:gd name="connsiteY3" fmla="*/ 23520 h 170744"/>
                  <a:gd name="connsiteX4" fmla="*/ 151928 w 151927"/>
                  <a:gd name="connsiteY4" fmla="*/ 85181 h 170744"/>
                  <a:gd name="connsiteX5" fmla="*/ 140994 w 151927"/>
                  <a:gd name="connsiteY5" fmla="*/ 131332 h 170744"/>
                  <a:gd name="connsiteX6" fmla="*/ 112388 w 151927"/>
                  <a:gd name="connsiteY6" fmla="*/ 160700 h 170744"/>
                  <a:gd name="connsiteX7" fmla="*/ 74375 w 151927"/>
                  <a:gd name="connsiteY7" fmla="*/ 170744 h 170744"/>
                  <a:gd name="connsiteX8" fmla="*/ 18689 w 151927"/>
                  <a:gd name="connsiteY8" fmla="*/ 147224 h 170744"/>
                  <a:gd name="connsiteX9" fmla="*/ 0 w 151927"/>
                  <a:gd name="connsiteY9" fmla="*/ 85563 h 170744"/>
                  <a:gd name="connsiteX10" fmla="*/ 10934 w 151927"/>
                  <a:gd name="connsiteY10" fmla="*/ 39667 h 170744"/>
                  <a:gd name="connsiteX11" fmla="*/ 107303 w 151927"/>
                  <a:gd name="connsiteY11" fmla="*/ 137180 h 170744"/>
                  <a:gd name="connsiteX12" fmla="*/ 118237 w 151927"/>
                  <a:gd name="connsiteY12" fmla="*/ 87470 h 170744"/>
                  <a:gd name="connsiteX13" fmla="*/ 108193 w 151927"/>
                  <a:gd name="connsiteY13" fmla="*/ 35725 h 170744"/>
                  <a:gd name="connsiteX14" fmla="*/ 76155 w 151927"/>
                  <a:gd name="connsiteY14" fmla="*/ 16655 h 170744"/>
                  <a:gd name="connsiteX15" fmla="*/ 44879 w 151927"/>
                  <a:gd name="connsiteY15" fmla="*/ 33437 h 170744"/>
                  <a:gd name="connsiteX16" fmla="*/ 33818 w 151927"/>
                  <a:gd name="connsiteY16" fmla="*/ 83147 h 170744"/>
                  <a:gd name="connsiteX17" fmla="*/ 44116 w 151927"/>
                  <a:gd name="connsiteY17" fmla="*/ 134892 h 170744"/>
                  <a:gd name="connsiteX18" fmla="*/ 76155 w 151927"/>
                  <a:gd name="connsiteY18" fmla="*/ 153962 h 170744"/>
                  <a:gd name="connsiteX19" fmla="*/ 107303 w 151927"/>
                  <a:gd name="connsiteY19" fmla="*/ 137180 h 17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1927" h="170744">
                    <a:moveTo>
                      <a:pt x="10934" y="39667"/>
                    </a:moveTo>
                    <a:cubicBezTo>
                      <a:pt x="18181" y="26699"/>
                      <a:pt x="27716" y="16909"/>
                      <a:pt x="39539" y="10171"/>
                    </a:cubicBezTo>
                    <a:cubicBezTo>
                      <a:pt x="51363" y="3433"/>
                      <a:pt x="64077" y="0"/>
                      <a:pt x="77553" y="0"/>
                    </a:cubicBezTo>
                    <a:cubicBezTo>
                      <a:pt x="102218" y="0"/>
                      <a:pt x="120779" y="7882"/>
                      <a:pt x="133239" y="23520"/>
                    </a:cubicBezTo>
                    <a:cubicBezTo>
                      <a:pt x="145698" y="39158"/>
                      <a:pt x="151928" y="59754"/>
                      <a:pt x="151928" y="85181"/>
                    </a:cubicBezTo>
                    <a:cubicBezTo>
                      <a:pt x="151928" y="102980"/>
                      <a:pt x="148241" y="118364"/>
                      <a:pt x="140994" y="131332"/>
                    </a:cubicBezTo>
                    <a:cubicBezTo>
                      <a:pt x="133747" y="144300"/>
                      <a:pt x="124212" y="154089"/>
                      <a:pt x="112388" y="160700"/>
                    </a:cubicBezTo>
                    <a:cubicBezTo>
                      <a:pt x="100565" y="167311"/>
                      <a:pt x="87851" y="170744"/>
                      <a:pt x="74375" y="170744"/>
                    </a:cubicBezTo>
                    <a:cubicBezTo>
                      <a:pt x="49710" y="170744"/>
                      <a:pt x="31148" y="162862"/>
                      <a:pt x="18689" y="147224"/>
                    </a:cubicBezTo>
                    <a:cubicBezTo>
                      <a:pt x="6230" y="131586"/>
                      <a:pt x="0" y="110990"/>
                      <a:pt x="0" y="85563"/>
                    </a:cubicBezTo>
                    <a:cubicBezTo>
                      <a:pt x="0" y="67891"/>
                      <a:pt x="3687" y="52507"/>
                      <a:pt x="10934" y="39667"/>
                    </a:cubicBezTo>
                    <a:close/>
                    <a:moveTo>
                      <a:pt x="107303" y="137180"/>
                    </a:moveTo>
                    <a:cubicBezTo>
                      <a:pt x="114550" y="125992"/>
                      <a:pt x="118237" y="109464"/>
                      <a:pt x="118237" y="87470"/>
                    </a:cubicBezTo>
                    <a:cubicBezTo>
                      <a:pt x="118237" y="65729"/>
                      <a:pt x="114931" y="48439"/>
                      <a:pt x="108193" y="35725"/>
                    </a:cubicBezTo>
                    <a:cubicBezTo>
                      <a:pt x="101582" y="23012"/>
                      <a:pt x="90902" y="16655"/>
                      <a:pt x="76155" y="16655"/>
                    </a:cubicBezTo>
                    <a:cubicBezTo>
                      <a:pt x="62678" y="16655"/>
                      <a:pt x="52253" y="22249"/>
                      <a:pt x="44879" y="33437"/>
                    </a:cubicBezTo>
                    <a:cubicBezTo>
                      <a:pt x="37505" y="44625"/>
                      <a:pt x="33818" y="61153"/>
                      <a:pt x="33818" y="83147"/>
                    </a:cubicBezTo>
                    <a:cubicBezTo>
                      <a:pt x="33818" y="104887"/>
                      <a:pt x="37251" y="122178"/>
                      <a:pt x="44116" y="134892"/>
                    </a:cubicBezTo>
                    <a:cubicBezTo>
                      <a:pt x="50982" y="147605"/>
                      <a:pt x="61661" y="153962"/>
                      <a:pt x="76155" y="153962"/>
                    </a:cubicBezTo>
                    <a:cubicBezTo>
                      <a:pt x="89631" y="153962"/>
                      <a:pt x="100056" y="148368"/>
                      <a:pt x="107303" y="13718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FCD6A7C2-7029-469A-BFE9-FC41DA19AA5D}"/>
                  </a:ext>
                </a:extLst>
              </p:cNvPr>
              <p:cNvSpPr/>
              <p:nvPr/>
            </p:nvSpPr>
            <p:spPr>
              <a:xfrm>
                <a:off x="2989916" y="1579081"/>
                <a:ext cx="177609" cy="167057"/>
              </a:xfrm>
              <a:custGeom>
                <a:avLst/>
                <a:gdLst>
                  <a:gd name="connsiteX0" fmla="*/ 21105 w 177609"/>
                  <a:gd name="connsiteY0" fmla="*/ 26444 h 167057"/>
                  <a:gd name="connsiteX1" fmla="*/ 0 w 177609"/>
                  <a:gd name="connsiteY1" fmla="*/ 21105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8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444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444"/>
                    </a:moveTo>
                    <a:lnTo>
                      <a:pt x="0" y="21105"/>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444"/>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13515292-BA6A-01C4-7026-1ADD86CBCA18}"/>
                  </a:ext>
                </a:extLst>
              </p:cNvPr>
              <p:cNvSpPr/>
              <p:nvPr/>
            </p:nvSpPr>
            <p:spPr>
              <a:xfrm>
                <a:off x="3188249"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6"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535"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0"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0D119DE7-125B-0FF7-5298-016CBE7AF6B2}"/>
                  </a:ext>
                </a:extLst>
              </p:cNvPr>
              <p:cNvSpPr/>
              <p:nvPr/>
            </p:nvSpPr>
            <p:spPr>
              <a:xfrm>
                <a:off x="3351110" y="1505469"/>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2 h 240668"/>
                  <a:gd name="connsiteX8" fmla="*/ 79333 w 79333"/>
                  <a:gd name="connsiteY8" fmla="*/ 240669 h 240668"/>
                  <a:gd name="connsiteX9" fmla="*/ 0 w 79333"/>
                  <a:gd name="connsiteY9" fmla="*/ 240669 h 240668"/>
                  <a:gd name="connsiteX10" fmla="*/ 0 w 79333"/>
                  <a:gd name="connsiteY10" fmla="*/ 226302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2"/>
                    </a:lnTo>
                    <a:lnTo>
                      <a:pt x="79333" y="240669"/>
                    </a:lnTo>
                    <a:lnTo>
                      <a:pt x="0" y="240669"/>
                    </a:lnTo>
                    <a:lnTo>
                      <a:pt x="0" y="226302"/>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2905E0A5-DCF5-E4C0-5B4D-003C14531AF4}"/>
                  </a:ext>
                </a:extLst>
              </p:cNvPr>
              <p:cNvSpPr/>
              <p:nvPr/>
            </p:nvSpPr>
            <p:spPr>
              <a:xfrm>
                <a:off x="3519947" y="1505342"/>
                <a:ext cx="159810" cy="243851"/>
              </a:xfrm>
              <a:custGeom>
                <a:avLst/>
                <a:gdLst>
                  <a:gd name="connsiteX0" fmla="*/ 32038 w 159810"/>
                  <a:gd name="connsiteY0" fmla="*/ 235075 h 243851"/>
                  <a:gd name="connsiteX1" fmla="*/ 8645 w 159810"/>
                  <a:gd name="connsiteY1" fmla="*/ 207995 h 243851"/>
                  <a:gd name="connsiteX2" fmla="*/ 0 w 159810"/>
                  <a:gd name="connsiteY2" fmla="*/ 162989 h 243851"/>
                  <a:gd name="connsiteX3" fmla="*/ 10298 w 159810"/>
                  <a:gd name="connsiteY3" fmla="*/ 117474 h 243851"/>
                  <a:gd name="connsiteX4" fmla="*/ 39794 w 159810"/>
                  <a:gd name="connsiteY4" fmla="*/ 85054 h 243851"/>
                  <a:gd name="connsiteX5" fmla="*/ 85181 w 159810"/>
                  <a:gd name="connsiteY5" fmla="*/ 73103 h 243851"/>
                  <a:gd name="connsiteX6" fmla="*/ 112516 w 159810"/>
                  <a:gd name="connsiteY6" fmla="*/ 76282 h 243851"/>
                  <a:gd name="connsiteX7" fmla="*/ 112516 w 159810"/>
                  <a:gd name="connsiteY7" fmla="*/ 21359 h 243851"/>
                  <a:gd name="connsiteX8" fmla="*/ 82511 w 159810"/>
                  <a:gd name="connsiteY8" fmla="*/ 17799 h 243851"/>
                  <a:gd name="connsiteX9" fmla="*/ 82511 w 159810"/>
                  <a:gd name="connsiteY9" fmla="*/ 5340 h 243851"/>
                  <a:gd name="connsiteX10" fmla="*/ 135400 w 159810"/>
                  <a:gd name="connsiteY10" fmla="*/ 0 h 243851"/>
                  <a:gd name="connsiteX11" fmla="*/ 136290 w 159810"/>
                  <a:gd name="connsiteY11" fmla="*/ 0 h 243851"/>
                  <a:gd name="connsiteX12" fmla="*/ 142774 w 159810"/>
                  <a:gd name="connsiteY12" fmla="*/ 4704 h 243851"/>
                  <a:gd name="connsiteX13" fmla="*/ 142774 w 159810"/>
                  <a:gd name="connsiteY13" fmla="*/ 225667 h 243851"/>
                  <a:gd name="connsiteX14" fmla="*/ 159810 w 159810"/>
                  <a:gd name="connsiteY14" fmla="*/ 225667 h 243851"/>
                  <a:gd name="connsiteX15" fmla="*/ 159810 w 159810"/>
                  <a:gd name="connsiteY15" fmla="*/ 239270 h 243851"/>
                  <a:gd name="connsiteX16" fmla="*/ 143537 w 159810"/>
                  <a:gd name="connsiteY16" fmla="*/ 242449 h 243851"/>
                  <a:gd name="connsiteX17" fmla="*/ 129043 w 159810"/>
                  <a:gd name="connsiteY17" fmla="*/ 243593 h 243851"/>
                  <a:gd name="connsiteX18" fmla="*/ 118109 w 159810"/>
                  <a:gd name="connsiteY18" fmla="*/ 240923 h 243851"/>
                  <a:gd name="connsiteX19" fmla="*/ 114931 w 159810"/>
                  <a:gd name="connsiteY19" fmla="*/ 229735 h 243851"/>
                  <a:gd name="connsiteX20" fmla="*/ 114931 w 159810"/>
                  <a:gd name="connsiteY20" fmla="*/ 220327 h 243851"/>
                  <a:gd name="connsiteX21" fmla="*/ 93318 w 159810"/>
                  <a:gd name="connsiteY21" fmla="*/ 237109 h 243851"/>
                  <a:gd name="connsiteX22" fmla="*/ 64331 w 159810"/>
                  <a:gd name="connsiteY22" fmla="*/ 243847 h 243851"/>
                  <a:gd name="connsiteX23" fmla="*/ 32038 w 159810"/>
                  <a:gd name="connsiteY23" fmla="*/ 235075 h 243851"/>
                  <a:gd name="connsiteX24" fmla="*/ 97641 w 159810"/>
                  <a:gd name="connsiteY24" fmla="*/ 217911 h 243851"/>
                  <a:gd name="connsiteX25" fmla="*/ 112643 w 159810"/>
                  <a:gd name="connsiteY25" fmla="*/ 205961 h 243851"/>
                  <a:gd name="connsiteX26" fmla="*/ 112643 w 159810"/>
                  <a:gd name="connsiteY26" fmla="*/ 98403 h 243851"/>
                  <a:gd name="connsiteX27" fmla="*/ 101582 w 159810"/>
                  <a:gd name="connsiteY27" fmla="*/ 92047 h 243851"/>
                  <a:gd name="connsiteX28" fmla="*/ 83147 w 159810"/>
                  <a:gd name="connsiteY28" fmla="*/ 89250 h 243851"/>
                  <a:gd name="connsiteX29" fmla="*/ 46532 w 159810"/>
                  <a:gd name="connsiteY29" fmla="*/ 106794 h 243851"/>
                  <a:gd name="connsiteX30" fmla="*/ 32801 w 159810"/>
                  <a:gd name="connsiteY30" fmla="*/ 160700 h 243851"/>
                  <a:gd name="connsiteX31" fmla="*/ 44879 w 159810"/>
                  <a:gd name="connsiteY31" fmla="*/ 207741 h 243851"/>
                  <a:gd name="connsiteX32" fmla="*/ 76027 w 159810"/>
                  <a:gd name="connsiteY32" fmla="*/ 222997 h 243851"/>
                  <a:gd name="connsiteX33" fmla="*/ 97641 w 159810"/>
                  <a:gd name="connsiteY33" fmla="*/ 217911 h 24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9810" h="243851">
                    <a:moveTo>
                      <a:pt x="32038" y="235075"/>
                    </a:moveTo>
                    <a:cubicBezTo>
                      <a:pt x="22249" y="229227"/>
                      <a:pt x="14494" y="220200"/>
                      <a:pt x="8645" y="207995"/>
                    </a:cubicBezTo>
                    <a:cubicBezTo>
                      <a:pt x="2924" y="195790"/>
                      <a:pt x="0" y="180915"/>
                      <a:pt x="0" y="162989"/>
                    </a:cubicBezTo>
                    <a:cubicBezTo>
                      <a:pt x="0" y="146334"/>
                      <a:pt x="3433" y="131205"/>
                      <a:pt x="10298" y="117474"/>
                    </a:cubicBezTo>
                    <a:cubicBezTo>
                      <a:pt x="17163" y="103743"/>
                      <a:pt x="26953" y="92937"/>
                      <a:pt x="39794" y="85054"/>
                    </a:cubicBezTo>
                    <a:cubicBezTo>
                      <a:pt x="52634" y="77172"/>
                      <a:pt x="67764" y="73103"/>
                      <a:pt x="85181" y="73103"/>
                    </a:cubicBezTo>
                    <a:cubicBezTo>
                      <a:pt x="95225" y="73103"/>
                      <a:pt x="104252" y="74120"/>
                      <a:pt x="112516" y="76282"/>
                    </a:cubicBezTo>
                    <a:lnTo>
                      <a:pt x="112516" y="21359"/>
                    </a:lnTo>
                    <a:lnTo>
                      <a:pt x="82511" y="17799"/>
                    </a:lnTo>
                    <a:lnTo>
                      <a:pt x="82511" y="5340"/>
                    </a:lnTo>
                    <a:lnTo>
                      <a:pt x="135400" y="0"/>
                    </a:lnTo>
                    <a:lnTo>
                      <a:pt x="136290" y="0"/>
                    </a:lnTo>
                    <a:lnTo>
                      <a:pt x="142774" y="4704"/>
                    </a:lnTo>
                    <a:lnTo>
                      <a:pt x="142774" y="225667"/>
                    </a:lnTo>
                    <a:lnTo>
                      <a:pt x="159810" y="225667"/>
                    </a:lnTo>
                    <a:lnTo>
                      <a:pt x="159810" y="239270"/>
                    </a:lnTo>
                    <a:cubicBezTo>
                      <a:pt x="153581" y="240669"/>
                      <a:pt x="148114" y="241686"/>
                      <a:pt x="143537" y="242449"/>
                    </a:cubicBezTo>
                    <a:cubicBezTo>
                      <a:pt x="138960" y="243212"/>
                      <a:pt x="134129" y="243593"/>
                      <a:pt x="129043" y="243593"/>
                    </a:cubicBezTo>
                    <a:cubicBezTo>
                      <a:pt x="123958" y="243593"/>
                      <a:pt x="120271" y="242703"/>
                      <a:pt x="118109" y="240923"/>
                    </a:cubicBezTo>
                    <a:cubicBezTo>
                      <a:pt x="115948" y="239143"/>
                      <a:pt x="114931" y="235456"/>
                      <a:pt x="114931" y="229735"/>
                    </a:cubicBezTo>
                    <a:lnTo>
                      <a:pt x="114931" y="220327"/>
                    </a:lnTo>
                    <a:cubicBezTo>
                      <a:pt x="109464" y="226938"/>
                      <a:pt x="102217" y="232532"/>
                      <a:pt x="93318" y="237109"/>
                    </a:cubicBezTo>
                    <a:cubicBezTo>
                      <a:pt x="84418" y="241686"/>
                      <a:pt x="74756" y="243847"/>
                      <a:pt x="64331" y="243847"/>
                    </a:cubicBezTo>
                    <a:cubicBezTo>
                      <a:pt x="52634" y="243974"/>
                      <a:pt x="41828" y="240923"/>
                      <a:pt x="32038" y="235075"/>
                    </a:cubicBezTo>
                    <a:close/>
                    <a:moveTo>
                      <a:pt x="97641" y="217911"/>
                    </a:moveTo>
                    <a:cubicBezTo>
                      <a:pt x="104252" y="214479"/>
                      <a:pt x="109337" y="210538"/>
                      <a:pt x="112643" y="205961"/>
                    </a:cubicBezTo>
                    <a:lnTo>
                      <a:pt x="112643" y="98403"/>
                    </a:lnTo>
                    <a:cubicBezTo>
                      <a:pt x="111117" y="95988"/>
                      <a:pt x="107430" y="93954"/>
                      <a:pt x="101582" y="92047"/>
                    </a:cubicBezTo>
                    <a:cubicBezTo>
                      <a:pt x="95734" y="90140"/>
                      <a:pt x="89631" y="89250"/>
                      <a:pt x="83147" y="89250"/>
                    </a:cubicBezTo>
                    <a:cubicBezTo>
                      <a:pt x="67891" y="89250"/>
                      <a:pt x="55686" y="95098"/>
                      <a:pt x="46532" y="106794"/>
                    </a:cubicBezTo>
                    <a:cubicBezTo>
                      <a:pt x="37378" y="118491"/>
                      <a:pt x="32801" y="136417"/>
                      <a:pt x="32801" y="160700"/>
                    </a:cubicBezTo>
                    <a:cubicBezTo>
                      <a:pt x="32801" y="181805"/>
                      <a:pt x="36869" y="197570"/>
                      <a:pt x="44879" y="207741"/>
                    </a:cubicBezTo>
                    <a:cubicBezTo>
                      <a:pt x="52889" y="217911"/>
                      <a:pt x="63314" y="222997"/>
                      <a:pt x="76027" y="222997"/>
                    </a:cubicBezTo>
                    <a:cubicBezTo>
                      <a:pt x="83783" y="222997"/>
                      <a:pt x="90902" y="221344"/>
                      <a:pt x="97641" y="21791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8F7E1C13-4012-D0C3-5A73-29897B610220}"/>
                  </a:ext>
                </a:extLst>
              </p:cNvPr>
              <p:cNvSpPr/>
              <p:nvPr/>
            </p:nvSpPr>
            <p:spPr>
              <a:xfrm>
                <a:off x="3702769" y="1578445"/>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8"/>
                      <a:pt x="0" y="85563"/>
                    </a:cubicBezTo>
                    <a:cubicBezTo>
                      <a:pt x="0" y="68526"/>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6"/>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4"/>
                      <a:pt x="106921" y="164387"/>
                    </a:cubicBezTo>
                    <a:cubicBezTo>
                      <a:pt x="95734" y="168710"/>
                      <a:pt x="84418" y="170871"/>
                      <a:pt x="72849" y="170871"/>
                    </a:cubicBezTo>
                    <a:cubicBezTo>
                      <a:pt x="49202" y="170871"/>
                      <a:pt x="31148" y="163116"/>
                      <a:pt x="18689" y="147605"/>
                    </a:cubicBezTo>
                    <a:close/>
                    <a:moveTo>
                      <a:pt x="102853" y="70306"/>
                    </a:moveTo>
                    <a:cubicBezTo>
                      <a:pt x="103489" y="66238"/>
                      <a:pt x="103743" y="62042"/>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B2805AA5-7F97-CBB6-99D6-8658F3C26D90}"/>
                  </a:ext>
                </a:extLst>
              </p:cNvPr>
              <p:cNvSpPr/>
              <p:nvPr/>
            </p:nvSpPr>
            <p:spPr>
              <a:xfrm>
                <a:off x="2202689" y="1857764"/>
                <a:ext cx="145062" cy="223846"/>
              </a:xfrm>
              <a:custGeom>
                <a:avLst/>
                <a:gdLst>
                  <a:gd name="connsiteX0" fmla="*/ 39667 w 145062"/>
                  <a:gd name="connsiteY0" fmla="*/ 221471 h 223846"/>
                  <a:gd name="connsiteX1" fmla="*/ 13222 w 145062"/>
                  <a:gd name="connsiteY1" fmla="*/ 214479 h 223846"/>
                  <a:gd name="connsiteX2" fmla="*/ 0 w 145062"/>
                  <a:gd name="connsiteY2" fmla="*/ 210919 h 223846"/>
                  <a:gd name="connsiteX3" fmla="*/ 2416 w 145062"/>
                  <a:gd name="connsiteY3" fmla="*/ 157776 h 223846"/>
                  <a:gd name="connsiteX4" fmla="*/ 21232 w 145062"/>
                  <a:gd name="connsiteY4" fmla="*/ 157776 h 223846"/>
                  <a:gd name="connsiteX5" fmla="*/ 26190 w 145062"/>
                  <a:gd name="connsiteY5" fmla="*/ 195917 h 223846"/>
                  <a:gd name="connsiteX6" fmla="*/ 42464 w 145062"/>
                  <a:gd name="connsiteY6" fmla="*/ 204308 h 223846"/>
                  <a:gd name="connsiteX7" fmla="*/ 67255 w 145062"/>
                  <a:gd name="connsiteY7" fmla="*/ 207995 h 223846"/>
                  <a:gd name="connsiteX8" fmla="*/ 101200 w 145062"/>
                  <a:gd name="connsiteY8" fmla="*/ 197951 h 223846"/>
                  <a:gd name="connsiteX9" fmla="*/ 112770 w 145062"/>
                  <a:gd name="connsiteY9" fmla="*/ 170363 h 223846"/>
                  <a:gd name="connsiteX10" fmla="*/ 106413 w 145062"/>
                  <a:gd name="connsiteY10" fmla="*/ 150656 h 223846"/>
                  <a:gd name="connsiteX11" fmla="*/ 89631 w 145062"/>
                  <a:gd name="connsiteY11" fmla="*/ 136544 h 223846"/>
                  <a:gd name="connsiteX12" fmla="*/ 61025 w 145062"/>
                  <a:gd name="connsiteY12" fmla="*/ 122686 h 223846"/>
                  <a:gd name="connsiteX13" fmla="*/ 32420 w 145062"/>
                  <a:gd name="connsiteY13" fmla="*/ 107684 h 223846"/>
                  <a:gd name="connsiteX14" fmla="*/ 11315 w 145062"/>
                  <a:gd name="connsiteY14" fmla="*/ 87215 h 223846"/>
                  <a:gd name="connsiteX15" fmla="*/ 2288 w 145062"/>
                  <a:gd name="connsiteY15" fmla="*/ 56448 h 223846"/>
                  <a:gd name="connsiteX16" fmla="*/ 10934 w 145062"/>
                  <a:gd name="connsiteY16" fmla="*/ 27461 h 223846"/>
                  <a:gd name="connsiteX17" fmla="*/ 35852 w 145062"/>
                  <a:gd name="connsiteY17" fmla="*/ 7374 h 223846"/>
                  <a:gd name="connsiteX18" fmla="*/ 73866 w 145062"/>
                  <a:gd name="connsiteY18" fmla="*/ 0 h 223846"/>
                  <a:gd name="connsiteX19" fmla="*/ 97768 w 145062"/>
                  <a:gd name="connsiteY19" fmla="*/ 2034 h 223846"/>
                  <a:gd name="connsiteX20" fmla="*/ 121415 w 145062"/>
                  <a:gd name="connsiteY20" fmla="*/ 7628 h 223846"/>
                  <a:gd name="connsiteX21" fmla="*/ 131459 w 145062"/>
                  <a:gd name="connsiteY21" fmla="*/ 10298 h 223846"/>
                  <a:gd name="connsiteX22" fmla="*/ 129679 w 145062"/>
                  <a:gd name="connsiteY22" fmla="*/ 59627 h 223846"/>
                  <a:gd name="connsiteX23" fmla="*/ 111753 w 145062"/>
                  <a:gd name="connsiteY23" fmla="*/ 59627 h 223846"/>
                  <a:gd name="connsiteX24" fmla="*/ 105904 w 145062"/>
                  <a:gd name="connsiteY24" fmla="*/ 23520 h 223846"/>
                  <a:gd name="connsiteX25" fmla="*/ 93699 w 145062"/>
                  <a:gd name="connsiteY25" fmla="*/ 17926 h 223846"/>
                  <a:gd name="connsiteX26" fmla="*/ 73612 w 145062"/>
                  <a:gd name="connsiteY26" fmla="*/ 15256 h 223846"/>
                  <a:gd name="connsiteX27" fmla="*/ 42845 w 145062"/>
                  <a:gd name="connsiteY27" fmla="*/ 23774 h 223846"/>
                  <a:gd name="connsiteX28" fmla="*/ 32420 w 145062"/>
                  <a:gd name="connsiteY28" fmla="*/ 48439 h 223846"/>
                  <a:gd name="connsiteX29" fmla="*/ 38777 w 145062"/>
                  <a:gd name="connsiteY29" fmla="*/ 68145 h 223846"/>
                  <a:gd name="connsiteX30" fmla="*/ 54541 w 145062"/>
                  <a:gd name="connsiteY30" fmla="*/ 81621 h 223846"/>
                  <a:gd name="connsiteX31" fmla="*/ 84546 w 145062"/>
                  <a:gd name="connsiteY31" fmla="*/ 96878 h 223846"/>
                  <a:gd name="connsiteX32" fmla="*/ 115694 w 145062"/>
                  <a:gd name="connsiteY32" fmla="*/ 113278 h 223846"/>
                  <a:gd name="connsiteX33" fmla="*/ 136417 w 145062"/>
                  <a:gd name="connsiteY33" fmla="*/ 132476 h 223846"/>
                  <a:gd name="connsiteX34" fmla="*/ 145062 w 145062"/>
                  <a:gd name="connsiteY34" fmla="*/ 160827 h 223846"/>
                  <a:gd name="connsiteX35" fmla="*/ 136417 w 145062"/>
                  <a:gd name="connsiteY35" fmla="*/ 190832 h 223846"/>
                  <a:gd name="connsiteX36" fmla="*/ 109973 w 145062"/>
                  <a:gd name="connsiteY36" fmla="*/ 214479 h 223846"/>
                  <a:gd name="connsiteX37" fmla="*/ 66874 w 145062"/>
                  <a:gd name="connsiteY37" fmla="*/ 223760 h 223846"/>
                  <a:gd name="connsiteX38" fmla="*/ 39667 w 145062"/>
                  <a:gd name="connsiteY38" fmla="*/ 221471 h 2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062" h="223846">
                    <a:moveTo>
                      <a:pt x="39667" y="221471"/>
                    </a:moveTo>
                    <a:cubicBezTo>
                      <a:pt x="31657" y="219691"/>
                      <a:pt x="22757" y="217403"/>
                      <a:pt x="13222" y="214479"/>
                    </a:cubicBezTo>
                    <a:cubicBezTo>
                      <a:pt x="7374" y="212317"/>
                      <a:pt x="2924" y="211173"/>
                      <a:pt x="0" y="210919"/>
                    </a:cubicBezTo>
                    <a:lnTo>
                      <a:pt x="2416" y="157776"/>
                    </a:lnTo>
                    <a:lnTo>
                      <a:pt x="21232" y="157776"/>
                    </a:lnTo>
                    <a:lnTo>
                      <a:pt x="26190" y="195917"/>
                    </a:lnTo>
                    <a:cubicBezTo>
                      <a:pt x="29496" y="199095"/>
                      <a:pt x="34962" y="201892"/>
                      <a:pt x="42464" y="204308"/>
                    </a:cubicBezTo>
                    <a:cubicBezTo>
                      <a:pt x="49965" y="206724"/>
                      <a:pt x="58228" y="207995"/>
                      <a:pt x="67255" y="207995"/>
                    </a:cubicBezTo>
                    <a:cubicBezTo>
                      <a:pt x="82130" y="207995"/>
                      <a:pt x="93445" y="204689"/>
                      <a:pt x="101200" y="197951"/>
                    </a:cubicBezTo>
                    <a:cubicBezTo>
                      <a:pt x="108956" y="191340"/>
                      <a:pt x="112770" y="182059"/>
                      <a:pt x="112770" y="170363"/>
                    </a:cubicBezTo>
                    <a:cubicBezTo>
                      <a:pt x="112770" y="162734"/>
                      <a:pt x="110608" y="156123"/>
                      <a:pt x="106413" y="150656"/>
                    </a:cubicBezTo>
                    <a:cubicBezTo>
                      <a:pt x="102218" y="145190"/>
                      <a:pt x="96624" y="140485"/>
                      <a:pt x="89631" y="136544"/>
                    </a:cubicBezTo>
                    <a:cubicBezTo>
                      <a:pt x="82639" y="132603"/>
                      <a:pt x="73103" y="128026"/>
                      <a:pt x="61025" y="122686"/>
                    </a:cubicBezTo>
                    <a:cubicBezTo>
                      <a:pt x="50092" y="117855"/>
                      <a:pt x="40429" y="112770"/>
                      <a:pt x="32420" y="107684"/>
                    </a:cubicBezTo>
                    <a:cubicBezTo>
                      <a:pt x="24283" y="102599"/>
                      <a:pt x="17291" y="95734"/>
                      <a:pt x="11315" y="87215"/>
                    </a:cubicBezTo>
                    <a:cubicBezTo>
                      <a:pt x="5340" y="78697"/>
                      <a:pt x="2288" y="68399"/>
                      <a:pt x="2288" y="56448"/>
                    </a:cubicBezTo>
                    <a:cubicBezTo>
                      <a:pt x="2288" y="45642"/>
                      <a:pt x="5213" y="35980"/>
                      <a:pt x="10934" y="27461"/>
                    </a:cubicBezTo>
                    <a:cubicBezTo>
                      <a:pt x="16655" y="18943"/>
                      <a:pt x="25046" y="12205"/>
                      <a:pt x="35852" y="7374"/>
                    </a:cubicBezTo>
                    <a:cubicBezTo>
                      <a:pt x="46659" y="2543"/>
                      <a:pt x="59373" y="0"/>
                      <a:pt x="73866" y="0"/>
                    </a:cubicBezTo>
                    <a:cubicBezTo>
                      <a:pt x="82893" y="0"/>
                      <a:pt x="90902" y="636"/>
                      <a:pt x="97768" y="2034"/>
                    </a:cubicBezTo>
                    <a:cubicBezTo>
                      <a:pt x="104633" y="3433"/>
                      <a:pt x="112643" y="5213"/>
                      <a:pt x="121415" y="7628"/>
                    </a:cubicBezTo>
                    <a:cubicBezTo>
                      <a:pt x="125356" y="9027"/>
                      <a:pt x="128662" y="9917"/>
                      <a:pt x="131459" y="10298"/>
                    </a:cubicBezTo>
                    <a:lnTo>
                      <a:pt x="129679" y="59627"/>
                    </a:lnTo>
                    <a:lnTo>
                      <a:pt x="111753" y="59627"/>
                    </a:lnTo>
                    <a:lnTo>
                      <a:pt x="105904" y="23520"/>
                    </a:lnTo>
                    <a:cubicBezTo>
                      <a:pt x="103997" y="21613"/>
                      <a:pt x="99929" y="19706"/>
                      <a:pt x="93699" y="17926"/>
                    </a:cubicBezTo>
                    <a:cubicBezTo>
                      <a:pt x="87470" y="16146"/>
                      <a:pt x="80859" y="15256"/>
                      <a:pt x="73612" y="15256"/>
                    </a:cubicBezTo>
                    <a:cubicBezTo>
                      <a:pt x="60135" y="15256"/>
                      <a:pt x="49837" y="18053"/>
                      <a:pt x="42845" y="23774"/>
                    </a:cubicBezTo>
                    <a:cubicBezTo>
                      <a:pt x="35852" y="29496"/>
                      <a:pt x="32420" y="37632"/>
                      <a:pt x="32420" y="48439"/>
                    </a:cubicBezTo>
                    <a:cubicBezTo>
                      <a:pt x="32420" y="56321"/>
                      <a:pt x="34581" y="62805"/>
                      <a:pt x="38777" y="68145"/>
                    </a:cubicBezTo>
                    <a:cubicBezTo>
                      <a:pt x="42972" y="73485"/>
                      <a:pt x="48185" y="77934"/>
                      <a:pt x="54541" y="81621"/>
                    </a:cubicBezTo>
                    <a:cubicBezTo>
                      <a:pt x="60771" y="85308"/>
                      <a:pt x="70815" y="90394"/>
                      <a:pt x="84546" y="96878"/>
                    </a:cubicBezTo>
                    <a:cubicBezTo>
                      <a:pt x="97259" y="102980"/>
                      <a:pt x="107684" y="108447"/>
                      <a:pt x="115694" y="113278"/>
                    </a:cubicBezTo>
                    <a:cubicBezTo>
                      <a:pt x="123704" y="118110"/>
                      <a:pt x="130569" y="124593"/>
                      <a:pt x="136417" y="132476"/>
                    </a:cubicBezTo>
                    <a:cubicBezTo>
                      <a:pt x="142138" y="140358"/>
                      <a:pt x="145062" y="149894"/>
                      <a:pt x="145062" y="160827"/>
                    </a:cubicBezTo>
                    <a:cubicBezTo>
                      <a:pt x="145062" y="171253"/>
                      <a:pt x="142138" y="181169"/>
                      <a:pt x="136417" y="190832"/>
                    </a:cubicBezTo>
                    <a:cubicBezTo>
                      <a:pt x="130569" y="200494"/>
                      <a:pt x="121797" y="208376"/>
                      <a:pt x="109973" y="214479"/>
                    </a:cubicBezTo>
                    <a:cubicBezTo>
                      <a:pt x="98149" y="220709"/>
                      <a:pt x="83783" y="223760"/>
                      <a:pt x="66874" y="223760"/>
                    </a:cubicBezTo>
                    <a:cubicBezTo>
                      <a:pt x="56703" y="224141"/>
                      <a:pt x="47676" y="223251"/>
                      <a:pt x="39667" y="2214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C3D3021B-A2C6-3C54-5161-AFDF8B88E57A}"/>
                  </a:ext>
                </a:extLst>
              </p:cNvPr>
              <p:cNvSpPr/>
              <p:nvPr/>
            </p:nvSpPr>
            <p:spPr>
              <a:xfrm>
                <a:off x="237190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535"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4" y="32674"/>
                    </a:cubicBezTo>
                    <a:cubicBezTo>
                      <a:pt x="106286" y="40175"/>
                      <a:pt x="100692" y="46023"/>
                      <a:pt x="93318" y="50473"/>
                    </a:cubicBezTo>
                    <a:cubicBezTo>
                      <a:pt x="85944" y="54923"/>
                      <a:pt x="77553" y="57084"/>
                      <a:pt x="68145" y="57084"/>
                    </a:cubicBezTo>
                    <a:cubicBezTo>
                      <a:pt x="58228" y="57084"/>
                      <a:pt x="49456"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128" y="233931"/>
                      <a:pt x="72976"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083E0D71-F917-BF47-3180-1D77EC76E50C}"/>
                  </a:ext>
                </a:extLst>
              </p:cNvPr>
              <p:cNvSpPr/>
              <p:nvPr/>
            </p:nvSpPr>
            <p:spPr>
              <a:xfrm>
                <a:off x="2533625" y="1911542"/>
                <a:ext cx="177609" cy="167056"/>
              </a:xfrm>
              <a:custGeom>
                <a:avLst/>
                <a:gdLst>
                  <a:gd name="connsiteX0" fmla="*/ 21105 w 177609"/>
                  <a:gd name="connsiteY0" fmla="*/ 26572 h 167056"/>
                  <a:gd name="connsiteX1" fmla="*/ 0 w 177609"/>
                  <a:gd name="connsiteY1" fmla="*/ 21232 h 167056"/>
                  <a:gd name="connsiteX2" fmla="*/ 0 w 177609"/>
                  <a:gd name="connsiteY2" fmla="*/ 5340 h 167056"/>
                  <a:gd name="connsiteX3" fmla="*/ 42082 w 177609"/>
                  <a:gd name="connsiteY3" fmla="*/ 0 h 167056"/>
                  <a:gd name="connsiteX4" fmla="*/ 42972 w 177609"/>
                  <a:gd name="connsiteY4" fmla="*/ 0 h 167056"/>
                  <a:gd name="connsiteX5" fmla="*/ 49202 w 177609"/>
                  <a:gd name="connsiteY5" fmla="*/ 5340 h 167056"/>
                  <a:gd name="connsiteX6" fmla="*/ 49202 w 177609"/>
                  <a:gd name="connsiteY6" fmla="*/ 17672 h 167056"/>
                  <a:gd name="connsiteX7" fmla="*/ 48948 w 177609"/>
                  <a:gd name="connsiteY7" fmla="*/ 24792 h 167056"/>
                  <a:gd name="connsiteX8" fmla="*/ 76917 w 177609"/>
                  <a:gd name="connsiteY8" fmla="*/ 7755 h 167056"/>
                  <a:gd name="connsiteX9" fmla="*/ 110100 w 177609"/>
                  <a:gd name="connsiteY9" fmla="*/ 127 h 167056"/>
                  <a:gd name="connsiteX10" fmla="*/ 138706 w 177609"/>
                  <a:gd name="connsiteY10" fmla="*/ 7120 h 167056"/>
                  <a:gd name="connsiteX11" fmla="*/ 152945 w 177609"/>
                  <a:gd name="connsiteY11" fmla="*/ 28733 h 167056"/>
                  <a:gd name="connsiteX12" fmla="*/ 157013 w 177609"/>
                  <a:gd name="connsiteY12" fmla="*/ 68018 h 167056"/>
                  <a:gd name="connsiteX13" fmla="*/ 157013 w 177609"/>
                  <a:gd name="connsiteY13" fmla="*/ 150275 h 167056"/>
                  <a:gd name="connsiteX14" fmla="*/ 177609 w 177609"/>
                  <a:gd name="connsiteY14" fmla="*/ 152309 h 167056"/>
                  <a:gd name="connsiteX15" fmla="*/ 177609 w 177609"/>
                  <a:gd name="connsiteY15" fmla="*/ 167057 h 167056"/>
                  <a:gd name="connsiteX16" fmla="*/ 107939 w 177609"/>
                  <a:gd name="connsiteY16" fmla="*/ 167057 h 167056"/>
                  <a:gd name="connsiteX17" fmla="*/ 107939 w 177609"/>
                  <a:gd name="connsiteY17" fmla="*/ 152691 h 167056"/>
                  <a:gd name="connsiteX18" fmla="*/ 126119 w 177609"/>
                  <a:gd name="connsiteY18" fmla="*/ 150402 h 167056"/>
                  <a:gd name="connsiteX19" fmla="*/ 126119 w 177609"/>
                  <a:gd name="connsiteY19" fmla="*/ 67764 h 167056"/>
                  <a:gd name="connsiteX20" fmla="*/ 123831 w 177609"/>
                  <a:gd name="connsiteY20" fmla="*/ 40556 h 167056"/>
                  <a:gd name="connsiteX21" fmla="*/ 115058 w 177609"/>
                  <a:gd name="connsiteY21" fmla="*/ 25809 h 167056"/>
                  <a:gd name="connsiteX22" fmla="*/ 96242 w 177609"/>
                  <a:gd name="connsiteY22" fmla="*/ 20977 h 167056"/>
                  <a:gd name="connsiteX23" fmla="*/ 73612 w 177609"/>
                  <a:gd name="connsiteY23" fmla="*/ 26317 h 167056"/>
                  <a:gd name="connsiteX24" fmla="*/ 52126 w 177609"/>
                  <a:gd name="connsiteY24" fmla="*/ 38649 h 167056"/>
                  <a:gd name="connsiteX25" fmla="*/ 52126 w 177609"/>
                  <a:gd name="connsiteY25" fmla="*/ 150021 h 167056"/>
                  <a:gd name="connsiteX26" fmla="*/ 72086 w 177609"/>
                  <a:gd name="connsiteY26" fmla="*/ 152691 h 167056"/>
                  <a:gd name="connsiteX27" fmla="*/ 72086 w 177609"/>
                  <a:gd name="connsiteY27" fmla="*/ 167057 h 167056"/>
                  <a:gd name="connsiteX28" fmla="*/ 2670 w 177609"/>
                  <a:gd name="connsiteY28" fmla="*/ 167057 h 167056"/>
                  <a:gd name="connsiteX29" fmla="*/ 2670 w 177609"/>
                  <a:gd name="connsiteY29" fmla="*/ 152691 h 167056"/>
                  <a:gd name="connsiteX30" fmla="*/ 21232 w 177609"/>
                  <a:gd name="connsiteY30" fmla="*/ 150021 h 167056"/>
                  <a:gd name="connsiteX31" fmla="*/ 21232 w 177609"/>
                  <a:gd name="connsiteY31" fmla="*/ 26572 h 16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6">
                    <a:moveTo>
                      <a:pt x="21105" y="26572"/>
                    </a:moveTo>
                    <a:lnTo>
                      <a:pt x="0" y="21232"/>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2"/>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5CACBC1B-6D54-7AED-7AAA-A1B37214C7B8}"/>
                  </a:ext>
                </a:extLst>
              </p:cNvPr>
              <p:cNvSpPr/>
              <p:nvPr/>
            </p:nvSpPr>
            <p:spPr>
              <a:xfrm>
                <a:off x="273195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3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0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3"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6"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0"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5" y="25173"/>
                      <a:pt x="110354"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2" y="170744"/>
                      <a:pt x="49456" y="177228"/>
                    </a:cubicBezTo>
                    <a:cubicBezTo>
                      <a:pt x="38522" y="183839"/>
                      <a:pt x="33183" y="192357"/>
                      <a:pt x="33183" y="202909"/>
                    </a:cubicBezTo>
                    <a:cubicBezTo>
                      <a:pt x="33183" y="213462"/>
                      <a:pt x="35725" y="221217"/>
                      <a:pt x="40938" y="226302"/>
                    </a:cubicBezTo>
                    <a:cubicBezTo>
                      <a:pt x="46150"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D218F50E-3CBC-D85C-EE19-D9A866AD246E}"/>
                  </a:ext>
                </a:extLst>
              </p:cNvPr>
              <p:cNvSpPr/>
              <p:nvPr/>
            </p:nvSpPr>
            <p:spPr>
              <a:xfrm>
                <a:off x="2892911" y="1873147"/>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4"/>
                      <a:pt x="63187" y="208376"/>
                      <a:pt x="54669" y="208376"/>
                    </a:cubicBezTo>
                    <a:cubicBezTo>
                      <a:pt x="43226"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2C499CEB-553A-CF41-A932-B2F1A89C39E4}"/>
                  </a:ext>
                </a:extLst>
              </p:cNvPr>
              <p:cNvSpPr/>
              <p:nvPr/>
            </p:nvSpPr>
            <p:spPr>
              <a:xfrm>
                <a:off x="3016361" y="1911924"/>
                <a:ext cx="144426" cy="169853"/>
              </a:xfrm>
              <a:custGeom>
                <a:avLst/>
                <a:gdLst>
                  <a:gd name="connsiteX0" fmla="*/ 27843 w 144426"/>
                  <a:gd name="connsiteY0" fmla="*/ 81876 h 169853"/>
                  <a:gd name="connsiteX1" fmla="*/ 97768 w 144426"/>
                  <a:gd name="connsiteY1" fmla="*/ 67891 h 169853"/>
                  <a:gd name="connsiteX2" fmla="*/ 97768 w 144426"/>
                  <a:gd name="connsiteY2" fmla="*/ 59627 h 169853"/>
                  <a:gd name="connsiteX3" fmla="*/ 94844 w 144426"/>
                  <a:gd name="connsiteY3" fmla="*/ 37887 h 169853"/>
                  <a:gd name="connsiteX4" fmla="*/ 84673 w 144426"/>
                  <a:gd name="connsiteY4" fmla="*/ 26317 h 169853"/>
                  <a:gd name="connsiteX5" fmla="*/ 64204 w 144426"/>
                  <a:gd name="connsiteY5" fmla="*/ 22630 h 169853"/>
                  <a:gd name="connsiteX6" fmla="*/ 37251 w 144426"/>
                  <a:gd name="connsiteY6" fmla="*/ 26826 h 169853"/>
                  <a:gd name="connsiteX7" fmla="*/ 13604 w 144426"/>
                  <a:gd name="connsiteY7" fmla="*/ 37251 h 169853"/>
                  <a:gd name="connsiteX8" fmla="*/ 6230 w 144426"/>
                  <a:gd name="connsiteY8" fmla="*/ 21995 h 169853"/>
                  <a:gd name="connsiteX9" fmla="*/ 20342 w 144426"/>
                  <a:gd name="connsiteY9" fmla="*/ 13476 h 169853"/>
                  <a:gd name="connsiteX10" fmla="*/ 44116 w 144426"/>
                  <a:gd name="connsiteY10" fmla="*/ 4068 h 169853"/>
                  <a:gd name="connsiteX11" fmla="*/ 71196 w 144426"/>
                  <a:gd name="connsiteY11" fmla="*/ 0 h 169853"/>
                  <a:gd name="connsiteX12" fmla="*/ 104252 w 144426"/>
                  <a:gd name="connsiteY12" fmla="*/ 5721 h 169853"/>
                  <a:gd name="connsiteX13" fmla="*/ 121797 w 144426"/>
                  <a:gd name="connsiteY13" fmla="*/ 24029 h 169853"/>
                  <a:gd name="connsiteX14" fmla="*/ 127136 w 144426"/>
                  <a:gd name="connsiteY14" fmla="*/ 57847 h 169853"/>
                  <a:gd name="connsiteX15" fmla="*/ 127136 w 144426"/>
                  <a:gd name="connsiteY15" fmla="*/ 152182 h 169853"/>
                  <a:gd name="connsiteX16" fmla="*/ 144427 w 144426"/>
                  <a:gd name="connsiteY16" fmla="*/ 152182 h 169853"/>
                  <a:gd name="connsiteX17" fmla="*/ 144427 w 144426"/>
                  <a:gd name="connsiteY17" fmla="*/ 165150 h 169853"/>
                  <a:gd name="connsiteX18" fmla="*/ 129552 w 144426"/>
                  <a:gd name="connsiteY18" fmla="*/ 168074 h 169853"/>
                  <a:gd name="connsiteX19" fmla="*/ 113787 w 144426"/>
                  <a:gd name="connsiteY19" fmla="*/ 169600 h 169853"/>
                  <a:gd name="connsiteX20" fmla="*/ 102599 w 144426"/>
                  <a:gd name="connsiteY20" fmla="*/ 167057 h 169853"/>
                  <a:gd name="connsiteX21" fmla="*/ 99675 w 144426"/>
                  <a:gd name="connsiteY21" fmla="*/ 155996 h 169853"/>
                  <a:gd name="connsiteX22" fmla="*/ 99675 w 144426"/>
                  <a:gd name="connsiteY22" fmla="*/ 146334 h 169853"/>
                  <a:gd name="connsiteX23" fmla="*/ 78062 w 144426"/>
                  <a:gd name="connsiteY23" fmla="*/ 162480 h 169853"/>
                  <a:gd name="connsiteX24" fmla="*/ 49075 w 144426"/>
                  <a:gd name="connsiteY24" fmla="*/ 169854 h 169853"/>
                  <a:gd name="connsiteX25" fmla="*/ 13985 w 144426"/>
                  <a:gd name="connsiteY25" fmla="*/ 157649 h 169853"/>
                  <a:gd name="connsiteX26" fmla="*/ 0 w 144426"/>
                  <a:gd name="connsiteY26" fmla="*/ 122559 h 169853"/>
                  <a:gd name="connsiteX27" fmla="*/ 27843 w 144426"/>
                  <a:gd name="connsiteY27" fmla="*/ 81876 h 169853"/>
                  <a:gd name="connsiteX28" fmla="*/ 79587 w 144426"/>
                  <a:gd name="connsiteY28" fmla="*/ 145190 h 169853"/>
                  <a:gd name="connsiteX29" fmla="*/ 97768 w 144426"/>
                  <a:gd name="connsiteY29" fmla="*/ 134002 h 169853"/>
                  <a:gd name="connsiteX30" fmla="*/ 97768 w 144426"/>
                  <a:gd name="connsiteY30" fmla="*/ 83401 h 169853"/>
                  <a:gd name="connsiteX31" fmla="*/ 49456 w 144426"/>
                  <a:gd name="connsiteY31" fmla="*/ 93191 h 169853"/>
                  <a:gd name="connsiteX32" fmla="*/ 33183 w 144426"/>
                  <a:gd name="connsiteY32" fmla="*/ 118872 h 169853"/>
                  <a:gd name="connsiteX33" fmla="*/ 40938 w 144426"/>
                  <a:gd name="connsiteY33" fmla="*/ 142265 h 169853"/>
                  <a:gd name="connsiteX34" fmla="*/ 61915 w 144426"/>
                  <a:gd name="connsiteY34" fmla="*/ 149766 h 169853"/>
                  <a:gd name="connsiteX35" fmla="*/ 79587 w 144426"/>
                  <a:gd name="connsiteY35" fmla="*/ 14519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3">
                    <a:moveTo>
                      <a:pt x="27843" y="81876"/>
                    </a:moveTo>
                    <a:cubicBezTo>
                      <a:pt x="46278" y="73103"/>
                      <a:pt x="69544" y="68526"/>
                      <a:pt x="97768" y="67891"/>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2"/>
                      <a:pt x="13604"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252"/>
                      <a:pt x="9408" y="90648"/>
                      <a:pt x="27843" y="81876"/>
                    </a:cubicBezTo>
                    <a:close/>
                    <a:moveTo>
                      <a:pt x="79587" y="145190"/>
                    </a:moveTo>
                    <a:cubicBezTo>
                      <a:pt x="86198" y="142011"/>
                      <a:pt x="92301" y="138324"/>
                      <a:pt x="97768" y="134002"/>
                    </a:cubicBezTo>
                    <a:lnTo>
                      <a:pt x="97768" y="83401"/>
                    </a:lnTo>
                    <a:cubicBezTo>
                      <a:pt x="76409" y="83401"/>
                      <a:pt x="60263" y="86707"/>
                      <a:pt x="49456" y="93191"/>
                    </a:cubicBezTo>
                    <a:cubicBezTo>
                      <a:pt x="38522" y="99802"/>
                      <a:pt x="33183" y="108320"/>
                      <a:pt x="33183" y="118872"/>
                    </a:cubicBezTo>
                    <a:cubicBezTo>
                      <a:pt x="33183" y="129425"/>
                      <a:pt x="35725" y="137180"/>
                      <a:pt x="40938" y="142265"/>
                    </a:cubicBezTo>
                    <a:cubicBezTo>
                      <a:pt x="46151" y="147224"/>
                      <a:pt x="53143" y="149766"/>
                      <a:pt x="61915" y="149766"/>
                    </a:cubicBezTo>
                    <a:cubicBezTo>
                      <a:pt x="67128" y="149894"/>
                      <a:pt x="72976" y="148368"/>
                      <a:pt x="79587" y="14519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C8A10716-CD50-A201-5E58-94058BC8BF77}"/>
                  </a:ext>
                </a:extLst>
              </p:cNvPr>
              <p:cNvSpPr/>
              <p:nvPr/>
            </p:nvSpPr>
            <p:spPr>
              <a:xfrm>
                <a:off x="3177442" y="1873147"/>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4"/>
                      <a:pt x="63187" y="208376"/>
                      <a:pt x="54669" y="208376"/>
                    </a:cubicBezTo>
                    <a:cubicBezTo>
                      <a:pt x="43099"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AF920E8B-C8FD-BB82-C6DE-60162A76D549}"/>
                  </a:ext>
                </a:extLst>
              </p:cNvPr>
              <p:cNvSpPr/>
              <p:nvPr/>
            </p:nvSpPr>
            <p:spPr>
              <a:xfrm>
                <a:off x="3300510" y="1911034"/>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9"/>
                      <a:pt x="0" y="85563"/>
                    </a:cubicBezTo>
                    <a:cubicBezTo>
                      <a:pt x="0" y="68527"/>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7"/>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5"/>
                      <a:pt x="106921" y="164387"/>
                    </a:cubicBezTo>
                    <a:cubicBezTo>
                      <a:pt x="95734" y="168710"/>
                      <a:pt x="84418" y="170871"/>
                      <a:pt x="72849" y="170871"/>
                    </a:cubicBezTo>
                    <a:cubicBezTo>
                      <a:pt x="49202" y="170871"/>
                      <a:pt x="31021" y="163116"/>
                      <a:pt x="18689" y="147605"/>
                    </a:cubicBezTo>
                    <a:close/>
                    <a:moveTo>
                      <a:pt x="102853" y="70306"/>
                    </a:moveTo>
                    <a:cubicBezTo>
                      <a:pt x="103489" y="66238"/>
                      <a:pt x="103743" y="62043"/>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6CA7F12C-B8F2-7D4A-13F1-F1DC7679D66C}"/>
                  </a:ext>
                </a:extLst>
              </p:cNvPr>
              <p:cNvSpPr/>
              <p:nvPr/>
            </p:nvSpPr>
            <p:spPr>
              <a:xfrm>
                <a:off x="3531517" y="1858272"/>
                <a:ext cx="169218" cy="220454"/>
              </a:xfrm>
              <a:custGeom>
                <a:avLst/>
                <a:gdLst>
                  <a:gd name="connsiteX0" fmla="*/ 24283 w 169218"/>
                  <a:gd name="connsiteY0" fmla="*/ 20215 h 220454"/>
                  <a:gd name="connsiteX1" fmla="*/ 1399 w 169218"/>
                  <a:gd name="connsiteY1" fmla="*/ 16655 h 220454"/>
                  <a:gd name="connsiteX2" fmla="*/ 1399 w 169218"/>
                  <a:gd name="connsiteY2" fmla="*/ 2034 h 220454"/>
                  <a:gd name="connsiteX3" fmla="*/ 40429 w 169218"/>
                  <a:gd name="connsiteY3" fmla="*/ 2034 h 220454"/>
                  <a:gd name="connsiteX4" fmla="*/ 61280 w 169218"/>
                  <a:gd name="connsiteY4" fmla="*/ 1144 h 220454"/>
                  <a:gd name="connsiteX5" fmla="*/ 91284 w 169218"/>
                  <a:gd name="connsiteY5" fmla="*/ 0 h 220454"/>
                  <a:gd name="connsiteX6" fmla="*/ 151546 w 169218"/>
                  <a:gd name="connsiteY6" fmla="*/ 15892 h 220454"/>
                  <a:gd name="connsiteX7" fmla="*/ 169218 w 169218"/>
                  <a:gd name="connsiteY7" fmla="*/ 62932 h 220454"/>
                  <a:gd name="connsiteX8" fmla="*/ 158412 w 169218"/>
                  <a:gd name="connsiteY8" fmla="*/ 103743 h 220454"/>
                  <a:gd name="connsiteX9" fmla="*/ 128280 w 169218"/>
                  <a:gd name="connsiteY9" fmla="*/ 130187 h 220454"/>
                  <a:gd name="connsiteX10" fmla="*/ 84037 w 169218"/>
                  <a:gd name="connsiteY10" fmla="*/ 139341 h 220454"/>
                  <a:gd name="connsiteX11" fmla="*/ 66747 w 169218"/>
                  <a:gd name="connsiteY11" fmla="*/ 138960 h 220454"/>
                  <a:gd name="connsiteX12" fmla="*/ 55813 w 169218"/>
                  <a:gd name="connsiteY12" fmla="*/ 138197 h 220454"/>
                  <a:gd name="connsiteX13" fmla="*/ 55813 w 169218"/>
                  <a:gd name="connsiteY13" fmla="*/ 202909 h 220454"/>
                  <a:gd name="connsiteX14" fmla="*/ 96115 w 169218"/>
                  <a:gd name="connsiteY14" fmla="*/ 206088 h 220454"/>
                  <a:gd name="connsiteX15" fmla="*/ 96115 w 169218"/>
                  <a:gd name="connsiteY15" fmla="*/ 220454 h 220454"/>
                  <a:gd name="connsiteX16" fmla="*/ 0 w 169218"/>
                  <a:gd name="connsiteY16" fmla="*/ 220454 h 220454"/>
                  <a:gd name="connsiteX17" fmla="*/ 0 w 169218"/>
                  <a:gd name="connsiteY17" fmla="*/ 206088 h 220454"/>
                  <a:gd name="connsiteX18" fmla="*/ 24410 w 169218"/>
                  <a:gd name="connsiteY18" fmla="*/ 203164 h 220454"/>
                  <a:gd name="connsiteX19" fmla="*/ 24410 w 169218"/>
                  <a:gd name="connsiteY19" fmla="*/ 20215 h 220454"/>
                  <a:gd name="connsiteX20" fmla="*/ 84037 w 169218"/>
                  <a:gd name="connsiteY20" fmla="*/ 123322 h 220454"/>
                  <a:gd name="connsiteX21" fmla="*/ 121797 w 169218"/>
                  <a:gd name="connsiteY21" fmla="*/ 109210 h 220454"/>
                  <a:gd name="connsiteX22" fmla="*/ 136290 w 169218"/>
                  <a:gd name="connsiteY22" fmla="*/ 63060 h 220454"/>
                  <a:gd name="connsiteX23" fmla="*/ 123703 w 169218"/>
                  <a:gd name="connsiteY23" fmla="*/ 26826 h 220454"/>
                  <a:gd name="connsiteX24" fmla="*/ 84291 w 169218"/>
                  <a:gd name="connsiteY24" fmla="*/ 15765 h 220454"/>
                  <a:gd name="connsiteX25" fmla="*/ 64331 w 169218"/>
                  <a:gd name="connsiteY25" fmla="*/ 16909 h 220454"/>
                  <a:gd name="connsiteX26" fmla="*/ 55813 w 169218"/>
                  <a:gd name="connsiteY26" fmla="*/ 17545 h 220454"/>
                  <a:gd name="connsiteX27" fmla="*/ 55813 w 169218"/>
                  <a:gd name="connsiteY27" fmla="*/ 121924 h 220454"/>
                  <a:gd name="connsiteX28" fmla="*/ 84037 w 169218"/>
                  <a:gd name="connsiteY28" fmla="*/ 123322 h 22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9218" h="220454">
                    <a:moveTo>
                      <a:pt x="24283" y="20215"/>
                    </a:moveTo>
                    <a:lnTo>
                      <a:pt x="1399" y="16655"/>
                    </a:lnTo>
                    <a:lnTo>
                      <a:pt x="1399" y="2034"/>
                    </a:lnTo>
                    <a:lnTo>
                      <a:pt x="40429" y="2034"/>
                    </a:lnTo>
                    <a:cubicBezTo>
                      <a:pt x="47422" y="2034"/>
                      <a:pt x="54414" y="1780"/>
                      <a:pt x="61280" y="1144"/>
                    </a:cubicBezTo>
                    <a:cubicBezTo>
                      <a:pt x="71832" y="381"/>
                      <a:pt x="81876" y="0"/>
                      <a:pt x="91284" y="0"/>
                    </a:cubicBezTo>
                    <a:cubicBezTo>
                      <a:pt x="119635" y="254"/>
                      <a:pt x="139723" y="5467"/>
                      <a:pt x="151546" y="15892"/>
                    </a:cubicBezTo>
                    <a:cubicBezTo>
                      <a:pt x="163243" y="26317"/>
                      <a:pt x="169218" y="41955"/>
                      <a:pt x="169218" y="62932"/>
                    </a:cubicBezTo>
                    <a:cubicBezTo>
                      <a:pt x="169218" y="78570"/>
                      <a:pt x="165531" y="92174"/>
                      <a:pt x="158412" y="103743"/>
                    </a:cubicBezTo>
                    <a:cubicBezTo>
                      <a:pt x="151165" y="115313"/>
                      <a:pt x="141121" y="124085"/>
                      <a:pt x="128280" y="130187"/>
                    </a:cubicBezTo>
                    <a:cubicBezTo>
                      <a:pt x="115440" y="136290"/>
                      <a:pt x="100692" y="139341"/>
                      <a:pt x="84037" y="139341"/>
                    </a:cubicBezTo>
                    <a:cubicBezTo>
                      <a:pt x="78316" y="139341"/>
                      <a:pt x="72595" y="139214"/>
                      <a:pt x="66747" y="138960"/>
                    </a:cubicBezTo>
                    <a:cubicBezTo>
                      <a:pt x="60898" y="138706"/>
                      <a:pt x="57211" y="138451"/>
                      <a:pt x="55813" y="138197"/>
                    </a:cubicBezTo>
                    <a:lnTo>
                      <a:pt x="55813" y="202909"/>
                    </a:lnTo>
                    <a:lnTo>
                      <a:pt x="96115" y="206088"/>
                    </a:lnTo>
                    <a:lnTo>
                      <a:pt x="96115" y="220454"/>
                    </a:lnTo>
                    <a:lnTo>
                      <a:pt x="0" y="220454"/>
                    </a:lnTo>
                    <a:lnTo>
                      <a:pt x="0" y="206088"/>
                    </a:lnTo>
                    <a:lnTo>
                      <a:pt x="24410" y="203164"/>
                    </a:lnTo>
                    <a:lnTo>
                      <a:pt x="24410" y="20215"/>
                    </a:lnTo>
                    <a:close/>
                    <a:moveTo>
                      <a:pt x="84037" y="123322"/>
                    </a:moveTo>
                    <a:cubicBezTo>
                      <a:pt x="99548" y="123322"/>
                      <a:pt x="112134" y="118618"/>
                      <a:pt x="121797" y="109210"/>
                    </a:cubicBezTo>
                    <a:cubicBezTo>
                      <a:pt x="131459" y="99802"/>
                      <a:pt x="136290" y="84418"/>
                      <a:pt x="136290" y="63060"/>
                    </a:cubicBezTo>
                    <a:cubicBezTo>
                      <a:pt x="136290" y="46278"/>
                      <a:pt x="132095" y="34073"/>
                      <a:pt x="123703" y="26826"/>
                    </a:cubicBezTo>
                    <a:cubicBezTo>
                      <a:pt x="115312" y="19452"/>
                      <a:pt x="102090" y="15765"/>
                      <a:pt x="84291" y="15765"/>
                    </a:cubicBezTo>
                    <a:cubicBezTo>
                      <a:pt x="78062" y="15765"/>
                      <a:pt x="71323" y="16146"/>
                      <a:pt x="64331" y="16909"/>
                    </a:cubicBezTo>
                    <a:cubicBezTo>
                      <a:pt x="60008" y="17291"/>
                      <a:pt x="57211" y="17545"/>
                      <a:pt x="55813" y="17545"/>
                    </a:cubicBezTo>
                    <a:lnTo>
                      <a:pt x="55813" y="121924"/>
                    </a:lnTo>
                    <a:cubicBezTo>
                      <a:pt x="61280" y="122941"/>
                      <a:pt x="70688" y="123322"/>
                      <a:pt x="84037" y="12332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4CBE3CE5-9802-CA95-CA5B-C26ECAC94DC2}"/>
                  </a:ext>
                </a:extLst>
              </p:cNvPr>
              <p:cNvSpPr/>
              <p:nvPr/>
            </p:nvSpPr>
            <p:spPr>
              <a:xfrm>
                <a:off x="3718661" y="191192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4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8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3"/>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5"/>
                      <a:pt x="111626" y="137434"/>
                      <a:pt x="116711" y="132984"/>
                    </a:cubicBezTo>
                    <a:lnTo>
                      <a:pt x="116711" y="21613"/>
                    </a:lnTo>
                    <a:lnTo>
                      <a:pt x="95479" y="16909"/>
                    </a:lnTo>
                    <a:lnTo>
                      <a:pt x="95479" y="3941"/>
                    </a:lnTo>
                    <a:lnTo>
                      <a:pt x="140104" y="127"/>
                    </a:lnTo>
                    <a:lnTo>
                      <a:pt x="140358" y="127"/>
                    </a:lnTo>
                    <a:lnTo>
                      <a:pt x="147097" y="3687"/>
                    </a:lnTo>
                    <a:lnTo>
                      <a:pt x="147097" y="151801"/>
                    </a:lnTo>
                    <a:lnTo>
                      <a:pt x="164768" y="151801"/>
                    </a:lnTo>
                    <a:lnTo>
                      <a:pt x="164514" y="165023"/>
                    </a:lnTo>
                    <a:cubicBezTo>
                      <a:pt x="159047" y="166421"/>
                      <a:pt x="154216" y="167438"/>
                      <a:pt x="150275" y="168201"/>
                    </a:cubicBezTo>
                    <a:cubicBezTo>
                      <a:pt x="146207" y="168964"/>
                      <a:pt x="141630" y="169345"/>
                      <a:pt x="136290" y="169345"/>
                    </a:cubicBezTo>
                    <a:cubicBezTo>
                      <a:pt x="130823" y="169345"/>
                      <a:pt x="126755" y="168201"/>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0D1E7587-2976-DC2B-9753-20560D711F1F}"/>
                  </a:ext>
                </a:extLst>
              </p:cNvPr>
              <p:cNvSpPr/>
              <p:nvPr/>
            </p:nvSpPr>
            <p:spPr>
              <a:xfrm>
                <a:off x="3893219" y="1837930"/>
                <a:ext cx="166675" cy="244101"/>
              </a:xfrm>
              <a:custGeom>
                <a:avLst/>
                <a:gdLst>
                  <a:gd name="connsiteX0" fmla="*/ 0 w 166675"/>
                  <a:gd name="connsiteY0" fmla="*/ 5594 h 244101"/>
                  <a:gd name="connsiteX1" fmla="*/ 47040 w 166675"/>
                  <a:gd name="connsiteY1" fmla="*/ 0 h 244101"/>
                  <a:gd name="connsiteX2" fmla="*/ 47676 w 166675"/>
                  <a:gd name="connsiteY2" fmla="*/ 0 h 244101"/>
                  <a:gd name="connsiteX3" fmla="*/ 54414 w 166675"/>
                  <a:gd name="connsiteY3" fmla="*/ 4450 h 244101"/>
                  <a:gd name="connsiteX4" fmla="*/ 54414 w 166675"/>
                  <a:gd name="connsiteY4" fmla="*/ 92937 h 244101"/>
                  <a:gd name="connsiteX5" fmla="*/ 75392 w 166675"/>
                  <a:gd name="connsiteY5" fmla="*/ 78825 h 244101"/>
                  <a:gd name="connsiteX6" fmla="*/ 102599 w 166675"/>
                  <a:gd name="connsiteY6" fmla="*/ 73230 h 244101"/>
                  <a:gd name="connsiteX7" fmla="*/ 134764 w 166675"/>
                  <a:gd name="connsiteY7" fmla="*/ 81749 h 244101"/>
                  <a:gd name="connsiteX8" fmla="*/ 158030 w 166675"/>
                  <a:gd name="connsiteY8" fmla="*/ 108193 h 244101"/>
                  <a:gd name="connsiteX9" fmla="*/ 166676 w 166675"/>
                  <a:gd name="connsiteY9" fmla="*/ 153454 h 244101"/>
                  <a:gd name="connsiteX10" fmla="*/ 156250 w 166675"/>
                  <a:gd name="connsiteY10" fmla="*/ 199350 h 244101"/>
                  <a:gd name="connsiteX11" fmla="*/ 126373 w 166675"/>
                  <a:gd name="connsiteY11" fmla="*/ 232024 h 244101"/>
                  <a:gd name="connsiteX12" fmla="*/ 81367 w 166675"/>
                  <a:gd name="connsiteY12" fmla="*/ 244102 h 244101"/>
                  <a:gd name="connsiteX13" fmla="*/ 44371 w 166675"/>
                  <a:gd name="connsiteY13" fmla="*/ 240160 h 244101"/>
                  <a:gd name="connsiteX14" fmla="*/ 24156 w 166675"/>
                  <a:gd name="connsiteY14" fmla="*/ 232914 h 244101"/>
                  <a:gd name="connsiteX15" fmla="*/ 24156 w 166675"/>
                  <a:gd name="connsiteY15" fmla="*/ 21232 h 244101"/>
                  <a:gd name="connsiteX16" fmla="*/ 0 w 166675"/>
                  <a:gd name="connsiteY16" fmla="*/ 18053 h 244101"/>
                  <a:gd name="connsiteX17" fmla="*/ 0 w 166675"/>
                  <a:gd name="connsiteY17" fmla="*/ 5594 h 244101"/>
                  <a:gd name="connsiteX18" fmla="*/ 69798 w 166675"/>
                  <a:gd name="connsiteY18" fmla="*/ 99166 h 244101"/>
                  <a:gd name="connsiteX19" fmla="*/ 54414 w 166675"/>
                  <a:gd name="connsiteY19" fmla="*/ 110736 h 244101"/>
                  <a:gd name="connsiteX20" fmla="*/ 54414 w 166675"/>
                  <a:gd name="connsiteY20" fmla="*/ 218929 h 244101"/>
                  <a:gd name="connsiteX21" fmla="*/ 64585 w 166675"/>
                  <a:gd name="connsiteY21" fmla="*/ 225540 h 244101"/>
                  <a:gd name="connsiteX22" fmla="*/ 83528 w 166675"/>
                  <a:gd name="connsiteY22" fmla="*/ 228082 h 244101"/>
                  <a:gd name="connsiteX23" fmla="*/ 120016 w 166675"/>
                  <a:gd name="connsiteY23" fmla="*/ 209902 h 244101"/>
                  <a:gd name="connsiteX24" fmla="*/ 133875 w 166675"/>
                  <a:gd name="connsiteY24" fmla="*/ 156759 h 244101"/>
                  <a:gd name="connsiteX25" fmla="*/ 121797 w 166675"/>
                  <a:gd name="connsiteY25" fmla="*/ 109719 h 244101"/>
                  <a:gd name="connsiteX26" fmla="*/ 90648 w 166675"/>
                  <a:gd name="connsiteY26" fmla="*/ 94081 h 244101"/>
                  <a:gd name="connsiteX27" fmla="*/ 69798 w 166675"/>
                  <a:gd name="connsiteY27" fmla="*/ 99166 h 24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6675" h="244101">
                    <a:moveTo>
                      <a:pt x="0" y="5594"/>
                    </a:moveTo>
                    <a:lnTo>
                      <a:pt x="47040" y="0"/>
                    </a:lnTo>
                    <a:lnTo>
                      <a:pt x="47676" y="0"/>
                    </a:lnTo>
                    <a:lnTo>
                      <a:pt x="54414" y="4450"/>
                    </a:lnTo>
                    <a:lnTo>
                      <a:pt x="54414" y="92937"/>
                    </a:lnTo>
                    <a:cubicBezTo>
                      <a:pt x="60263" y="87215"/>
                      <a:pt x="67255" y="82511"/>
                      <a:pt x="75392" y="78825"/>
                    </a:cubicBezTo>
                    <a:cubicBezTo>
                      <a:pt x="83528" y="75138"/>
                      <a:pt x="92555" y="73230"/>
                      <a:pt x="102599" y="73230"/>
                    </a:cubicBezTo>
                    <a:cubicBezTo>
                      <a:pt x="114296" y="73230"/>
                      <a:pt x="125102" y="76028"/>
                      <a:pt x="134764" y="81749"/>
                    </a:cubicBezTo>
                    <a:cubicBezTo>
                      <a:pt x="144427" y="87470"/>
                      <a:pt x="152182" y="96242"/>
                      <a:pt x="158030" y="108193"/>
                    </a:cubicBezTo>
                    <a:cubicBezTo>
                      <a:pt x="163751" y="120144"/>
                      <a:pt x="166676" y="135273"/>
                      <a:pt x="166676" y="153454"/>
                    </a:cubicBezTo>
                    <a:cubicBezTo>
                      <a:pt x="166676" y="170363"/>
                      <a:pt x="163243" y="185619"/>
                      <a:pt x="156250" y="199350"/>
                    </a:cubicBezTo>
                    <a:cubicBezTo>
                      <a:pt x="149258" y="213080"/>
                      <a:pt x="139341" y="223887"/>
                      <a:pt x="126373" y="232024"/>
                    </a:cubicBezTo>
                    <a:cubicBezTo>
                      <a:pt x="113405" y="240033"/>
                      <a:pt x="98404" y="244102"/>
                      <a:pt x="81367" y="244102"/>
                    </a:cubicBezTo>
                    <a:cubicBezTo>
                      <a:pt x="67891" y="244102"/>
                      <a:pt x="55558" y="242830"/>
                      <a:pt x="44371" y="240160"/>
                    </a:cubicBezTo>
                    <a:cubicBezTo>
                      <a:pt x="33183" y="237490"/>
                      <a:pt x="26444" y="235075"/>
                      <a:pt x="24156" y="232914"/>
                    </a:cubicBezTo>
                    <a:lnTo>
                      <a:pt x="24156" y="21232"/>
                    </a:lnTo>
                    <a:lnTo>
                      <a:pt x="0" y="18053"/>
                    </a:lnTo>
                    <a:lnTo>
                      <a:pt x="0" y="5594"/>
                    </a:lnTo>
                    <a:close/>
                    <a:moveTo>
                      <a:pt x="69798" y="99166"/>
                    </a:moveTo>
                    <a:cubicBezTo>
                      <a:pt x="63441" y="102599"/>
                      <a:pt x="58228" y="106413"/>
                      <a:pt x="54414" y="110736"/>
                    </a:cubicBezTo>
                    <a:lnTo>
                      <a:pt x="54414" y="218929"/>
                    </a:lnTo>
                    <a:cubicBezTo>
                      <a:pt x="55558" y="221726"/>
                      <a:pt x="58991" y="223887"/>
                      <a:pt x="64585" y="225540"/>
                    </a:cubicBezTo>
                    <a:cubicBezTo>
                      <a:pt x="70179" y="227192"/>
                      <a:pt x="76536" y="228082"/>
                      <a:pt x="83528" y="228082"/>
                    </a:cubicBezTo>
                    <a:cubicBezTo>
                      <a:pt x="98658" y="228082"/>
                      <a:pt x="110736" y="221980"/>
                      <a:pt x="120016" y="209902"/>
                    </a:cubicBezTo>
                    <a:cubicBezTo>
                      <a:pt x="129170" y="197697"/>
                      <a:pt x="133875" y="180025"/>
                      <a:pt x="133875" y="156759"/>
                    </a:cubicBezTo>
                    <a:cubicBezTo>
                      <a:pt x="133875" y="135782"/>
                      <a:pt x="129806" y="120144"/>
                      <a:pt x="121797" y="109719"/>
                    </a:cubicBezTo>
                    <a:cubicBezTo>
                      <a:pt x="113787" y="99293"/>
                      <a:pt x="103362" y="94081"/>
                      <a:pt x="90648" y="94081"/>
                    </a:cubicBezTo>
                    <a:cubicBezTo>
                      <a:pt x="83020" y="94081"/>
                      <a:pt x="76155" y="95734"/>
                      <a:pt x="69798" y="99166"/>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32E63C02-1602-E616-6BAA-FF74D972349B}"/>
                  </a:ext>
                </a:extLst>
              </p:cNvPr>
              <p:cNvSpPr/>
              <p:nvPr/>
            </p:nvSpPr>
            <p:spPr>
              <a:xfrm>
                <a:off x="4083034" y="1838057"/>
                <a:ext cx="79332" cy="240668"/>
              </a:xfrm>
              <a:custGeom>
                <a:avLst/>
                <a:gdLst>
                  <a:gd name="connsiteX0" fmla="*/ 23774 w 79332"/>
                  <a:gd name="connsiteY0" fmla="*/ 21359 h 240668"/>
                  <a:gd name="connsiteX1" fmla="*/ 0 w 79332"/>
                  <a:gd name="connsiteY1" fmla="*/ 18180 h 240668"/>
                  <a:gd name="connsiteX2" fmla="*/ 0 w 79332"/>
                  <a:gd name="connsiteY2" fmla="*/ 5594 h 240668"/>
                  <a:gd name="connsiteX3" fmla="*/ 47295 w 79332"/>
                  <a:gd name="connsiteY3" fmla="*/ 0 h 240668"/>
                  <a:gd name="connsiteX4" fmla="*/ 47930 w 79332"/>
                  <a:gd name="connsiteY4" fmla="*/ 0 h 240668"/>
                  <a:gd name="connsiteX5" fmla="*/ 54414 w 79332"/>
                  <a:gd name="connsiteY5" fmla="*/ 4450 h 240668"/>
                  <a:gd name="connsiteX6" fmla="*/ 54414 w 79332"/>
                  <a:gd name="connsiteY6" fmla="*/ 224014 h 240668"/>
                  <a:gd name="connsiteX7" fmla="*/ 79333 w 79332"/>
                  <a:gd name="connsiteY7" fmla="*/ 226303 h 240668"/>
                  <a:gd name="connsiteX8" fmla="*/ 79333 w 79332"/>
                  <a:gd name="connsiteY8" fmla="*/ 240669 h 240668"/>
                  <a:gd name="connsiteX9" fmla="*/ 0 w 79332"/>
                  <a:gd name="connsiteY9" fmla="*/ 240669 h 240668"/>
                  <a:gd name="connsiteX10" fmla="*/ 0 w 79332"/>
                  <a:gd name="connsiteY10" fmla="*/ 226303 h 240668"/>
                  <a:gd name="connsiteX11" fmla="*/ 23774 w 79332"/>
                  <a:gd name="connsiteY11" fmla="*/ 223633 h 240668"/>
                  <a:gd name="connsiteX12" fmla="*/ 23774 w 79332"/>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2"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0" name="Freeform: Shape 49">
                <a:extLst>
                  <a:ext uri="{FF2B5EF4-FFF2-40B4-BE49-F238E27FC236}">
                    <a16:creationId xmlns:a16="http://schemas.microsoft.com/office/drawing/2014/main" id="{A52BD2BB-7EDD-0BC8-515A-01C0AB2E1A16}"/>
                  </a:ext>
                </a:extLst>
              </p:cNvPr>
              <p:cNvSpPr/>
              <p:nvPr/>
            </p:nvSpPr>
            <p:spPr>
              <a:xfrm>
                <a:off x="4182327" y="1845558"/>
                <a:ext cx="77807" cy="233040"/>
              </a:xfrm>
              <a:custGeom>
                <a:avLst/>
                <a:gdLst>
                  <a:gd name="connsiteX0" fmla="*/ 23774 w 77807"/>
                  <a:gd name="connsiteY0" fmla="*/ 92555 h 233040"/>
                  <a:gd name="connsiteX1" fmla="*/ 1398 w 77807"/>
                  <a:gd name="connsiteY1" fmla="*/ 87215 h 233040"/>
                  <a:gd name="connsiteX2" fmla="*/ 1398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486 w 77807"/>
                  <a:gd name="connsiteY13" fmla="*/ 35344 h 233040"/>
                  <a:gd name="connsiteX14" fmla="*/ 16782 w 77807"/>
                  <a:gd name="connsiteY14" fmla="*/ 21867 h 233040"/>
                  <a:gd name="connsiteX15" fmla="*/ 22503 w 77807"/>
                  <a:gd name="connsiteY15" fmla="*/ 6230 h 233040"/>
                  <a:gd name="connsiteX16" fmla="*/ 38268 w 77807"/>
                  <a:gd name="connsiteY16" fmla="*/ 0 h 233040"/>
                  <a:gd name="connsiteX17" fmla="*/ 53016 w 77807"/>
                  <a:gd name="connsiteY17" fmla="*/ 5340 h 233040"/>
                  <a:gd name="connsiteX18" fmla="*/ 57720 w 77807"/>
                  <a:gd name="connsiteY18" fmla="*/ 18816 h 233040"/>
                  <a:gd name="connsiteX19" fmla="*/ 51999 w 77807"/>
                  <a:gd name="connsiteY19" fmla="*/ 34708 h 233040"/>
                  <a:gd name="connsiteX20" fmla="*/ 35979 w 77807"/>
                  <a:gd name="connsiteY20" fmla="*/ 40556 h 233040"/>
                  <a:gd name="connsiteX21" fmla="*/ 35725 w 77807"/>
                  <a:gd name="connsiteY21" fmla="*/ 40556 h 233040"/>
                  <a:gd name="connsiteX22" fmla="*/ 21486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8" y="87215"/>
                    </a:lnTo>
                    <a:lnTo>
                      <a:pt x="1398"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486" y="35344"/>
                    </a:moveTo>
                    <a:cubicBezTo>
                      <a:pt x="18308" y="31784"/>
                      <a:pt x="16782" y="27334"/>
                      <a:pt x="16782" y="21867"/>
                    </a:cubicBezTo>
                    <a:cubicBezTo>
                      <a:pt x="16782" y="15638"/>
                      <a:pt x="18689" y="10425"/>
                      <a:pt x="22503" y="6230"/>
                    </a:cubicBezTo>
                    <a:cubicBezTo>
                      <a:pt x="26317" y="2161"/>
                      <a:pt x="31530" y="0"/>
                      <a:pt x="38268" y="0"/>
                    </a:cubicBezTo>
                    <a:cubicBezTo>
                      <a:pt x="44879" y="0"/>
                      <a:pt x="49837" y="1780"/>
                      <a:pt x="53016" y="5340"/>
                    </a:cubicBezTo>
                    <a:cubicBezTo>
                      <a:pt x="56194" y="8899"/>
                      <a:pt x="57720" y="13349"/>
                      <a:pt x="57720" y="18816"/>
                    </a:cubicBezTo>
                    <a:cubicBezTo>
                      <a:pt x="57720" y="25427"/>
                      <a:pt x="55813" y="30767"/>
                      <a:pt x="51999" y="34708"/>
                    </a:cubicBezTo>
                    <a:cubicBezTo>
                      <a:pt x="48185" y="38649"/>
                      <a:pt x="42845" y="40556"/>
                      <a:pt x="35979" y="40556"/>
                    </a:cubicBezTo>
                    <a:lnTo>
                      <a:pt x="35725" y="40556"/>
                    </a:lnTo>
                    <a:cubicBezTo>
                      <a:pt x="29368" y="40556"/>
                      <a:pt x="24664" y="38776"/>
                      <a:pt x="21486"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1" name="Freeform: Shape 50">
                <a:extLst>
                  <a:ext uri="{FF2B5EF4-FFF2-40B4-BE49-F238E27FC236}">
                    <a16:creationId xmlns:a16="http://schemas.microsoft.com/office/drawing/2014/main" id="{0416C35D-EEEA-089A-A894-6ABC17E75553}"/>
                  </a:ext>
                </a:extLst>
              </p:cNvPr>
              <p:cNvSpPr/>
              <p:nvPr/>
            </p:nvSpPr>
            <p:spPr>
              <a:xfrm>
                <a:off x="4277552" y="1911161"/>
                <a:ext cx="128661" cy="170616"/>
              </a:xfrm>
              <a:custGeom>
                <a:avLst/>
                <a:gdLst>
                  <a:gd name="connsiteX0" fmla="*/ 9535 w 128661"/>
                  <a:gd name="connsiteY0" fmla="*/ 42845 h 170616"/>
                  <a:gd name="connsiteX1" fmla="*/ 37759 w 128661"/>
                  <a:gd name="connsiteY1" fmla="*/ 11569 h 170616"/>
                  <a:gd name="connsiteX2" fmla="*/ 82511 w 128661"/>
                  <a:gd name="connsiteY2" fmla="*/ 0 h 170616"/>
                  <a:gd name="connsiteX3" fmla="*/ 104252 w 128661"/>
                  <a:gd name="connsiteY3" fmla="*/ 2288 h 170616"/>
                  <a:gd name="connsiteX4" fmla="*/ 125992 w 128661"/>
                  <a:gd name="connsiteY4" fmla="*/ 8772 h 170616"/>
                  <a:gd name="connsiteX5" fmla="*/ 124848 w 128661"/>
                  <a:gd name="connsiteY5" fmla="*/ 54033 h 170616"/>
                  <a:gd name="connsiteX6" fmla="*/ 105777 w 128661"/>
                  <a:gd name="connsiteY6" fmla="*/ 54033 h 170616"/>
                  <a:gd name="connsiteX7" fmla="*/ 99293 w 128661"/>
                  <a:gd name="connsiteY7" fmla="*/ 24029 h 170616"/>
                  <a:gd name="connsiteX8" fmla="*/ 76918 w 128661"/>
                  <a:gd name="connsiteY8" fmla="*/ 15765 h 170616"/>
                  <a:gd name="connsiteX9" fmla="*/ 44498 w 128661"/>
                  <a:gd name="connsiteY9" fmla="*/ 32420 h 170616"/>
                  <a:gd name="connsiteX10" fmla="*/ 32547 w 128661"/>
                  <a:gd name="connsiteY10" fmla="*/ 79587 h 170616"/>
                  <a:gd name="connsiteX11" fmla="*/ 45896 w 128661"/>
                  <a:gd name="connsiteY11" fmla="*/ 132349 h 170616"/>
                  <a:gd name="connsiteX12" fmla="*/ 80732 w 128661"/>
                  <a:gd name="connsiteY12" fmla="*/ 150402 h 170616"/>
                  <a:gd name="connsiteX13" fmla="*/ 104125 w 128661"/>
                  <a:gd name="connsiteY13" fmla="*/ 146588 h 170616"/>
                  <a:gd name="connsiteX14" fmla="*/ 123068 w 128661"/>
                  <a:gd name="connsiteY14" fmla="*/ 137434 h 170616"/>
                  <a:gd name="connsiteX15" fmla="*/ 128662 w 128661"/>
                  <a:gd name="connsiteY15" fmla="*/ 149131 h 170616"/>
                  <a:gd name="connsiteX16" fmla="*/ 105269 w 128661"/>
                  <a:gd name="connsiteY16" fmla="*/ 164006 h 170616"/>
                  <a:gd name="connsiteX17" fmla="*/ 73993 w 128661"/>
                  <a:gd name="connsiteY17" fmla="*/ 170617 h 170616"/>
                  <a:gd name="connsiteX18" fmla="*/ 33310 w 128661"/>
                  <a:gd name="connsiteY18" fmla="*/ 159683 h 170616"/>
                  <a:gd name="connsiteX19" fmla="*/ 8391 w 128661"/>
                  <a:gd name="connsiteY19" fmla="*/ 129806 h 170616"/>
                  <a:gd name="connsiteX20" fmla="*/ 0 w 128661"/>
                  <a:gd name="connsiteY20" fmla="*/ 86707 h 170616"/>
                  <a:gd name="connsiteX21" fmla="*/ 9535 w 128661"/>
                  <a:gd name="connsiteY21" fmla="*/ 42845 h 17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661" h="170616">
                    <a:moveTo>
                      <a:pt x="9535" y="42845"/>
                    </a:moveTo>
                    <a:cubicBezTo>
                      <a:pt x="15892" y="29750"/>
                      <a:pt x="25300" y="19325"/>
                      <a:pt x="37759" y="11569"/>
                    </a:cubicBezTo>
                    <a:cubicBezTo>
                      <a:pt x="50219" y="3814"/>
                      <a:pt x="65094" y="0"/>
                      <a:pt x="82511" y="0"/>
                    </a:cubicBezTo>
                    <a:cubicBezTo>
                      <a:pt x="90902" y="0"/>
                      <a:pt x="98149" y="763"/>
                      <a:pt x="104252" y="2288"/>
                    </a:cubicBezTo>
                    <a:cubicBezTo>
                      <a:pt x="110354" y="3814"/>
                      <a:pt x="117601" y="5975"/>
                      <a:pt x="125992" y="8772"/>
                    </a:cubicBezTo>
                    <a:lnTo>
                      <a:pt x="124848" y="54033"/>
                    </a:lnTo>
                    <a:lnTo>
                      <a:pt x="105777" y="54033"/>
                    </a:lnTo>
                    <a:lnTo>
                      <a:pt x="99293" y="24029"/>
                    </a:lnTo>
                    <a:cubicBezTo>
                      <a:pt x="98149" y="18562"/>
                      <a:pt x="90648" y="15765"/>
                      <a:pt x="76918" y="15765"/>
                    </a:cubicBezTo>
                    <a:cubicBezTo>
                      <a:pt x="63187" y="15765"/>
                      <a:pt x="52380" y="21359"/>
                      <a:pt x="44498" y="32420"/>
                    </a:cubicBezTo>
                    <a:cubicBezTo>
                      <a:pt x="36615" y="43481"/>
                      <a:pt x="32547" y="59246"/>
                      <a:pt x="32547" y="79587"/>
                    </a:cubicBezTo>
                    <a:cubicBezTo>
                      <a:pt x="32547" y="102726"/>
                      <a:pt x="36997" y="120271"/>
                      <a:pt x="45896" y="132349"/>
                    </a:cubicBezTo>
                    <a:cubicBezTo>
                      <a:pt x="54796" y="144427"/>
                      <a:pt x="66365" y="150402"/>
                      <a:pt x="80732" y="150402"/>
                    </a:cubicBezTo>
                    <a:cubicBezTo>
                      <a:pt x="88995" y="150402"/>
                      <a:pt x="96751" y="149131"/>
                      <a:pt x="104125" y="146588"/>
                    </a:cubicBezTo>
                    <a:cubicBezTo>
                      <a:pt x="111498" y="144045"/>
                      <a:pt x="117728" y="140994"/>
                      <a:pt x="123068" y="137434"/>
                    </a:cubicBezTo>
                    <a:lnTo>
                      <a:pt x="128662" y="149131"/>
                    </a:lnTo>
                    <a:cubicBezTo>
                      <a:pt x="123322" y="154598"/>
                      <a:pt x="115567" y="159556"/>
                      <a:pt x="105269" y="164006"/>
                    </a:cubicBezTo>
                    <a:cubicBezTo>
                      <a:pt x="94971" y="168456"/>
                      <a:pt x="84546" y="170617"/>
                      <a:pt x="73993" y="170617"/>
                    </a:cubicBezTo>
                    <a:cubicBezTo>
                      <a:pt x="57974" y="170617"/>
                      <a:pt x="44370" y="166930"/>
                      <a:pt x="33310" y="159683"/>
                    </a:cubicBezTo>
                    <a:cubicBezTo>
                      <a:pt x="22249" y="152436"/>
                      <a:pt x="13858" y="142520"/>
                      <a:pt x="8391" y="129806"/>
                    </a:cubicBezTo>
                    <a:cubicBezTo>
                      <a:pt x="2797" y="117220"/>
                      <a:pt x="0" y="102853"/>
                      <a:pt x="0" y="86707"/>
                    </a:cubicBezTo>
                    <a:cubicBezTo>
                      <a:pt x="0" y="70688"/>
                      <a:pt x="3178" y="55940"/>
                      <a:pt x="9535" y="42845"/>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2" name="Freeform: Shape 51">
                <a:extLst>
                  <a:ext uri="{FF2B5EF4-FFF2-40B4-BE49-F238E27FC236}">
                    <a16:creationId xmlns:a16="http://schemas.microsoft.com/office/drawing/2014/main" id="{39A76D72-8DBD-0CC5-B069-469658BB356D}"/>
                  </a:ext>
                </a:extLst>
              </p:cNvPr>
              <p:cNvSpPr/>
              <p:nvPr/>
            </p:nvSpPr>
            <p:spPr>
              <a:xfrm>
                <a:off x="4431641"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5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7"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5"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5"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5" name="Graphic 8">
              <a:extLst>
                <a:ext uri="{FF2B5EF4-FFF2-40B4-BE49-F238E27FC236}">
                  <a16:creationId xmlns:a16="http://schemas.microsoft.com/office/drawing/2014/main" id="{3EF4B789-EB7C-AF1E-76B8-A7E5F8137E90}"/>
                </a:ext>
              </a:extLst>
            </p:cNvPr>
            <p:cNvGrpSpPr>
              <a:grpSpLocks/>
            </p:cNvGrpSpPr>
            <p:nvPr/>
          </p:nvGrpSpPr>
          <p:grpSpPr bwMode="auto">
            <a:xfrm>
              <a:off x="745200" y="892800"/>
              <a:ext cx="1070995" cy="1554621"/>
              <a:chOff x="745200" y="892800"/>
              <a:chExt cx="1070995" cy="1554621"/>
            </a:xfrm>
          </p:grpSpPr>
          <p:sp>
            <p:nvSpPr>
              <p:cNvPr id="6" name="Freeform: Shape 10">
                <a:extLst>
                  <a:ext uri="{FF2B5EF4-FFF2-40B4-BE49-F238E27FC236}">
                    <a16:creationId xmlns:a16="http://schemas.microsoft.com/office/drawing/2014/main" id="{00E1D5F1-CC61-1118-A82D-3882DF8C7757}"/>
                  </a:ext>
                </a:extLst>
              </p:cNvPr>
              <p:cNvSpPr>
                <a:spLocks/>
              </p:cNvSpPr>
              <p:nvPr/>
            </p:nvSpPr>
            <p:spPr bwMode="auto">
              <a:xfrm>
                <a:off x="745200" y="1442282"/>
                <a:ext cx="535497" cy="1005138"/>
              </a:xfrm>
              <a:custGeom>
                <a:avLst/>
                <a:gdLst>
                  <a:gd name="T0" fmla="*/ 535498 w 535497"/>
                  <a:gd name="T1" fmla="*/ 0 h 1005138"/>
                  <a:gd name="T2" fmla="*/ 535498 w 535497"/>
                  <a:gd name="T3" fmla="*/ 1005139 h 1005138"/>
                  <a:gd name="T4" fmla="*/ 158157 w 535497"/>
                  <a:gd name="T5" fmla="*/ 756079 h 1005138"/>
                  <a:gd name="T6" fmla="*/ 0 w 535497"/>
                  <a:gd name="T7" fmla="*/ 462394 h 1005138"/>
                  <a:gd name="T8" fmla="*/ 0 w 535497"/>
                  <a:gd name="T9" fmla="*/ 66238 h 1005138"/>
                  <a:gd name="T10" fmla="*/ 535371 w 535497"/>
                  <a:gd name="T11" fmla="*/ 0 h 1005138"/>
                  <a:gd name="T12" fmla="*/ 535498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535498" y="0"/>
                    </a:moveTo>
                    <a:lnTo>
                      <a:pt x="535498" y="1005139"/>
                    </a:lnTo>
                    <a:lnTo>
                      <a:pt x="158157" y="756079"/>
                    </a:lnTo>
                    <a:cubicBezTo>
                      <a:pt x="59373" y="690985"/>
                      <a:pt x="0" y="580631"/>
                      <a:pt x="0" y="462394"/>
                    </a:cubicBezTo>
                    <a:lnTo>
                      <a:pt x="0" y="66238"/>
                    </a:lnTo>
                    <a:cubicBezTo>
                      <a:pt x="160573" y="23902"/>
                      <a:pt x="342505" y="0"/>
                      <a:pt x="535371" y="0"/>
                    </a:cubicBezTo>
                    <a:cubicBezTo>
                      <a:pt x="535371" y="0"/>
                      <a:pt x="535371" y="0"/>
                      <a:pt x="535498"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7" name="Freeform: Shape 11">
                <a:extLst>
                  <a:ext uri="{FF2B5EF4-FFF2-40B4-BE49-F238E27FC236}">
                    <a16:creationId xmlns:a16="http://schemas.microsoft.com/office/drawing/2014/main" id="{0C39327D-9D0D-D5AC-6C57-D099EE3C255C}"/>
                  </a:ext>
                </a:extLst>
              </p:cNvPr>
              <p:cNvSpPr>
                <a:spLocks/>
              </p:cNvSpPr>
              <p:nvPr/>
            </p:nvSpPr>
            <p:spPr bwMode="auto">
              <a:xfrm>
                <a:off x="745200" y="1045617"/>
                <a:ext cx="535370" cy="462903"/>
              </a:xfrm>
              <a:custGeom>
                <a:avLst/>
                <a:gdLst>
                  <a:gd name="T0" fmla="*/ 535371 w 535370"/>
                  <a:gd name="T1" fmla="*/ 0 h 462903"/>
                  <a:gd name="T2" fmla="*/ 0 w 535370"/>
                  <a:gd name="T3" fmla="*/ 66238 h 462903"/>
                  <a:gd name="T4" fmla="*/ 0 w 535370"/>
                  <a:gd name="T5" fmla="*/ 462394 h 462903"/>
                  <a:gd name="T6" fmla="*/ 0 w 535370"/>
                  <a:gd name="T7" fmla="*/ 462903 h 462903"/>
                  <a:gd name="T8" fmla="*/ 535243 w 535370"/>
                  <a:gd name="T9" fmla="*/ 396665 h 462903"/>
                  <a:gd name="T10" fmla="*/ 535371 w 535370"/>
                  <a:gd name="T11" fmla="*/ 396665 h 462903"/>
                  <a:gd name="T12" fmla="*/ 535371 w 535370"/>
                  <a:gd name="T13" fmla="*/ 0 h 462903"/>
                  <a:gd name="T14" fmla="*/ 535371 w 535370"/>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370" h="462903">
                    <a:moveTo>
                      <a:pt x="535371" y="0"/>
                    </a:moveTo>
                    <a:cubicBezTo>
                      <a:pt x="342632" y="0"/>
                      <a:pt x="160573" y="23902"/>
                      <a:pt x="0" y="66238"/>
                    </a:cubicBezTo>
                    <a:lnTo>
                      <a:pt x="0" y="462394"/>
                    </a:lnTo>
                    <a:cubicBezTo>
                      <a:pt x="0" y="462522"/>
                      <a:pt x="0" y="462649"/>
                      <a:pt x="0" y="462903"/>
                    </a:cubicBezTo>
                    <a:cubicBezTo>
                      <a:pt x="160573" y="420567"/>
                      <a:pt x="342505" y="396665"/>
                      <a:pt x="535243" y="396665"/>
                    </a:cubicBezTo>
                    <a:cubicBezTo>
                      <a:pt x="535371" y="396665"/>
                      <a:pt x="535371" y="396665"/>
                      <a:pt x="535371" y="396665"/>
                    </a:cubicBezTo>
                    <a:lnTo>
                      <a:pt x="535371" y="0"/>
                    </a:lnTo>
                    <a:cubicBezTo>
                      <a:pt x="535371" y="0"/>
                      <a:pt x="535371" y="0"/>
                      <a:pt x="535371"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8" name="Freeform: Shape 12">
                <a:extLst>
                  <a:ext uri="{FF2B5EF4-FFF2-40B4-BE49-F238E27FC236}">
                    <a16:creationId xmlns:a16="http://schemas.microsoft.com/office/drawing/2014/main" id="{05CA06F2-3E74-6234-ABAB-B75275E4CDF2}"/>
                  </a:ext>
                </a:extLst>
              </p:cNvPr>
              <p:cNvSpPr>
                <a:spLocks/>
              </p:cNvSpPr>
              <p:nvPr/>
            </p:nvSpPr>
            <p:spPr bwMode="auto">
              <a:xfrm>
                <a:off x="811183"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9" name="Freeform: Shape 13">
                <a:extLst>
                  <a:ext uri="{FF2B5EF4-FFF2-40B4-BE49-F238E27FC236}">
                    <a16:creationId xmlns:a16="http://schemas.microsoft.com/office/drawing/2014/main" id="{7B7B5B2A-D751-E9C0-E58E-740D994FD532}"/>
                  </a:ext>
                </a:extLst>
              </p:cNvPr>
              <p:cNvSpPr>
                <a:spLocks/>
              </p:cNvSpPr>
              <p:nvPr/>
            </p:nvSpPr>
            <p:spPr bwMode="auto">
              <a:xfrm>
                <a:off x="1040791"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0" name="Freeform: Shape 14">
                <a:extLst>
                  <a:ext uri="{FF2B5EF4-FFF2-40B4-BE49-F238E27FC236}">
                    <a16:creationId xmlns:a16="http://schemas.microsoft.com/office/drawing/2014/main" id="{5B50C13B-F012-ADE1-1637-21D7F63D829E}"/>
                  </a:ext>
                </a:extLst>
              </p:cNvPr>
              <p:cNvSpPr>
                <a:spLocks/>
              </p:cNvSpPr>
              <p:nvPr/>
            </p:nvSpPr>
            <p:spPr bwMode="auto">
              <a:xfrm>
                <a:off x="1280697" y="1442282"/>
                <a:ext cx="535497" cy="1005138"/>
              </a:xfrm>
              <a:custGeom>
                <a:avLst/>
                <a:gdLst>
                  <a:gd name="T0" fmla="*/ 0 w 535497"/>
                  <a:gd name="T1" fmla="*/ 0 h 1005138"/>
                  <a:gd name="T2" fmla="*/ 0 w 535497"/>
                  <a:gd name="T3" fmla="*/ 1005139 h 1005138"/>
                  <a:gd name="T4" fmla="*/ 377340 w 535497"/>
                  <a:gd name="T5" fmla="*/ 756079 h 1005138"/>
                  <a:gd name="T6" fmla="*/ 535498 w 535497"/>
                  <a:gd name="T7" fmla="*/ 462394 h 1005138"/>
                  <a:gd name="T8" fmla="*/ 535498 w 535497"/>
                  <a:gd name="T9" fmla="*/ 66238 h 1005138"/>
                  <a:gd name="T10" fmla="*/ 127 w 535497"/>
                  <a:gd name="T11" fmla="*/ 0 h 1005138"/>
                  <a:gd name="T12" fmla="*/ 0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0" y="0"/>
                    </a:moveTo>
                    <a:lnTo>
                      <a:pt x="0" y="1005139"/>
                    </a:lnTo>
                    <a:lnTo>
                      <a:pt x="377340" y="756079"/>
                    </a:lnTo>
                    <a:cubicBezTo>
                      <a:pt x="476125" y="690985"/>
                      <a:pt x="535498" y="580631"/>
                      <a:pt x="535498" y="462394"/>
                    </a:cubicBezTo>
                    <a:lnTo>
                      <a:pt x="535498" y="66238"/>
                    </a:lnTo>
                    <a:cubicBezTo>
                      <a:pt x="374925" y="23902"/>
                      <a:pt x="192993" y="0"/>
                      <a:pt x="127" y="0"/>
                    </a:cubicBezTo>
                    <a:cubicBezTo>
                      <a:pt x="0" y="0"/>
                      <a:pt x="0" y="0"/>
                      <a:pt x="0"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1" name="Freeform: Shape 15">
                <a:extLst>
                  <a:ext uri="{FF2B5EF4-FFF2-40B4-BE49-F238E27FC236}">
                    <a16:creationId xmlns:a16="http://schemas.microsoft.com/office/drawing/2014/main" id="{18B5144E-C2E8-A25E-8F4E-94D927CC9484}"/>
                  </a:ext>
                </a:extLst>
              </p:cNvPr>
              <p:cNvSpPr>
                <a:spLocks/>
              </p:cNvSpPr>
              <p:nvPr/>
            </p:nvSpPr>
            <p:spPr bwMode="auto">
              <a:xfrm>
                <a:off x="1280729" y="1045617"/>
                <a:ext cx="535465" cy="462903"/>
              </a:xfrm>
              <a:custGeom>
                <a:avLst/>
                <a:gdLst>
                  <a:gd name="T0" fmla="*/ 95 w 535465"/>
                  <a:gd name="T1" fmla="*/ 0 h 462903"/>
                  <a:gd name="T2" fmla="*/ 535466 w 535465"/>
                  <a:gd name="T3" fmla="*/ 66238 h 462903"/>
                  <a:gd name="T4" fmla="*/ 535466 w 535465"/>
                  <a:gd name="T5" fmla="*/ 462394 h 462903"/>
                  <a:gd name="T6" fmla="*/ 535466 w 535465"/>
                  <a:gd name="T7" fmla="*/ 462903 h 462903"/>
                  <a:gd name="T8" fmla="*/ 222 w 535465"/>
                  <a:gd name="T9" fmla="*/ 396665 h 462903"/>
                  <a:gd name="T10" fmla="*/ 95 w 535465"/>
                  <a:gd name="T11" fmla="*/ 396665 h 462903"/>
                  <a:gd name="T12" fmla="*/ 95 w 535465"/>
                  <a:gd name="T13" fmla="*/ 0 h 462903"/>
                  <a:gd name="T14" fmla="*/ 95 w 535465"/>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465" h="462903">
                    <a:moveTo>
                      <a:pt x="95" y="0"/>
                    </a:moveTo>
                    <a:cubicBezTo>
                      <a:pt x="192834" y="0"/>
                      <a:pt x="374893" y="23902"/>
                      <a:pt x="535466" y="66238"/>
                    </a:cubicBezTo>
                    <a:lnTo>
                      <a:pt x="535466" y="462394"/>
                    </a:lnTo>
                    <a:cubicBezTo>
                      <a:pt x="535466" y="462522"/>
                      <a:pt x="535466" y="462649"/>
                      <a:pt x="535466" y="462903"/>
                    </a:cubicBezTo>
                    <a:cubicBezTo>
                      <a:pt x="374893" y="420567"/>
                      <a:pt x="192961" y="396665"/>
                      <a:pt x="222" y="396665"/>
                    </a:cubicBezTo>
                    <a:cubicBezTo>
                      <a:pt x="95" y="396665"/>
                      <a:pt x="95" y="396665"/>
                      <a:pt x="95" y="396665"/>
                    </a:cubicBezTo>
                    <a:lnTo>
                      <a:pt x="95" y="0"/>
                    </a:lnTo>
                    <a:cubicBezTo>
                      <a:pt x="-32" y="0"/>
                      <a:pt x="-32" y="0"/>
                      <a:pt x="95"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2" name="Freeform: Shape 16">
                <a:extLst>
                  <a:ext uri="{FF2B5EF4-FFF2-40B4-BE49-F238E27FC236}">
                    <a16:creationId xmlns:a16="http://schemas.microsoft.com/office/drawing/2014/main" id="{4CDA727E-69F6-C5D3-55E3-4183C1052B07}"/>
                  </a:ext>
                </a:extLst>
              </p:cNvPr>
              <p:cNvSpPr>
                <a:spLocks/>
              </p:cNvSpPr>
              <p:nvPr/>
            </p:nvSpPr>
            <p:spPr bwMode="auto">
              <a:xfrm>
                <a:off x="1584680"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3" name="Freeform: Shape 17">
                <a:extLst>
                  <a:ext uri="{FF2B5EF4-FFF2-40B4-BE49-F238E27FC236}">
                    <a16:creationId xmlns:a16="http://schemas.microsoft.com/office/drawing/2014/main" id="{926DA020-BB9F-97F2-28D4-DCDDB08A7297}"/>
                  </a:ext>
                </a:extLst>
              </p:cNvPr>
              <p:cNvSpPr>
                <a:spLocks/>
              </p:cNvSpPr>
              <p:nvPr/>
            </p:nvSpPr>
            <p:spPr bwMode="auto">
              <a:xfrm>
                <a:off x="1346554"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4" name="Freeform: Shape 18">
                <a:extLst>
                  <a:ext uri="{FF2B5EF4-FFF2-40B4-BE49-F238E27FC236}">
                    <a16:creationId xmlns:a16="http://schemas.microsoft.com/office/drawing/2014/main" id="{833FCB4B-E8BF-1EB0-2A40-CAAA943CBE68}"/>
                  </a:ext>
                </a:extLst>
              </p:cNvPr>
              <p:cNvSpPr>
                <a:spLocks/>
              </p:cNvSpPr>
              <p:nvPr/>
            </p:nvSpPr>
            <p:spPr bwMode="auto">
              <a:xfrm>
                <a:off x="999345" y="1610102"/>
                <a:ext cx="281479" cy="504730"/>
              </a:xfrm>
              <a:custGeom>
                <a:avLst/>
                <a:gdLst>
                  <a:gd name="T0" fmla="*/ 281352 w 281479"/>
                  <a:gd name="T1" fmla="*/ 70688 h 504730"/>
                  <a:gd name="T2" fmla="*/ 152691 w 281479"/>
                  <a:gd name="T3" fmla="*/ 0 h 504730"/>
                  <a:gd name="T4" fmla="*/ 0 w 281479"/>
                  <a:gd name="T5" fmla="*/ 152691 h 504730"/>
                  <a:gd name="T6" fmla="*/ 281480 w 281479"/>
                  <a:gd name="T7" fmla="*/ 504731 h 504730"/>
                  <a:gd name="T8" fmla="*/ 28148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281352" y="70688"/>
                    </a:moveTo>
                    <a:cubicBezTo>
                      <a:pt x="254272" y="28224"/>
                      <a:pt x="206723" y="0"/>
                      <a:pt x="152691" y="0"/>
                    </a:cubicBezTo>
                    <a:cubicBezTo>
                      <a:pt x="68272" y="0"/>
                      <a:pt x="0" y="68399"/>
                      <a:pt x="0" y="152691"/>
                    </a:cubicBezTo>
                    <a:cubicBezTo>
                      <a:pt x="0" y="350896"/>
                      <a:pt x="281480" y="504731"/>
                      <a:pt x="281480" y="504731"/>
                    </a:cubicBezTo>
                    <a:lnTo>
                      <a:pt x="281480" y="70688"/>
                    </a:lnTo>
                    <a:lnTo>
                      <a:pt x="281352" y="70688"/>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5" name="Freeform: Shape 19">
                <a:extLst>
                  <a:ext uri="{FF2B5EF4-FFF2-40B4-BE49-F238E27FC236}">
                    <a16:creationId xmlns:a16="http://schemas.microsoft.com/office/drawing/2014/main" id="{68BE0B09-A782-76A7-6E46-82FC73DB1800}"/>
                  </a:ext>
                </a:extLst>
              </p:cNvPr>
              <p:cNvSpPr>
                <a:spLocks/>
              </p:cNvSpPr>
              <p:nvPr/>
            </p:nvSpPr>
            <p:spPr bwMode="auto">
              <a:xfrm>
                <a:off x="1280570" y="1610102"/>
                <a:ext cx="281479" cy="504730"/>
              </a:xfrm>
              <a:custGeom>
                <a:avLst/>
                <a:gdLst>
                  <a:gd name="T0" fmla="*/ 127 w 281479"/>
                  <a:gd name="T1" fmla="*/ 70688 h 504730"/>
                  <a:gd name="T2" fmla="*/ 128789 w 281479"/>
                  <a:gd name="T3" fmla="*/ 0 h 504730"/>
                  <a:gd name="T4" fmla="*/ 281480 w 281479"/>
                  <a:gd name="T5" fmla="*/ 152691 h 504730"/>
                  <a:gd name="T6" fmla="*/ 0 w 281479"/>
                  <a:gd name="T7" fmla="*/ 504731 h 504730"/>
                  <a:gd name="T8" fmla="*/ 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127" y="70688"/>
                    </a:moveTo>
                    <a:cubicBezTo>
                      <a:pt x="27207" y="28224"/>
                      <a:pt x="74756" y="0"/>
                      <a:pt x="128789" y="0"/>
                    </a:cubicBezTo>
                    <a:cubicBezTo>
                      <a:pt x="213207" y="0"/>
                      <a:pt x="281480" y="68399"/>
                      <a:pt x="281480" y="152691"/>
                    </a:cubicBezTo>
                    <a:cubicBezTo>
                      <a:pt x="281480" y="350896"/>
                      <a:pt x="0" y="504731"/>
                      <a:pt x="0" y="504731"/>
                    </a:cubicBezTo>
                    <a:lnTo>
                      <a:pt x="0" y="70688"/>
                    </a:lnTo>
                    <a:lnTo>
                      <a:pt x="127" y="70688"/>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6" name="Freeform: Shape 20">
                <a:extLst>
                  <a:ext uri="{FF2B5EF4-FFF2-40B4-BE49-F238E27FC236}">
                    <a16:creationId xmlns:a16="http://schemas.microsoft.com/office/drawing/2014/main" id="{C32C2424-DA01-12D6-7BA6-EA51EC9C29B9}"/>
                  </a:ext>
                </a:extLst>
              </p:cNvPr>
              <p:cNvSpPr>
                <a:spLocks/>
              </p:cNvSpPr>
              <p:nvPr/>
            </p:nvSpPr>
            <p:spPr bwMode="auto">
              <a:xfrm>
                <a:off x="1009770"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7" name="Freeform: Shape 21">
                <a:extLst>
                  <a:ext uri="{FF2B5EF4-FFF2-40B4-BE49-F238E27FC236}">
                    <a16:creationId xmlns:a16="http://schemas.microsoft.com/office/drawing/2014/main" id="{EF9235CD-CF1B-C75A-DF01-12E3D17DF1FB}"/>
                  </a:ext>
                </a:extLst>
              </p:cNvPr>
              <p:cNvSpPr>
                <a:spLocks/>
              </p:cNvSpPr>
              <p:nvPr/>
            </p:nvSpPr>
            <p:spPr bwMode="auto">
              <a:xfrm>
                <a:off x="1280697"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grpSp>
      </p:grpSp>
      <p:grpSp>
        <p:nvGrpSpPr>
          <p:cNvPr id="53" name="Graphic 11">
            <a:extLst>
              <a:ext uri="{FF2B5EF4-FFF2-40B4-BE49-F238E27FC236}">
                <a16:creationId xmlns:a16="http://schemas.microsoft.com/office/drawing/2014/main" id="{3D5FF3E0-FF1C-4873-7368-6E7D6D07D633}"/>
              </a:ext>
            </a:extLst>
          </p:cNvPr>
          <p:cNvGrpSpPr>
            <a:grpSpLocks/>
          </p:cNvGrpSpPr>
          <p:nvPr/>
        </p:nvGrpSpPr>
        <p:grpSpPr bwMode="auto">
          <a:xfrm>
            <a:off x="1600697" y="4526550"/>
            <a:ext cx="1637457" cy="1805071"/>
            <a:chOff x="3940200" y="9064800"/>
            <a:chExt cx="4030179" cy="3614123"/>
          </a:xfrm>
        </p:grpSpPr>
        <p:sp>
          <p:nvSpPr>
            <p:cNvPr id="54" name="Freeform: Shape 58">
              <a:extLst>
                <a:ext uri="{FF2B5EF4-FFF2-40B4-BE49-F238E27FC236}">
                  <a16:creationId xmlns:a16="http://schemas.microsoft.com/office/drawing/2014/main" id="{265AC0C6-04D5-8CDF-BFE1-0950E824DE9D}"/>
                </a:ext>
              </a:extLst>
            </p:cNvPr>
            <p:cNvSpPr>
              <a:spLocks/>
            </p:cNvSpPr>
            <p:nvPr/>
          </p:nvSpPr>
          <p:spPr bwMode="auto">
            <a:xfrm>
              <a:off x="3940200" y="9064800"/>
              <a:ext cx="2015089" cy="3614123"/>
            </a:xfrm>
            <a:custGeom>
              <a:avLst/>
              <a:gdLst>
                <a:gd name="T0" fmla="*/ 2015090 w 2015089"/>
                <a:gd name="T1" fmla="*/ 506409 h 3614123"/>
                <a:gd name="T2" fmla="*/ 1093514 w 2015089"/>
                <a:gd name="T3" fmla="*/ 0 h 3614123"/>
                <a:gd name="T4" fmla="*/ 0 w 2015089"/>
                <a:gd name="T5" fmla="*/ 1093514 h 3614123"/>
                <a:gd name="T6" fmla="*/ 2015090 w 2015089"/>
                <a:gd name="T7" fmla="*/ 3614123 h 3614123"/>
                <a:gd name="T8" fmla="*/ 201509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2015090" y="506409"/>
                  </a:moveTo>
                  <a:cubicBezTo>
                    <a:pt x="1820913" y="202182"/>
                    <a:pt x="1481231" y="0"/>
                    <a:pt x="1093514" y="0"/>
                  </a:cubicBezTo>
                  <a:cubicBezTo>
                    <a:pt x="489635" y="0"/>
                    <a:pt x="0" y="489635"/>
                    <a:pt x="0" y="1093514"/>
                  </a:cubicBezTo>
                  <a:cubicBezTo>
                    <a:pt x="0" y="2512985"/>
                    <a:pt x="2015090" y="3614123"/>
                    <a:pt x="2015090" y="3614123"/>
                  </a:cubicBezTo>
                  <a:lnTo>
                    <a:pt x="2015090" y="506409"/>
                  </a:lnTo>
                  <a:close/>
                </a:path>
              </a:pathLst>
            </a:custGeom>
            <a:solidFill>
              <a:schemeClr val="tx2"/>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en-US" sz="730"/>
            </a:p>
          </p:txBody>
        </p:sp>
        <p:sp>
          <p:nvSpPr>
            <p:cNvPr id="55" name="Freeform: Shape 59">
              <a:extLst>
                <a:ext uri="{FF2B5EF4-FFF2-40B4-BE49-F238E27FC236}">
                  <a16:creationId xmlns:a16="http://schemas.microsoft.com/office/drawing/2014/main" id="{8F14F5C7-F9B4-0EE8-48EE-F7B7F5F1909E}"/>
                </a:ext>
              </a:extLst>
            </p:cNvPr>
            <p:cNvSpPr>
              <a:spLocks/>
            </p:cNvSpPr>
            <p:nvPr/>
          </p:nvSpPr>
          <p:spPr bwMode="auto">
            <a:xfrm>
              <a:off x="5955289" y="9064800"/>
              <a:ext cx="2015089" cy="3614123"/>
            </a:xfrm>
            <a:custGeom>
              <a:avLst/>
              <a:gdLst>
                <a:gd name="T0" fmla="*/ 0 w 2015089"/>
                <a:gd name="T1" fmla="*/ 506409 h 3614123"/>
                <a:gd name="T2" fmla="*/ 921576 w 2015089"/>
                <a:gd name="T3" fmla="*/ 0 h 3614123"/>
                <a:gd name="T4" fmla="*/ 2015090 w 2015089"/>
                <a:gd name="T5" fmla="*/ 1093514 h 3614123"/>
                <a:gd name="T6" fmla="*/ 0 w 2015089"/>
                <a:gd name="T7" fmla="*/ 3614123 h 3614123"/>
                <a:gd name="T8" fmla="*/ 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0" y="506409"/>
                  </a:moveTo>
                  <a:cubicBezTo>
                    <a:pt x="194176" y="202182"/>
                    <a:pt x="533858" y="0"/>
                    <a:pt x="921576" y="0"/>
                  </a:cubicBezTo>
                  <a:cubicBezTo>
                    <a:pt x="1525454" y="0"/>
                    <a:pt x="2015090" y="489635"/>
                    <a:pt x="2015090" y="1093514"/>
                  </a:cubicBezTo>
                  <a:cubicBezTo>
                    <a:pt x="2015090" y="2512985"/>
                    <a:pt x="0" y="3614123"/>
                    <a:pt x="0" y="3614123"/>
                  </a:cubicBezTo>
                  <a:lnTo>
                    <a:pt x="0" y="506409"/>
                  </a:lnTo>
                  <a:close/>
                </a:path>
              </a:pathLst>
            </a:custGeom>
            <a:solidFill>
              <a:schemeClr val="accent1"/>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en-US" sz="730"/>
            </a:p>
          </p:txBody>
        </p:sp>
      </p:grpSp>
      <p:sp>
        <p:nvSpPr>
          <p:cNvPr id="56" name="TextBox 60">
            <a:extLst>
              <a:ext uri="{FF2B5EF4-FFF2-40B4-BE49-F238E27FC236}">
                <a16:creationId xmlns:a16="http://schemas.microsoft.com/office/drawing/2014/main" id="{1DA37283-20CD-BFB2-7A72-D7585F19BBEB}"/>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bg1"/>
                </a:solidFill>
              </a:rPr>
              <a:t>insp.gov.ro</a:t>
            </a:r>
          </a:p>
        </p:txBody>
      </p:sp>
      <p:sp>
        <p:nvSpPr>
          <p:cNvPr id="57" name="TextBox 61">
            <a:extLst>
              <a:ext uri="{FF2B5EF4-FFF2-40B4-BE49-F238E27FC236}">
                <a16:creationId xmlns:a16="http://schemas.microsoft.com/office/drawing/2014/main" id="{E5B20B53-7A2D-8272-8821-2EDFF8D58C54}"/>
              </a:ext>
            </a:extLst>
          </p:cNvPr>
          <p:cNvSpPr txBox="1">
            <a:spLocks noChangeArrowheads="1"/>
          </p:cNvSpPr>
          <p:nvPr/>
        </p:nvSpPr>
        <p:spPr bwMode="auto">
          <a:xfrm>
            <a:off x="3625751" y="4889625"/>
            <a:ext cx="3054996" cy="50443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78" b="1">
                <a:solidFill>
                  <a:schemeClr val="bg1"/>
                </a:solidFill>
              </a:rPr>
              <a:t>Mulțumim.</a:t>
            </a:r>
          </a:p>
        </p:txBody>
      </p:sp>
      <p:sp>
        <p:nvSpPr>
          <p:cNvPr id="58" name="TextBox 62">
            <a:extLst>
              <a:ext uri="{FF2B5EF4-FFF2-40B4-BE49-F238E27FC236}">
                <a16:creationId xmlns:a16="http://schemas.microsoft.com/office/drawing/2014/main" id="{43EC1AA0-0706-C132-1A19-6299702C7283}"/>
              </a:ext>
            </a:extLst>
          </p:cNvPr>
          <p:cNvSpPr txBox="1">
            <a:spLocks noChangeArrowheads="1"/>
          </p:cNvSpPr>
          <p:nvPr/>
        </p:nvSpPr>
        <p:spPr bwMode="auto">
          <a:xfrm>
            <a:off x="3625752" y="5675231"/>
            <a:ext cx="3292889" cy="49193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49">
                <a:solidFill>
                  <a:schemeClr val="bg1"/>
                </a:solidFill>
              </a:rPr>
              <a:t>Adresa: str. Dr. Leonte Anastasievici nr. 1-3, sector 5, cod poștal 050463, București, România</a:t>
            </a:r>
          </a:p>
          <a:p>
            <a:pPr eaLnBrk="1" hangingPunct="1">
              <a:defRPr/>
            </a:pPr>
            <a:r>
              <a:rPr lang="ro-RO" altLang="ro-RO" sz="649">
                <a:solidFill>
                  <a:schemeClr val="bg1"/>
                </a:solidFill>
              </a:rPr>
              <a:t>Telefon secretariat: +4 0213 183 620, +4 0213 183 619</a:t>
            </a:r>
          </a:p>
          <a:p>
            <a:pPr eaLnBrk="1" hangingPunct="1">
              <a:defRPr/>
            </a:pPr>
            <a:r>
              <a:rPr lang="ro-RO" altLang="ro-RO" sz="649">
                <a:solidFill>
                  <a:schemeClr val="bg1"/>
                </a:solidFill>
              </a:rPr>
              <a:t>Fax: +4 0213 123 426</a:t>
            </a:r>
          </a:p>
          <a:p>
            <a:pPr eaLnBrk="1" hangingPunct="1">
              <a:defRPr/>
            </a:pPr>
            <a:r>
              <a:rPr lang="ro-RO" altLang="ro-RO" sz="649">
                <a:solidFill>
                  <a:schemeClr val="bg1"/>
                </a:solidFill>
              </a:rPr>
              <a:t>E-mail: directie.generala@insp.gov.ro</a:t>
            </a:r>
          </a:p>
        </p:txBody>
      </p:sp>
    </p:spTree>
    <p:extLst>
      <p:ext uri="{BB962C8B-B14F-4D97-AF65-F5344CB8AC3E}">
        <p14:creationId xmlns:p14="http://schemas.microsoft.com/office/powerpoint/2010/main" val="2795593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NMRMC Titl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B01C48-CB68-A3B9-1EA3-83A622B7D302}"/>
              </a:ext>
            </a:extLst>
          </p:cNvPr>
          <p:cNvSpPr/>
          <p:nvPr/>
        </p:nvSpPr>
        <p:spPr>
          <a:xfrm>
            <a:off x="0" y="0"/>
            <a:ext cx="241910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sp>
        <p:nvSpPr>
          <p:cNvPr id="5" name="TextBox 7">
            <a:extLst>
              <a:ext uri="{FF2B5EF4-FFF2-40B4-BE49-F238E27FC236}">
                <a16:creationId xmlns:a16="http://schemas.microsoft.com/office/drawing/2014/main" id="{29605ED7-065A-4454-397D-21D60A674106}"/>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bg1"/>
                </a:solidFill>
              </a:rPr>
              <a:t>insp.gov.ro</a:t>
            </a:r>
          </a:p>
        </p:txBody>
      </p:sp>
      <p:grpSp>
        <p:nvGrpSpPr>
          <p:cNvPr id="6" name="Graphic 4">
            <a:extLst>
              <a:ext uri="{FF2B5EF4-FFF2-40B4-BE49-F238E27FC236}">
                <a16:creationId xmlns:a16="http://schemas.microsoft.com/office/drawing/2014/main" id="{AC7EE0BD-BAA6-EFD6-5E2C-25B25585FF95}"/>
              </a:ext>
            </a:extLst>
          </p:cNvPr>
          <p:cNvGrpSpPr/>
          <p:nvPr/>
        </p:nvGrpSpPr>
        <p:grpSpPr>
          <a:xfrm>
            <a:off x="448988" y="580662"/>
            <a:ext cx="1520124" cy="767495"/>
            <a:chOff x="1105200" y="1162800"/>
            <a:chExt cx="3741842" cy="1536944"/>
          </a:xfrm>
          <a:solidFill>
            <a:srgbClr val="FFFFFF"/>
          </a:solidFill>
        </p:grpSpPr>
        <p:grpSp>
          <p:nvGrpSpPr>
            <p:cNvPr id="7" name="Graphic 4">
              <a:extLst>
                <a:ext uri="{FF2B5EF4-FFF2-40B4-BE49-F238E27FC236}">
                  <a16:creationId xmlns:a16="http://schemas.microsoft.com/office/drawing/2014/main" id="{83DCA294-66CB-7796-F779-5E290AA79F62}"/>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EC3B4594-B59E-9A45-A052-6099A970B5F1}"/>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6" name="Freeform: Shape 15">
                <a:extLst>
                  <a:ext uri="{FF2B5EF4-FFF2-40B4-BE49-F238E27FC236}">
                    <a16:creationId xmlns:a16="http://schemas.microsoft.com/office/drawing/2014/main" id="{F04CEB68-7F12-793A-C923-AA3779CAC3E2}"/>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7" name="Freeform: Shape 16">
                <a:extLst>
                  <a:ext uri="{FF2B5EF4-FFF2-40B4-BE49-F238E27FC236}">
                    <a16:creationId xmlns:a16="http://schemas.microsoft.com/office/drawing/2014/main" id="{27BEE945-B867-4011-273D-263732038E59}"/>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8" name="Freeform: Shape 17">
                <a:extLst>
                  <a:ext uri="{FF2B5EF4-FFF2-40B4-BE49-F238E27FC236}">
                    <a16:creationId xmlns:a16="http://schemas.microsoft.com/office/drawing/2014/main" id="{834E48DE-5257-BEFB-1D73-6084FFA5D346}"/>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0725FEFF-C085-1A5E-A34F-B3CAAA665CF6}"/>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B972E512-47FC-8689-A2CA-3397BBAD3C37}"/>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7C3903FC-DA5F-9390-6565-8D5062AADFEC}"/>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8198C27F-7A2C-4DAE-1075-E0DB34FBBA04}"/>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E08B763C-32E5-AD28-93E8-6341ADDDD2CF}"/>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3C16D2C3-F10E-6671-7A18-66CE3024AE01}"/>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7AAE0D67-B0C3-BB11-AAD5-8D670B0EBA65}"/>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80DDD025-DC8F-6E58-2906-9CD3056A2AAD}"/>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A1235A77-BAB6-ABF0-1979-4D9A37E49103}"/>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87614194-68AA-1EE0-B654-525269A9A829}"/>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A844FFFB-5421-49E6-D009-6E88EBD7C538}"/>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31C29BF2-3464-03CB-90EE-FA6444A31E16}"/>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B1008D6B-0397-5993-A15C-4B7869CA0717}"/>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1448B5F7-2258-A28F-63ED-DB2DDF6C758B}"/>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623B75AA-01DE-E93F-9459-D7A05D4107AC}"/>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384577B8-F12D-FFE6-0B3E-C372F655F86F}"/>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A2AAA304-9D83-FB23-A110-2B491BC4ADCF}"/>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81EEEB6E-83A8-6FBE-A621-F694D6AC4EC8}"/>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E93F3680-5573-594A-E114-1094B5DC9992}"/>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8464FEF8-09FF-88EB-F750-778A69BF3BFA}"/>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F9519F5A-E8E7-6584-556D-34FA513994F2}"/>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FBB57184-A17F-AF54-803E-2281823D94BD}"/>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8A90DB06-6DB1-2568-0C99-3F5C076FE865}"/>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BCC703C6-BEB8-421C-9860-4989F1510983}"/>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C0A91F69-4856-5B36-B95B-11D3503C3114}"/>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487C3F5F-0CEC-252C-B08B-0552298D7AEF}"/>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DC28DF0E-26F9-ACEC-BBCE-D3DC338EBCF9}"/>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355B2EA8-2B6F-8C8A-ED14-51E919DD7344}"/>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B5D201D5-F027-94C2-2D64-A0EAC1B873B1}"/>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64D6274A-551E-C580-9B51-10435744F865}"/>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6752B7A3-EB5C-110D-97F7-DBDD8051779D}"/>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 name="Graphic 4">
              <a:extLst>
                <a:ext uri="{FF2B5EF4-FFF2-40B4-BE49-F238E27FC236}">
                  <a16:creationId xmlns:a16="http://schemas.microsoft.com/office/drawing/2014/main" id="{824AE03B-CBB5-819F-43EA-233D3AD49A52}"/>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8B7CB850-40AC-790C-AC8F-E90F60DA9367}"/>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7FC5B70F-607F-FC13-7943-96B114196E23}"/>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2" name="Freeform: Shape 11">
                  <a:extLst>
                    <a:ext uri="{FF2B5EF4-FFF2-40B4-BE49-F238E27FC236}">
                      <a16:creationId xmlns:a16="http://schemas.microsoft.com/office/drawing/2014/main" id="{626ECCC9-7C94-4EAA-908C-ED1A951B5ED2}"/>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3" name="Freeform: Shape 12">
                  <a:extLst>
                    <a:ext uri="{FF2B5EF4-FFF2-40B4-BE49-F238E27FC236}">
                      <a16:creationId xmlns:a16="http://schemas.microsoft.com/office/drawing/2014/main" id="{4DDFBFDE-5FF5-BB4A-4604-A2B31DCE8EFD}"/>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4" name="Freeform: Shape 13">
                  <a:extLst>
                    <a:ext uri="{FF2B5EF4-FFF2-40B4-BE49-F238E27FC236}">
                      <a16:creationId xmlns:a16="http://schemas.microsoft.com/office/drawing/2014/main" id="{A95EC808-D6C6-0621-CC29-0B839BC7C6DB}"/>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sp>
            <p:nvSpPr>
              <p:cNvPr id="10" name="Freeform: Shape 9">
                <a:extLst>
                  <a:ext uri="{FF2B5EF4-FFF2-40B4-BE49-F238E27FC236}">
                    <a16:creationId xmlns:a16="http://schemas.microsoft.com/office/drawing/2014/main" id="{38C711A0-1635-1B5A-CF9A-B0A2CB110FBB}"/>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grpSp>
        <p:nvGrpSpPr>
          <p:cNvPr id="50" name="Graphic 7">
            <a:extLst>
              <a:ext uri="{FF2B5EF4-FFF2-40B4-BE49-F238E27FC236}">
                <a16:creationId xmlns:a16="http://schemas.microsoft.com/office/drawing/2014/main" id="{2F8EFA1F-8188-B431-A834-6CE7CCCA0DFF}"/>
              </a:ext>
            </a:extLst>
          </p:cNvPr>
          <p:cNvGrpSpPr/>
          <p:nvPr/>
        </p:nvGrpSpPr>
        <p:grpSpPr>
          <a:xfrm>
            <a:off x="7815601" y="695715"/>
            <a:ext cx="1642252" cy="503573"/>
            <a:chOff x="19238400" y="1393200"/>
            <a:chExt cx="4042467" cy="1008429"/>
          </a:xfrm>
          <a:solidFill>
            <a:srgbClr val="FFFFFF"/>
          </a:solidFill>
        </p:grpSpPr>
        <p:sp>
          <p:nvSpPr>
            <p:cNvPr id="51" name="Freeform: Shape 50">
              <a:extLst>
                <a:ext uri="{FF2B5EF4-FFF2-40B4-BE49-F238E27FC236}">
                  <a16:creationId xmlns:a16="http://schemas.microsoft.com/office/drawing/2014/main" id="{401F397A-B087-670E-32E2-7193B2A99034}"/>
                </a:ext>
              </a:extLst>
            </p:cNvPr>
            <p:cNvSpPr/>
            <p:nvPr/>
          </p:nvSpPr>
          <p:spPr>
            <a:xfrm>
              <a:off x="19247152" y="1415398"/>
              <a:ext cx="190396" cy="248365"/>
            </a:xfrm>
            <a:custGeom>
              <a:avLst/>
              <a:gdLst>
                <a:gd name="connsiteX0" fmla="*/ 51373 w 190396"/>
                <a:gd name="connsiteY0" fmla="*/ 232890 h 248365"/>
                <a:gd name="connsiteX1" fmla="*/ 13065 w 190396"/>
                <a:gd name="connsiteY1" fmla="*/ 189382 h 248365"/>
                <a:gd name="connsiteX2" fmla="*/ 0 w 190396"/>
                <a:gd name="connsiteY2" fmla="*/ 123548 h 248365"/>
                <a:gd name="connsiteX3" fmla="*/ 15348 w 190396"/>
                <a:gd name="connsiteY3" fmla="*/ 58984 h 248365"/>
                <a:gd name="connsiteX4" fmla="*/ 57335 w 190396"/>
                <a:gd name="connsiteY4" fmla="*/ 15475 h 248365"/>
                <a:gd name="connsiteX5" fmla="*/ 117333 w 190396"/>
                <a:gd name="connsiteY5" fmla="*/ 0 h 248365"/>
                <a:gd name="connsiteX6" fmla="*/ 177585 w 190396"/>
                <a:gd name="connsiteY6" fmla="*/ 7864 h 248365"/>
                <a:gd name="connsiteX7" fmla="*/ 188367 w 190396"/>
                <a:gd name="connsiteY7" fmla="*/ 9767 h 248365"/>
                <a:gd name="connsiteX8" fmla="*/ 185069 w 190396"/>
                <a:gd name="connsiteY8" fmla="*/ 68370 h 248365"/>
                <a:gd name="connsiteX9" fmla="*/ 163251 w 190396"/>
                <a:gd name="connsiteY9" fmla="*/ 68370 h 248365"/>
                <a:gd name="connsiteX10" fmla="*/ 155133 w 190396"/>
                <a:gd name="connsiteY10" fmla="*/ 27018 h 248365"/>
                <a:gd name="connsiteX11" fmla="*/ 139277 w 190396"/>
                <a:gd name="connsiteY11" fmla="*/ 20295 h 248365"/>
                <a:gd name="connsiteX12" fmla="*/ 111752 w 190396"/>
                <a:gd name="connsiteY12" fmla="*/ 17505 h 248365"/>
                <a:gd name="connsiteX13" fmla="*/ 74586 w 190396"/>
                <a:gd name="connsiteY13" fmla="*/ 29428 h 248365"/>
                <a:gd name="connsiteX14" fmla="*/ 49090 w 190396"/>
                <a:gd name="connsiteY14" fmla="*/ 64438 h 248365"/>
                <a:gd name="connsiteX15" fmla="*/ 39830 w 190396"/>
                <a:gd name="connsiteY15" fmla="*/ 119870 h 248365"/>
                <a:gd name="connsiteX16" fmla="*/ 47948 w 190396"/>
                <a:gd name="connsiteY16" fmla="*/ 175556 h 248365"/>
                <a:gd name="connsiteX17" fmla="*/ 72683 w 190396"/>
                <a:gd name="connsiteY17" fmla="*/ 215512 h 248365"/>
                <a:gd name="connsiteX18" fmla="*/ 113781 w 190396"/>
                <a:gd name="connsiteY18" fmla="*/ 230353 h 248365"/>
                <a:gd name="connsiteX19" fmla="*/ 140292 w 190396"/>
                <a:gd name="connsiteY19" fmla="*/ 227436 h 248365"/>
                <a:gd name="connsiteX20" fmla="*/ 156148 w 190396"/>
                <a:gd name="connsiteY20" fmla="*/ 218937 h 248365"/>
                <a:gd name="connsiteX21" fmla="*/ 169847 w 190396"/>
                <a:gd name="connsiteY21" fmla="*/ 186972 h 248365"/>
                <a:gd name="connsiteX22" fmla="*/ 190396 w 190396"/>
                <a:gd name="connsiteY22" fmla="*/ 189635 h 248365"/>
                <a:gd name="connsiteX23" fmla="*/ 182532 w 190396"/>
                <a:gd name="connsiteY23" fmla="*/ 235934 h 248365"/>
                <a:gd name="connsiteX24" fmla="*/ 162363 w 190396"/>
                <a:gd name="connsiteY24" fmla="*/ 240501 h 248365"/>
                <a:gd name="connsiteX25" fmla="*/ 139658 w 190396"/>
                <a:gd name="connsiteY25" fmla="*/ 246209 h 248365"/>
                <a:gd name="connsiteX26" fmla="*/ 112386 w 190396"/>
                <a:gd name="connsiteY26" fmla="*/ 248365 h 248365"/>
                <a:gd name="connsiteX27" fmla="*/ 51373 w 190396"/>
                <a:gd name="connsiteY27" fmla="*/ 232890 h 24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396" h="248365">
                  <a:moveTo>
                    <a:pt x="51373" y="232890"/>
                  </a:moveTo>
                  <a:cubicBezTo>
                    <a:pt x="34502" y="222616"/>
                    <a:pt x="21818" y="208028"/>
                    <a:pt x="13065" y="189382"/>
                  </a:cubicBezTo>
                  <a:cubicBezTo>
                    <a:pt x="4440" y="170735"/>
                    <a:pt x="0" y="148791"/>
                    <a:pt x="0" y="123548"/>
                  </a:cubicBezTo>
                  <a:cubicBezTo>
                    <a:pt x="0" y="99194"/>
                    <a:pt x="5074" y="77757"/>
                    <a:pt x="15348" y="58984"/>
                  </a:cubicBezTo>
                  <a:cubicBezTo>
                    <a:pt x="25496" y="40337"/>
                    <a:pt x="39576" y="25750"/>
                    <a:pt x="57335"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5"/>
                    <a:pt x="146761" y="22198"/>
                    <a:pt x="139277" y="20295"/>
                  </a:cubicBezTo>
                  <a:cubicBezTo>
                    <a:pt x="131793" y="18393"/>
                    <a:pt x="122534" y="17505"/>
                    <a:pt x="111752" y="17505"/>
                  </a:cubicBezTo>
                  <a:cubicBezTo>
                    <a:pt x="97799" y="17505"/>
                    <a:pt x="85494" y="21437"/>
                    <a:pt x="74586" y="29428"/>
                  </a:cubicBezTo>
                  <a:cubicBezTo>
                    <a:pt x="63804" y="37420"/>
                    <a:pt x="55305" y="49090"/>
                    <a:pt x="49090" y="64438"/>
                  </a:cubicBezTo>
                  <a:cubicBezTo>
                    <a:pt x="42874" y="79913"/>
                    <a:pt x="39830" y="98433"/>
                    <a:pt x="39830" y="119870"/>
                  </a:cubicBezTo>
                  <a:cubicBezTo>
                    <a:pt x="39830" y="140292"/>
                    <a:pt x="42494" y="158812"/>
                    <a:pt x="47948" y="175556"/>
                  </a:cubicBezTo>
                  <a:cubicBezTo>
                    <a:pt x="53402" y="192299"/>
                    <a:pt x="61647" y="205618"/>
                    <a:pt x="72683" y="215512"/>
                  </a:cubicBezTo>
                  <a:cubicBezTo>
                    <a:pt x="83719" y="225406"/>
                    <a:pt x="97418" y="230353"/>
                    <a:pt x="113781" y="230353"/>
                  </a:cubicBezTo>
                  <a:cubicBezTo>
                    <a:pt x="125324" y="230353"/>
                    <a:pt x="134203" y="229338"/>
                    <a:pt x="140292" y="227436"/>
                  </a:cubicBezTo>
                  <a:cubicBezTo>
                    <a:pt x="146381" y="225533"/>
                    <a:pt x="151708" y="222616"/>
                    <a:pt x="156148" y="218937"/>
                  </a:cubicBezTo>
                  <a:lnTo>
                    <a:pt x="169847" y="186972"/>
                  </a:lnTo>
                  <a:lnTo>
                    <a:pt x="190396" y="189635"/>
                  </a:lnTo>
                  <a:lnTo>
                    <a:pt x="182532" y="235934"/>
                  </a:lnTo>
                  <a:cubicBezTo>
                    <a:pt x="177966" y="236188"/>
                    <a:pt x="171243" y="237710"/>
                    <a:pt x="162363" y="240501"/>
                  </a:cubicBezTo>
                  <a:cubicBezTo>
                    <a:pt x="154499" y="242911"/>
                    <a:pt x="147015" y="244814"/>
                    <a:pt x="139658" y="246209"/>
                  </a:cubicBezTo>
                  <a:cubicBezTo>
                    <a:pt x="132301" y="247604"/>
                    <a:pt x="123295" y="248365"/>
                    <a:pt x="112386" y="248365"/>
                  </a:cubicBezTo>
                  <a:cubicBezTo>
                    <a:pt x="88539" y="248365"/>
                    <a:pt x="68243" y="243165"/>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2" name="Freeform: Shape 51">
              <a:extLst>
                <a:ext uri="{FF2B5EF4-FFF2-40B4-BE49-F238E27FC236}">
                  <a16:creationId xmlns:a16="http://schemas.microsoft.com/office/drawing/2014/main" id="{ED648637-089B-5DA6-D28D-C732C0C3A32B}"/>
                </a:ext>
              </a:extLst>
            </p:cNvPr>
            <p:cNvSpPr/>
            <p:nvPr/>
          </p:nvSpPr>
          <p:spPr>
            <a:xfrm>
              <a:off x="19463298"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5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1" y="5581"/>
                    <a:pt x="132174" y="16744"/>
                  </a:cubicBezTo>
                  <a:cubicBezTo>
                    <a:pt x="143336" y="27906"/>
                    <a:pt x="149298" y="44016"/>
                    <a:pt x="149932" y="64819"/>
                  </a:cubicBezTo>
                  <a:cubicBezTo>
                    <a:pt x="149932"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5"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3" name="Freeform: Shape 52">
              <a:extLst>
                <a:ext uri="{FF2B5EF4-FFF2-40B4-BE49-F238E27FC236}">
                  <a16:creationId xmlns:a16="http://schemas.microsoft.com/office/drawing/2014/main" id="{4ED7CF56-057D-1402-70C3-710B1C7F2458}"/>
                </a:ext>
              </a:extLst>
            </p:cNvPr>
            <p:cNvSpPr/>
            <p:nvPr/>
          </p:nvSpPr>
          <p:spPr>
            <a:xfrm>
              <a:off x="19637331"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715 w 196865"/>
                <a:gd name="connsiteY24" fmla="*/ 42747 h 185195"/>
                <a:gd name="connsiteX25" fmla="*/ 57715 w 196865"/>
                <a:gd name="connsiteY25" fmla="*/ 166296 h 185195"/>
                <a:gd name="connsiteX26" fmla="*/ 79913 w 196865"/>
                <a:gd name="connsiteY26" fmla="*/ 169213 h 185195"/>
                <a:gd name="connsiteX27" fmla="*/ 79913 w 196865"/>
                <a:gd name="connsiteY27" fmla="*/ 185196 h 185195"/>
                <a:gd name="connsiteX28" fmla="*/ 3044 w 196865"/>
                <a:gd name="connsiteY28" fmla="*/ 185196 h 185195"/>
                <a:gd name="connsiteX29" fmla="*/ 3044 w 196865"/>
                <a:gd name="connsiteY29" fmla="*/ 169213 h 185195"/>
                <a:gd name="connsiteX30" fmla="*/ 23593 w 196865"/>
                <a:gd name="connsiteY30" fmla="*/ 166296 h 185195"/>
                <a:gd name="connsiteX31" fmla="*/ 23593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2"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715" y="42747"/>
                  </a:cubicBezTo>
                  <a:lnTo>
                    <a:pt x="57715" y="166296"/>
                  </a:lnTo>
                  <a:lnTo>
                    <a:pt x="79913" y="169213"/>
                  </a:lnTo>
                  <a:lnTo>
                    <a:pt x="79913" y="185196"/>
                  </a:lnTo>
                  <a:lnTo>
                    <a:pt x="3044" y="185196"/>
                  </a:lnTo>
                  <a:lnTo>
                    <a:pt x="3044" y="169213"/>
                  </a:lnTo>
                  <a:lnTo>
                    <a:pt x="23593" y="166296"/>
                  </a:lnTo>
                  <a:lnTo>
                    <a:pt x="23593"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4" name="Freeform: Shape 53">
              <a:extLst>
                <a:ext uri="{FF2B5EF4-FFF2-40B4-BE49-F238E27FC236}">
                  <a16:creationId xmlns:a16="http://schemas.microsoft.com/office/drawing/2014/main" id="{4B15D00D-C3A0-199C-367C-1BF99EDBA277}"/>
                </a:ext>
              </a:extLst>
            </p:cNvPr>
            <p:cNvSpPr/>
            <p:nvPr/>
          </p:nvSpPr>
          <p:spPr>
            <a:xfrm>
              <a:off x="19853097" y="1432395"/>
              <a:ext cx="117332" cy="231367"/>
            </a:xfrm>
            <a:custGeom>
              <a:avLst/>
              <a:gdLst>
                <a:gd name="connsiteX0" fmla="*/ 32600 w 117332"/>
                <a:gd name="connsiteY0" fmla="*/ 222489 h 231367"/>
                <a:gd name="connsiteX1" fmla="*/ 23467 w 117332"/>
                <a:gd name="connsiteY1" fmla="*/ 193441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1 h 231367"/>
                <a:gd name="connsiteX22" fmla="*/ 92091 w 117332"/>
                <a:gd name="connsiteY22" fmla="*/ 225787 h 231367"/>
                <a:gd name="connsiteX23" fmla="*/ 60379 w 117332"/>
                <a:gd name="connsiteY23" fmla="*/ 231368 h 231367"/>
                <a:gd name="connsiteX24" fmla="*/ 32600 w 117332"/>
                <a:gd name="connsiteY24" fmla="*/ 222489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489"/>
                  </a:moveTo>
                  <a:cubicBezTo>
                    <a:pt x="26511" y="216781"/>
                    <a:pt x="23467" y="207140"/>
                    <a:pt x="23467" y="193441"/>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4"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1" y="201305"/>
                    <a:pt x="112513" y="199656"/>
                  </a:cubicBezTo>
                  <a:lnTo>
                    <a:pt x="117333" y="214371"/>
                  </a:lnTo>
                  <a:cubicBezTo>
                    <a:pt x="112132" y="218303"/>
                    <a:pt x="103634" y="222108"/>
                    <a:pt x="92091" y="225787"/>
                  </a:cubicBezTo>
                  <a:cubicBezTo>
                    <a:pt x="80547" y="229465"/>
                    <a:pt x="69892" y="231368"/>
                    <a:pt x="60379" y="231368"/>
                  </a:cubicBezTo>
                  <a:cubicBezTo>
                    <a:pt x="47948" y="230987"/>
                    <a:pt x="38688" y="228197"/>
                    <a:pt x="32600" y="22248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5" name="Freeform: Shape 54">
              <a:extLst>
                <a:ext uri="{FF2B5EF4-FFF2-40B4-BE49-F238E27FC236}">
                  <a16:creationId xmlns:a16="http://schemas.microsoft.com/office/drawing/2014/main" id="{68312442-8158-36BE-5D5F-67BE613928DD}"/>
                </a:ext>
              </a:extLst>
            </p:cNvPr>
            <p:cNvSpPr/>
            <p:nvPr/>
          </p:nvSpPr>
          <p:spPr>
            <a:xfrm>
              <a:off x="19990852" y="1474254"/>
              <a:ext cx="127226" cy="185830"/>
            </a:xfrm>
            <a:custGeom>
              <a:avLst/>
              <a:gdLst>
                <a:gd name="connsiteX0" fmla="*/ 127 w 127226"/>
                <a:gd name="connsiteY0" fmla="*/ 169974 h 185830"/>
                <a:gd name="connsiteX1" fmla="*/ 24608 w 127226"/>
                <a:gd name="connsiteY1" fmla="*/ 168072 h 185830"/>
                <a:gd name="connsiteX2" fmla="*/ 24608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974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127" y="169974"/>
                  </a:moveTo>
                  <a:lnTo>
                    <a:pt x="24608" y="168072"/>
                  </a:lnTo>
                  <a:lnTo>
                    <a:pt x="24608"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10"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97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6" name="Freeform: Shape 55">
              <a:extLst>
                <a:ext uri="{FF2B5EF4-FFF2-40B4-BE49-F238E27FC236}">
                  <a16:creationId xmlns:a16="http://schemas.microsoft.com/office/drawing/2014/main" id="{7CD6026D-A257-0896-8AB2-A90196EBB10F}"/>
                </a:ext>
              </a:extLst>
            </p:cNvPr>
            <p:cNvSpPr/>
            <p:nvPr/>
          </p:nvSpPr>
          <p:spPr>
            <a:xfrm>
              <a:off x="20136599" y="1475396"/>
              <a:ext cx="183166" cy="188366"/>
            </a:xfrm>
            <a:custGeom>
              <a:avLst/>
              <a:gdLst>
                <a:gd name="connsiteX0" fmla="*/ 137755 w 183166"/>
                <a:gd name="connsiteY0" fmla="*/ 184054 h 188366"/>
                <a:gd name="connsiteX1" fmla="*/ 133316 w 183166"/>
                <a:gd name="connsiteY1" fmla="*/ 172384 h 188366"/>
                <a:gd name="connsiteX2" fmla="*/ 133316 w 183166"/>
                <a:gd name="connsiteY2" fmla="*/ 161349 h 188366"/>
                <a:gd name="connsiteX3" fmla="*/ 106424 w 183166"/>
                <a:gd name="connsiteY3" fmla="*/ 180249 h 188366"/>
                <a:gd name="connsiteX4" fmla="*/ 73951 w 183166"/>
                <a:gd name="connsiteY4" fmla="*/ 188367 h 188366"/>
                <a:gd name="connsiteX5" fmla="*/ 30951 w 183166"/>
                <a:gd name="connsiteY5" fmla="*/ 172131 h 188366"/>
                <a:gd name="connsiteX6" fmla="*/ 18266 w 183166"/>
                <a:gd name="connsiteY6" fmla="*/ 118348 h 188366"/>
                <a:gd name="connsiteX7" fmla="*/ 18266 w 183166"/>
                <a:gd name="connsiteY7" fmla="*/ 23720 h 188366"/>
                <a:gd name="connsiteX8" fmla="*/ 0 w 183166"/>
                <a:gd name="connsiteY8" fmla="*/ 18520 h 188366"/>
                <a:gd name="connsiteX9" fmla="*/ 0 w 183166"/>
                <a:gd name="connsiteY9" fmla="*/ 4186 h 188366"/>
                <a:gd name="connsiteX10" fmla="*/ 45665 w 183166"/>
                <a:gd name="connsiteY10" fmla="*/ 0 h 188366"/>
                <a:gd name="connsiteX11" fmla="*/ 46045 w 183166"/>
                <a:gd name="connsiteY11" fmla="*/ 0 h 188366"/>
                <a:gd name="connsiteX12" fmla="*/ 52261 w 183166"/>
                <a:gd name="connsiteY12" fmla="*/ 3932 h 188366"/>
                <a:gd name="connsiteX13" fmla="*/ 52261 w 183166"/>
                <a:gd name="connsiteY13" fmla="*/ 115684 h 188366"/>
                <a:gd name="connsiteX14" fmla="*/ 55051 w 183166"/>
                <a:gd name="connsiteY14" fmla="*/ 145239 h 188366"/>
                <a:gd name="connsiteX15" fmla="*/ 64819 w 183166"/>
                <a:gd name="connsiteY15" fmla="*/ 160841 h 188366"/>
                <a:gd name="connsiteX16" fmla="*/ 85241 w 183166"/>
                <a:gd name="connsiteY16" fmla="*/ 165915 h 188366"/>
                <a:gd name="connsiteX17" fmla="*/ 109722 w 183166"/>
                <a:gd name="connsiteY17" fmla="*/ 160334 h 188366"/>
                <a:gd name="connsiteX18" fmla="*/ 129637 w 183166"/>
                <a:gd name="connsiteY18" fmla="*/ 147269 h 188366"/>
                <a:gd name="connsiteX19" fmla="*/ 129637 w 183166"/>
                <a:gd name="connsiteY19" fmla="*/ 23720 h 188366"/>
                <a:gd name="connsiteX20" fmla="*/ 106170 w 183166"/>
                <a:gd name="connsiteY20" fmla="*/ 18520 h 188366"/>
                <a:gd name="connsiteX21" fmla="*/ 106170 w 183166"/>
                <a:gd name="connsiteY21" fmla="*/ 4186 h 188366"/>
                <a:gd name="connsiteX22" fmla="*/ 155767 w 183166"/>
                <a:gd name="connsiteY22" fmla="*/ 0 h 188366"/>
                <a:gd name="connsiteX23" fmla="*/ 156148 w 183166"/>
                <a:gd name="connsiteY23" fmla="*/ 0 h 188366"/>
                <a:gd name="connsiteX24" fmla="*/ 163632 w 183166"/>
                <a:gd name="connsiteY24" fmla="*/ 3932 h 188366"/>
                <a:gd name="connsiteX25" fmla="*/ 163632 w 183166"/>
                <a:gd name="connsiteY25" fmla="*/ 168198 h 188366"/>
                <a:gd name="connsiteX26" fmla="*/ 183166 w 183166"/>
                <a:gd name="connsiteY26" fmla="*/ 168198 h 188366"/>
                <a:gd name="connsiteX27" fmla="*/ 182786 w 183166"/>
                <a:gd name="connsiteY27" fmla="*/ 182913 h 188366"/>
                <a:gd name="connsiteX28" fmla="*/ 166930 w 183166"/>
                <a:gd name="connsiteY28" fmla="*/ 186464 h 188366"/>
                <a:gd name="connsiteX29" fmla="*/ 151455 w 183166"/>
                <a:gd name="connsiteY29" fmla="*/ 187733 h 188366"/>
                <a:gd name="connsiteX30" fmla="*/ 137755 w 183166"/>
                <a:gd name="connsiteY30" fmla="*/ 184054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6">
                  <a:moveTo>
                    <a:pt x="137755" y="184054"/>
                  </a:moveTo>
                  <a:cubicBezTo>
                    <a:pt x="134838" y="181644"/>
                    <a:pt x="133316" y="177712"/>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131"/>
                  </a:cubicBezTo>
                  <a:cubicBezTo>
                    <a:pt x="22452" y="161349"/>
                    <a:pt x="18266" y="143337"/>
                    <a:pt x="18266" y="118348"/>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112" y="187733"/>
                    <a:pt x="140673" y="186464"/>
                    <a:pt x="137755" y="184054"/>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7" name="Freeform: Shape 56">
              <a:extLst>
                <a:ext uri="{FF2B5EF4-FFF2-40B4-BE49-F238E27FC236}">
                  <a16:creationId xmlns:a16="http://schemas.microsoft.com/office/drawing/2014/main" id="{D6E2DF1F-57D3-EC40-F5DD-AD116E648500}"/>
                </a:ext>
              </a:extLst>
            </p:cNvPr>
            <p:cNvSpPr/>
            <p:nvPr/>
          </p:nvSpPr>
          <p:spPr>
            <a:xfrm>
              <a:off x="20342851"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8" name="Freeform: Shape 57">
              <a:extLst>
                <a:ext uri="{FF2B5EF4-FFF2-40B4-BE49-F238E27FC236}">
                  <a16:creationId xmlns:a16="http://schemas.microsoft.com/office/drawing/2014/main" id="{FC1C42DA-CB21-E32C-91E5-FD9CB7C9A95B}"/>
                </a:ext>
              </a:extLst>
            </p:cNvPr>
            <p:cNvSpPr/>
            <p:nvPr/>
          </p:nvSpPr>
          <p:spPr>
            <a:xfrm>
              <a:off x="20532740" y="1417935"/>
              <a:ext cx="236061" cy="242276"/>
            </a:xfrm>
            <a:custGeom>
              <a:avLst/>
              <a:gdLst>
                <a:gd name="connsiteX0" fmla="*/ 26257 w 236061"/>
                <a:gd name="connsiteY0" fmla="*/ 20295 h 242276"/>
                <a:gd name="connsiteX1" fmla="*/ 127 w 236061"/>
                <a:gd name="connsiteY1" fmla="*/ 16363 h 242276"/>
                <a:gd name="connsiteX2" fmla="*/ 127 w 236061"/>
                <a:gd name="connsiteY2" fmla="*/ 0 h 242276"/>
                <a:gd name="connsiteX3" fmla="*/ 60759 w 236061"/>
                <a:gd name="connsiteY3" fmla="*/ 0 h 242276"/>
                <a:gd name="connsiteX4" fmla="*/ 169340 w 236061"/>
                <a:gd name="connsiteY4" fmla="*/ 159065 h 242276"/>
                <a:gd name="connsiteX5" fmla="*/ 187606 w 236061"/>
                <a:gd name="connsiteY5" fmla="*/ 193568 h 242276"/>
                <a:gd name="connsiteX6" fmla="*/ 187606 w 236061"/>
                <a:gd name="connsiteY6" fmla="*/ 20295 h 242276"/>
                <a:gd name="connsiteX7" fmla="*/ 159192 w 236061"/>
                <a:gd name="connsiteY7" fmla="*/ 16363 h 242276"/>
                <a:gd name="connsiteX8" fmla="*/ 159192 w 236061"/>
                <a:gd name="connsiteY8" fmla="*/ 0 h 242276"/>
                <a:gd name="connsiteX9" fmla="*/ 236061 w 236061"/>
                <a:gd name="connsiteY9" fmla="*/ 0 h 242276"/>
                <a:gd name="connsiteX10" fmla="*/ 236061 w 236061"/>
                <a:gd name="connsiteY10" fmla="*/ 16236 h 242276"/>
                <a:gd name="connsiteX11" fmla="*/ 209931 w 236061"/>
                <a:gd name="connsiteY11" fmla="*/ 20169 h 242276"/>
                <a:gd name="connsiteX12" fmla="*/ 209931 w 236061"/>
                <a:gd name="connsiteY12" fmla="*/ 242150 h 242276"/>
                <a:gd name="connsiteX13" fmla="*/ 184181 w 236061"/>
                <a:gd name="connsiteY13" fmla="*/ 242150 h 242276"/>
                <a:gd name="connsiteX14" fmla="*/ 73317 w 236061"/>
                <a:gd name="connsiteY14" fmla="*/ 79533 h 242276"/>
                <a:gd name="connsiteX15" fmla="*/ 48202 w 236061"/>
                <a:gd name="connsiteY15" fmla="*/ 36532 h 242276"/>
                <a:gd name="connsiteX16" fmla="*/ 48202 w 236061"/>
                <a:gd name="connsiteY16" fmla="*/ 222996 h 242276"/>
                <a:gd name="connsiteX17" fmla="*/ 79152 w 236061"/>
                <a:gd name="connsiteY17" fmla="*/ 226294 h 242276"/>
                <a:gd name="connsiteX18" fmla="*/ 79152 w 236061"/>
                <a:gd name="connsiteY18" fmla="*/ 242277 h 242276"/>
                <a:gd name="connsiteX19" fmla="*/ 0 w 236061"/>
                <a:gd name="connsiteY19" fmla="*/ 242277 h 242276"/>
                <a:gd name="connsiteX20" fmla="*/ 0 w 236061"/>
                <a:gd name="connsiteY20" fmla="*/ 226294 h 242276"/>
                <a:gd name="connsiteX21" fmla="*/ 26130 w 236061"/>
                <a:gd name="connsiteY21" fmla="*/ 222742 h 242276"/>
                <a:gd name="connsiteX22" fmla="*/ 26130 w 236061"/>
                <a:gd name="connsiteY22"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6061" h="242276">
                  <a:moveTo>
                    <a:pt x="26257" y="20295"/>
                  </a:moveTo>
                  <a:lnTo>
                    <a:pt x="127" y="16363"/>
                  </a:lnTo>
                  <a:lnTo>
                    <a:pt x="127" y="0"/>
                  </a:lnTo>
                  <a:lnTo>
                    <a:pt x="60759" y="0"/>
                  </a:lnTo>
                  <a:lnTo>
                    <a:pt x="169340" y="159065"/>
                  </a:lnTo>
                  <a:lnTo>
                    <a:pt x="187606" y="193568"/>
                  </a:lnTo>
                  <a:lnTo>
                    <a:pt x="187606" y="20295"/>
                  </a:lnTo>
                  <a:lnTo>
                    <a:pt x="159192" y="16363"/>
                  </a:lnTo>
                  <a:lnTo>
                    <a:pt x="159192" y="0"/>
                  </a:lnTo>
                  <a:lnTo>
                    <a:pt x="236061" y="0"/>
                  </a:lnTo>
                  <a:lnTo>
                    <a:pt x="236061" y="16236"/>
                  </a:lnTo>
                  <a:lnTo>
                    <a:pt x="209931" y="20169"/>
                  </a:lnTo>
                  <a:lnTo>
                    <a:pt x="209931" y="242150"/>
                  </a:lnTo>
                  <a:lnTo>
                    <a:pt x="184181" y="242150"/>
                  </a:lnTo>
                  <a:lnTo>
                    <a:pt x="73317" y="79533"/>
                  </a:lnTo>
                  <a:lnTo>
                    <a:pt x="48202" y="36532"/>
                  </a:lnTo>
                  <a:lnTo>
                    <a:pt x="48202" y="222996"/>
                  </a:lnTo>
                  <a:lnTo>
                    <a:pt x="79152" y="226294"/>
                  </a:lnTo>
                  <a:lnTo>
                    <a:pt x="79152" y="242277"/>
                  </a:lnTo>
                  <a:lnTo>
                    <a:pt x="0" y="242277"/>
                  </a:lnTo>
                  <a:lnTo>
                    <a:pt x="0" y="226294"/>
                  </a:lnTo>
                  <a:lnTo>
                    <a:pt x="26130" y="222742"/>
                  </a:lnTo>
                  <a:lnTo>
                    <a:pt x="2613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9" name="Freeform: Shape 58">
              <a:extLst>
                <a:ext uri="{FF2B5EF4-FFF2-40B4-BE49-F238E27FC236}">
                  <a16:creationId xmlns:a16="http://schemas.microsoft.com/office/drawing/2014/main" id="{A636FCC5-804B-6460-6006-0635CDB4C5D4}"/>
                </a:ext>
              </a:extLst>
            </p:cNvPr>
            <p:cNvSpPr/>
            <p:nvPr/>
          </p:nvSpPr>
          <p:spPr>
            <a:xfrm>
              <a:off x="20791634" y="1475269"/>
              <a:ext cx="160080" cy="188493"/>
            </a:xfrm>
            <a:custGeom>
              <a:avLst/>
              <a:gdLst>
                <a:gd name="connsiteX0" fmla="*/ 30697 w 160080"/>
                <a:gd name="connsiteY0" fmla="*/ 90822 h 188493"/>
                <a:gd name="connsiteX1" fmla="*/ 108327 w 160080"/>
                <a:gd name="connsiteY1" fmla="*/ 75347 h 188493"/>
                <a:gd name="connsiteX2" fmla="*/ 108327 w 160080"/>
                <a:gd name="connsiteY2" fmla="*/ 66214 h 188493"/>
                <a:gd name="connsiteX3" fmla="*/ 105029 w 160080"/>
                <a:gd name="connsiteY3" fmla="*/ 42113 h 188493"/>
                <a:gd name="connsiteX4" fmla="*/ 93739 w 160080"/>
                <a:gd name="connsiteY4" fmla="*/ 29175 h 188493"/>
                <a:gd name="connsiteX5" fmla="*/ 71034 w 160080"/>
                <a:gd name="connsiteY5" fmla="*/ 25116 h 188493"/>
                <a:gd name="connsiteX6" fmla="*/ 41225 w 160080"/>
                <a:gd name="connsiteY6" fmla="*/ 29809 h 188493"/>
                <a:gd name="connsiteX7" fmla="*/ 14968 w 160080"/>
                <a:gd name="connsiteY7" fmla="*/ 41352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800 w 160080"/>
                <a:gd name="connsiteY14" fmla="*/ 64311 h 188493"/>
                <a:gd name="connsiteX15" fmla="*/ 140800 w 160080"/>
                <a:gd name="connsiteY15" fmla="*/ 168960 h 188493"/>
                <a:gd name="connsiteX16" fmla="*/ 160080 w 160080"/>
                <a:gd name="connsiteY16" fmla="*/ 168960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697 w 160080"/>
                <a:gd name="connsiteY27" fmla="*/ 90822 h 188493"/>
                <a:gd name="connsiteX28" fmla="*/ 88031 w 160080"/>
                <a:gd name="connsiteY28" fmla="*/ 161095 h 188493"/>
                <a:gd name="connsiteX29" fmla="*/ 108200 w 160080"/>
                <a:gd name="connsiteY29" fmla="*/ 148664 h 188493"/>
                <a:gd name="connsiteX30" fmla="*/ 108200 w 160080"/>
                <a:gd name="connsiteY30" fmla="*/ 92598 h 188493"/>
                <a:gd name="connsiteX31" fmla="*/ 54544 w 160080"/>
                <a:gd name="connsiteY31" fmla="*/ 103507 h 188493"/>
                <a:gd name="connsiteX32" fmla="*/ 36405 w 160080"/>
                <a:gd name="connsiteY32" fmla="*/ 132047 h 188493"/>
                <a:gd name="connsiteX33" fmla="*/ 45031 w 160080"/>
                <a:gd name="connsiteY33" fmla="*/ 157924 h 188493"/>
                <a:gd name="connsiteX34" fmla="*/ 68370 w 160080"/>
                <a:gd name="connsiteY34" fmla="*/ 166296 h 188493"/>
                <a:gd name="connsiteX35" fmla="*/ 88031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697" y="90822"/>
                  </a:moveTo>
                  <a:cubicBezTo>
                    <a:pt x="51119" y="81182"/>
                    <a:pt x="76996" y="75981"/>
                    <a:pt x="108327" y="75347"/>
                  </a:cubicBezTo>
                  <a:lnTo>
                    <a:pt x="108327" y="66214"/>
                  </a:lnTo>
                  <a:cubicBezTo>
                    <a:pt x="108327" y="55939"/>
                    <a:pt x="107185" y="47948"/>
                    <a:pt x="105029" y="42113"/>
                  </a:cubicBezTo>
                  <a:cubicBezTo>
                    <a:pt x="102872" y="36278"/>
                    <a:pt x="99067" y="31965"/>
                    <a:pt x="93739" y="29175"/>
                  </a:cubicBezTo>
                  <a:cubicBezTo>
                    <a:pt x="88412" y="26511"/>
                    <a:pt x="80801" y="25116"/>
                    <a:pt x="71034" y="25116"/>
                  </a:cubicBezTo>
                  <a:cubicBezTo>
                    <a:pt x="59998" y="25116"/>
                    <a:pt x="49978" y="26638"/>
                    <a:pt x="41225" y="29809"/>
                  </a:cubicBezTo>
                  <a:cubicBezTo>
                    <a:pt x="32473" y="32980"/>
                    <a:pt x="23720" y="36785"/>
                    <a:pt x="14968" y="41352"/>
                  </a:cubicBezTo>
                  <a:lnTo>
                    <a:pt x="6977" y="24481"/>
                  </a:lnTo>
                  <a:cubicBezTo>
                    <a:pt x="9767" y="22071"/>
                    <a:pt x="14968" y="18900"/>
                    <a:pt x="22579" y="14968"/>
                  </a:cubicBezTo>
                  <a:cubicBezTo>
                    <a:pt x="30190"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800" y="48582"/>
                    <a:pt x="140800" y="64311"/>
                  </a:cubicBezTo>
                  <a:lnTo>
                    <a:pt x="140800" y="168960"/>
                  </a:lnTo>
                  <a:lnTo>
                    <a:pt x="160080" y="168960"/>
                  </a:lnTo>
                  <a:lnTo>
                    <a:pt x="160080" y="183293"/>
                  </a:lnTo>
                  <a:cubicBezTo>
                    <a:pt x="155767" y="184435"/>
                    <a:pt x="150186" y="185450"/>
                    <a:pt x="143590" y="186591"/>
                  </a:cubicBezTo>
                  <a:cubicBezTo>
                    <a:pt x="136994" y="187733"/>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60"/>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557"/>
                    <a:pt x="10275" y="100462"/>
                    <a:pt x="30697" y="90822"/>
                  </a:cubicBezTo>
                  <a:close/>
                  <a:moveTo>
                    <a:pt x="88031" y="161095"/>
                  </a:moveTo>
                  <a:cubicBezTo>
                    <a:pt x="95389" y="157670"/>
                    <a:pt x="102111" y="153484"/>
                    <a:pt x="108200" y="148664"/>
                  </a:cubicBezTo>
                  <a:lnTo>
                    <a:pt x="108200" y="92598"/>
                  </a:lnTo>
                  <a:cubicBezTo>
                    <a:pt x="84480" y="92598"/>
                    <a:pt x="66594" y="96276"/>
                    <a:pt x="54544" y="103507"/>
                  </a:cubicBezTo>
                  <a:cubicBezTo>
                    <a:pt x="42494" y="110737"/>
                    <a:pt x="36405" y="120250"/>
                    <a:pt x="36405" y="132047"/>
                  </a:cubicBezTo>
                  <a:cubicBezTo>
                    <a:pt x="36405" y="143844"/>
                    <a:pt x="39322" y="152469"/>
                    <a:pt x="45031" y="157924"/>
                  </a:cubicBezTo>
                  <a:cubicBezTo>
                    <a:pt x="50739" y="163378"/>
                    <a:pt x="58603" y="166296"/>
                    <a:pt x="68370" y="166296"/>
                  </a:cubicBezTo>
                  <a:cubicBezTo>
                    <a:pt x="74205" y="166296"/>
                    <a:pt x="80674" y="164520"/>
                    <a:pt x="88031"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0" name="Freeform: Shape 59">
              <a:extLst>
                <a:ext uri="{FF2B5EF4-FFF2-40B4-BE49-F238E27FC236}">
                  <a16:creationId xmlns:a16="http://schemas.microsoft.com/office/drawing/2014/main" id="{86E850A4-7344-1FEA-1280-5AC6BAAB6E42}"/>
                </a:ext>
              </a:extLst>
            </p:cNvPr>
            <p:cNvSpPr/>
            <p:nvPr/>
          </p:nvSpPr>
          <p:spPr>
            <a:xfrm>
              <a:off x="20969980" y="1432395"/>
              <a:ext cx="117459" cy="316481"/>
            </a:xfrm>
            <a:custGeom>
              <a:avLst/>
              <a:gdLst>
                <a:gd name="connsiteX0" fmla="*/ 32600 w 117459"/>
                <a:gd name="connsiteY0" fmla="*/ 222489 h 316481"/>
                <a:gd name="connsiteX1" fmla="*/ 23467 w 117459"/>
                <a:gd name="connsiteY1" fmla="*/ 193441 h 316481"/>
                <a:gd name="connsiteX2" fmla="*/ 23467 w 117459"/>
                <a:gd name="connsiteY2" fmla="*/ 68370 h 316481"/>
                <a:gd name="connsiteX3" fmla="*/ 0 w 117459"/>
                <a:gd name="connsiteY3" fmla="*/ 68370 h 316481"/>
                <a:gd name="connsiteX4" fmla="*/ 0 w 117459"/>
                <a:gd name="connsiteY4" fmla="*/ 53656 h 316481"/>
                <a:gd name="connsiteX5" fmla="*/ 9133 w 117459"/>
                <a:gd name="connsiteY5" fmla="*/ 51373 h 316481"/>
                <a:gd name="connsiteX6" fmla="*/ 19281 w 117459"/>
                <a:gd name="connsiteY6" fmla="*/ 47821 h 316481"/>
                <a:gd name="connsiteX7" fmla="*/ 27399 w 117459"/>
                <a:gd name="connsiteY7" fmla="*/ 36151 h 316481"/>
                <a:gd name="connsiteX8" fmla="*/ 33614 w 117459"/>
                <a:gd name="connsiteY8" fmla="*/ 16236 h 316481"/>
                <a:gd name="connsiteX9" fmla="*/ 37800 w 117459"/>
                <a:gd name="connsiteY9" fmla="*/ 0 h 316481"/>
                <a:gd name="connsiteX10" fmla="*/ 57081 w 117459"/>
                <a:gd name="connsiteY10" fmla="*/ 0 h 316481"/>
                <a:gd name="connsiteX11" fmla="*/ 57715 w 117459"/>
                <a:gd name="connsiteY11" fmla="*/ 46933 h 316481"/>
                <a:gd name="connsiteX12" fmla="*/ 112132 w 117459"/>
                <a:gd name="connsiteY12" fmla="*/ 46933 h 316481"/>
                <a:gd name="connsiteX13" fmla="*/ 112132 w 117459"/>
                <a:gd name="connsiteY13" fmla="*/ 68497 h 316481"/>
                <a:gd name="connsiteX14" fmla="*/ 57715 w 117459"/>
                <a:gd name="connsiteY14" fmla="*/ 68497 h 316481"/>
                <a:gd name="connsiteX15" fmla="*/ 57715 w 117459"/>
                <a:gd name="connsiteY15" fmla="*/ 168579 h 316481"/>
                <a:gd name="connsiteX16" fmla="*/ 58857 w 117459"/>
                <a:gd name="connsiteY16" fmla="*/ 194709 h 316481"/>
                <a:gd name="connsiteX17" fmla="*/ 63804 w 117459"/>
                <a:gd name="connsiteY17" fmla="*/ 204476 h 316481"/>
                <a:gd name="connsiteX18" fmla="*/ 76615 w 117459"/>
                <a:gd name="connsiteY18" fmla="*/ 206760 h 316481"/>
                <a:gd name="connsiteX19" fmla="*/ 96023 w 117459"/>
                <a:gd name="connsiteY19" fmla="*/ 204476 h 316481"/>
                <a:gd name="connsiteX20" fmla="*/ 112513 w 117459"/>
                <a:gd name="connsiteY20" fmla="*/ 199656 h 316481"/>
                <a:gd name="connsiteX21" fmla="*/ 117460 w 117459"/>
                <a:gd name="connsiteY21" fmla="*/ 214371 h 316481"/>
                <a:gd name="connsiteX22" fmla="*/ 92217 w 117459"/>
                <a:gd name="connsiteY22" fmla="*/ 225787 h 316481"/>
                <a:gd name="connsiteX23" fmla="*/ 60379 w 117459"/>
                <a:gd name="connsiteY23" fmla="*/ 231368 h 316481"/>
                <a:gd name="connsiteX24" fmla="*/ 32600 w 117459"/>
                <a:gd name="connsiteY24" fmla="*/ 222489 h 316481"/>
                <a:gd name="connsiteX25" fmla="*/ 82831 w 117459"/>
                <a:gd name="connsiteY25" fmla="*/ 293269 h 316481"/>
                <a:gd name="connsiteX26" fmla="*/ 71795 w 117459"/>
                <a:gd name="connsiteY26" fmla="*/ 309252 h 316481"/>
                <a:gd name="connsiteX27" fmla="*/ 62282 w 117459"/>
                <a:gd name="connsiteY27" fmla="*/ 316482 h 316481"/>
                <a:gd name="connsiteX28" fmla="*/ 61901 w 117459"/>
                <a:gd name="connsiteY28" fmla="*/ 316482 h 316481"/>
                <a:gd name="connsiteX29" fmla="*/ 50866 w 117459"/>
                <a:gd name="connsiteY29" fmla="*/ 310647 h 316481"/>
                <a:gd name="connsiteX30" fmla="*/ 50485 w 117459"/>
                <a:gd name="connsiteY30" fmla="*/ 308744 h 316481"/>
                <a:gd name="connsiteX31" fmla="*/ 57969 w 117459"/>
                <a:gd name="connsiteY31" fmla="*/ 299992 h 316481"/>
                <a:gd name="connsiteX32" fmla="*/ 60886 w 117459"/>
                <a:gd name="connsiteY32" fmla="*/ 286292 h 316481"/>
                <a:gd name="connsiteX33" fmla="*/ 59110 w 117459"/>
                <a:gd name="connsiteY33" fmla="*/ 279443 h 316481"/>
                <a:gd name="connsiteX34" fmla="*/ 54037 w 117459"/>
                <a:gd name="connsiteY34" fmla="*/ 274496 h 316481"/>
                <a:gd name="connsiteX35" fmla="*/ 47567 w 117459"/>
                <a:gd name="connsiteY35" fmla="*/ 261431 h 316481"/>
                <a:gd name="connsiteX36" fmla="*/ 53149 w 117459"/>
                <a:gd name="connsiteY36" fmla="*/ 249380 h 316481"/>
                <a:gd name="connsiteX37" fmla="*/ 64819 w 117459"/>
                <a:gd name="connsiteY37" fmla="*/ 245828 h 316481"/>
                <a:gd name="connsiteX38" fmla="*/ 66087 w 117459"/>
                <a:gd name="connsiteY38" fmla="*/ 245828 h 316481"/>
                <a:gd name="connsiteX39" fmla="*/ 81689 w 117459"/>
                <a:gd name="connsiteY39" fmla="*/ 252678 h 316481"/>
                <a:gd name="connsiteX40" fmla="*/ 87524 w 117459"/>
                <a:gd name="connsiteY40" fmla="*/ 271959 h 316481"/>
                <a:gd name="connsiteX41" fmla="*/ 82831 w 117459"/>
                <a:gd name="connsiteY41" fmla="*/ 293269 h 31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7459" h="316481">
                  <a:moveTo>
                    <a:pt x="32600" y="222489"/>
                  </a:moveTo>
                  <a:cubicBezTo>
                    <a:pt x="26511" y="216781"/>
                    <a:pt x="23467" y="207140"/>
                    <a:pt x="23467" y="193441"/>
                  </a:cubicBezTo>
                  <a:lnTo>
                    <a:pt x="23467" y="68370"/>
                  </a:lnTo>
                  <a:lnTo>
                    <a:pt x="0" y="68370"/>
                  </a:lnTo>
                  <a:lnTo>
                    <a:pt x="0" y="53656"/>
                  </a:lnTo>
                  <a:cubicBezTo>
                    <a:pt x="1015"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460" y="214371"/>
                  </a:lnTo>
                  <a:cubicBezTo>
                    <a:pt x="112259" y="218303"/>
                    <a:pt x="103760" y="222108"/>
                    <a:pt x="92217" y="225787"/>
                  </a:cubicBezTo>
                  <a:cubicBezTo>
                    <a:pt x="80548" y="229465"/>
                    <a:pt x="70019" y="231368"/>
                    <a:pt x="60379" y="231368"/>
                  </a:cubicBezTo>
                  <a:cubicBezTo>
                    <a:pt x="47948" y="230987"/>
                    <a:pt x="38688" y="228197"/>
                    <a:pt x="32600" y="222489"/>
                  </a:cubicBezTo>
                  <a:close/>
                  <a:moveTo>
                    <a:pt x="82831" y="293269"/>
                  </a:moveTo>
                  <a:cubicBezTo>
                    <a:pt x="79533" y="299738"/>
                    <a:pt x="75854" y="305066"/>
                    <a:pt x="71795" y="309252"/>
                  </a:cubicBezTo>
                  <a:cubicBezTo>
                    <a:pt x="67736" y="313438"/>
                    <a:pt x="64565" y="315721"/>
                    <a:pt x="62282" y="316482"/>
                  </a:cubicBezTo>
                  <a:lnTo>
                    <a:pt x="61901" y="316482"/>
                  </a:lnTo>
                  <a:lnTo>
                    <a:pt x="50866" y="310647"/>
                  </a:lnTo>
                  <a:lnTo>
                    <a:pt x="50485" y="308744"/>
                  </a:lnTo>
                  <a:cubicBezTo>
                    <a:pt x="53529" y="307222"/>
                    <a:pt x="56066" y="304305"/>
                    <a:pt x="57969" y="299992"/>
                  </a:cubicBezTo>
                  <a:cubicBezTo>
                    <a:pt x="59872" y="295679"/>
                    <a:pt x="60886" y="291113"/>
                    <a:pt x="60886" y="286292"/>
                  </a:cubicBezTo>
                  <a:cubicBezTo>
                    <a:pt x="60886" y="283502"/>
                    <a:pt x="60252" y="281219"/>
                    <a:pt x="59110" y="279443"/>
                  </a:cubicBezTo>
                  <a:cubicBezTo>
                    <a:pt x="57969" y="277667"/>
                    <a:pt x="56193" y="276018"/>
                    <a:pt x="54037" y="274496"/>
                  </a:cubicBezTo>
                  <a:cubicBezTo>
                    <a:pt x="49724" y="271451"/>
                    <a:pt x="47567" y="267139"/>
                    <a:pt x="47567" y="261431"/>
                  </a:cubicBezTo>
                  <a:cubicBezTo>
                    <a:pt x="47567" y="255722"/>
                    <a:pt x="49470" y="251790"/>
                    <a:pt x="53149" y="249380"/>
                  </a:cubicBezTo>
                  <a:cubicBezTo>
                    <a:pt x="56827" y="246970"/>
                    <a:pt x="60760" y="245828"/>
                    <a:pt x="64819" y="245828"/>
                  </a:cubicBezTo>
                  <a:lnTo>
                    <a:pt x="66087" y="245828"/>
                  </a:lnTo>
                  <a:cubicBezTo>
                    <a:pt x="72556" y="245828"/>
                    <a:pt x="77757" y="248112"/>
                    <a:pt x="81689" y="252678"/>
                  </a:cubicBezTo>
                  <a:cubicBezTo>
                    <a:pt x="85621" y="257245"/>
                    <a:pt x="87524" y="263714"/>
                    <a:pt x="87524" y="271959"/>
                  </a:cubicBezTo>
                  <a:cubicBezTo>
                    <a:pt x="87651" y="279570"/>
                    <a:pt x="86002" y="286673"/>
                    <a:pt x="82831" y="2932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1" name="Freeform: Shape 60">
              <a:extLst>
                <a:ext uri="{FF2B5EF4-FFF2-40B4-BE49-F238E27FC236}">
                  <a16:creationId xmlns:a16="http://schemas.microsoft.com/office/drawing/2014/main" id="{D36A629F-D7FE-70BF-514C-685492E4D3FD}"/>
                </a:ext>
              </a:extLst>
            </p:cNvPr>
            <p:cNvSpPr/>
            <p:nvPr/>
          </p:nvSpPr>
          <p:spPr>
            <a:xfrm>
              <a:off x="21106213" y="140169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0" y="14714"/>
                    <a:pt x="63930" y="20803"/>
                  </a:cubicBezTo>
                  <a:cubicBezTo>
                    <a:pt x="63930"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2" name="Freeform: Shape 61">
              <a:extLst>
                <a:ext uri="{FF2B5EF4-FFF2-40B4-BE49-F238E27FC236}">
                  <a16:creationId xmlns:a16="http://schemas.microsoft.com/office/drawing/2014/main" id="{D6B18DCE-F724-A86F-4516-CD3F4E14C4F0}"/>
                </a:ext>
              </a:extLst>
            </p:cNvPr>
            <p:cNvSpPr/>
            <p:nvPr/>
          </p:nvSpPr>
          <p:spPr>
            <a:xfrm>
              <a:off x="21215681" y="1474381"/>
              <a:ext cx="168451" cy="189254"/>
            </a:xfrm>
            <a:custGeom>
              <a:avLst/>
              <a:gdLst>
                <a:gd name="connsiteX0" fmla="*/ 12050 w 168451"/>
                <a:gd name="connsiteY0" fmla="*/ 44016 h 189254"/>
                <a:gd name="connsiteX1" fmla="*/ 43762 w 168451"/>
                <a:gd name="connsiteY1" fmla="*/ 11289 h 189254"/>
                <a:gd name="connsiteX2" fmla="*/ 86002 w 168451"/>
                <a:gd name="connsiteY2" fmla="*/ 0 h 189254"/>
                <a:gd name="connsiteX3" fmla="*/ 147776 w 168451"/>
                <a:gd name="connsiteY3" fmla="*/ 26004 h 189254"/>
                <a:gd name="connsiteX4" fmla="*/ 168452 w 168451"/>
                <a:gd name="connsiteY4" fmla="*/ 94501 h 189254"/>
                <a:gd name="connsiteX5" fmla="*/ 156402 w 168451"/>
                <a:gd name="connsiteY5" fmla="*/ 145620 h 189254"/>
                <a:gd name="connsiteX6" fmla="*/ 124690 w 168451"/>
                <a:gd name="connsiteY6" fmla="*/ 178219 h 189254"/>
                <a:gd name="connsiteX7" fmla="*/ 82450 w 168451"/>
                <a:gd name="connsiteY7" fmla="*/ 189255 h 189254"/>
                <a:gd name="connsiteX8" fmla="*/ 20676 w 168451"/>
                <a:gd name="connsiteY8" fmla="*/ 163125 h 189254"/>
                <a:gd name="connsiteX9" fmla="*/ 0 w 168451"/>
                <a:gd name="connsiteY9" fmla="*/ 94627 h 189254"/>
                <a:gd name="connsiteX10" fmla="*/ 12050 w 168451"/>
                <a:gd name="connsiteY10" fmla="*/ 44016 h 189254"/>
                <a:gd name="connsiteX11" fmla="*/ 118982 w 168451"/>
                <a:gd name="connsiteY11" fmla="*/ 152216 h 189254"/>
                <a:gd name="connsiteX12" fmla="*/ 131032 w 168451"/>
                <a:gd name="connsiteY12" fmla="*/ 97164 h 189254"/>
                <a:gd name="connsiteX13" fmla="*/ 119997 w 168451"/>
                <a:gd name="connsiteY13" fmla="*/ 39830 h 189254"/>
                <a:gd name="connsiteX14" fmla="*/ 84480 w 168451"/>
                <a:gd name="connsiteY14" fmla="*/ 18646 h 189254"/>
                <a:gd name="connsiteX15" fmla="*/ 49724 w 168451"/>
                <a:gd name="connsiteY15" fmla="*/ 37166 h 189254"/>
                <a:gd name="connsiteX16" fmla="*/ 37546 w 168451"/>
                <a:gd name="connsiteY16" fmla="*/ 92217 h 189254"/>
                <a:gd name="connsiteX17" fmla="*/ 48963 w 168451"/>
                <a:gd name="connsiteY17" fmla="*/ 149552 h 189254"/>
                <a:gd name="connsiteX18" fmla="*/ 84480 w 168451"/>
                <a:gd name="connsiteY18" fmla="*/ 170735 h 189254"/>
                <a:gd name="connsiteX19" fmla="*/ 118982 w 168451"/>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1" h="189254">
                  <a:moveTo>
                    <a:pt x="12050" y="44016"/>
                  </a:moveTo>
                  <a:cubicBezTo>
                    <a:pt x="20042" y="29682"/>
                    <a:pt x="30697" y="18773"/>
                    <a:pt x="43762" y="11289"/>
                  </a:cubicBezTo>
                  <a:cubicBezTo>
                    <a:pt x="56827" y="3805"/>
                    <a:pt x="71034" y="0"/>
                    <a:pt x="86002" y="0"/>
                  </a:cubicBezTo>
                  <a:cubicBezTo>
                    <a:pt x="113401" y="0"/>
                    <a:pt x="133950" y="8626"/>
                    <a:pt x="147776" y="26004"/>
                  </a:cubicBezTo>
                  <a:cubicBezTo>
                    <a:pt x="161602" y="43381"/>
                    <a:pt x="168452" y="66214"/>
                    <a:pt x="168452" y="94501"/>
                  </a:cubicBezTo>
                  <a:cubicBezTo>
                    <a:pt x="168452" y="114289"/>
                    <a:pt x="164393" y="131286"/>
                    <a:pt x="156402" y="145620"/>
                  </a:cubicBezTo>
                  <a:cubicBezTo>
                    <a:pt x="148410" y="159953"/>
                    <a:pt x="137755" y="170862"/>
                    <a:pt x="124690" y="178219"/>
                  </a:cubicBezTo>
                  <a:cubicBezTo>
                    <a:pt x="111498" y="185576"/>
                    <a:pt x="97418" y="189255"/>
                    <a:pt x="82450" y="189255"/>
                  </a:cubicBezTo>
                  <a:cubicBezTo>
                    <a:pt x="55051" y="189255"/>
                    <a:pt x="34502" y="180629"/>
                    <a:pt x="20676" y="163125"/>
                  </a:cubicBezTo>
                  <a:cubicBezTo>
                    <a:pt x="6850" y="145747"/>
                    <a:pt x="0" y="122914"/>
                    <a:pt x="0" y="94627"/>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39" y="25750"/>
                    <a:pt x="100716" y="18646"/>
                    <a:pt x="84480" y="18646"/>
                  </a:cubicBezTo>
                  <a:cubicBezTo>
                    <a:pt x="69512" y="18646"/>
                    <a:pt x="57969" y="24862"/>
                    <a:pt x="49724" y="37166"/>
                  </a:cubicBezTo>
                  <a:cubicBezTo>
                    <a:pt x="41606" y="49597"/>
                    <a:pt x="37546" y="67863"/>
                    <a:pt x="37546" y="92217"/>
                  </a:cubicBezTo>
                  <a:cubicBezTo>
                    <a:pt x="37546" y="116318"/>
                    <a:pt x="41352" y="135472"/>
                    <a:pt x="48963" y="149552"/>
                  </a:cubicBezTo>
                  <a:cubicBezTo>
                    <a:pt x="56573" y="163632"/>
                    <a:pt x="68370" y="170735"/>
                    <a:pt x="84480" y="170735"/>
                  </a:cubicBezTo>
                  <a:cubicBezTo>
                    <a:pt x="99448" y="170735"/>
                    <a:pt x="110991"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3" name="Freeform: Shape 62">
              <a:extLst>
                <a:ext uri="{FF2B5EF4-FFF2-40B4-BE49-F238E27FC236}">
                  <a16:creationId xmlns:a16="http://schemas.microsoft.com/office/drawing/2014/main" id="{BC069111-CF0C-811C-FB60-DC84CE09D9FF}"/>
                </a:ext>
              </a:extLst>
            </p:cNvPr>
            <p:cNvSpPr/>
            <p:nvPr/>
          </p:nvSpPr>
          <p:spPr>
            <a:xfrm>
              <a:off x="21410010"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3"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4" name="Freeform: Shape 63">
              <a:extLst>
                <a:ext uri="{FF2B5EF4-FFF2-40B4-BE49-F238E27FC236}">
                  <a16:creationId xmlns:a16="http://schemas.microsoft.com/office/drawing/2014/main" id="{3AA670DA-CBDC-6D05-4ABE-4B683E50A15D}"/>
                </a:ext>
              </a:extLst>
            </p:cNvPr>
            <p:cNvSpPr/>
            <p:nvPr/>
          </p:nvSpPr>
          <p:spPr>
            <a:xfrm>
              <a:off x="21629961" y="1475142"/>
              <a:ext cx="160207" cy="188493"/>
            </a:xfrm>
            <a:custGeom>
              <a:avLst/>
              <a:gdLst>
                <a:gd name="connsiteX0" fmla="*/ 30951 w 160207"/>
                <a:gd name="connsiteY0" fmla="*/ 90949 h 188493"/>
                <a:gd name="connsiteX1" fmla="*/ 108581 w 160207"/>
                <a:gd name="connsiteY1" fmla="*/ 75474 h 188493"/>
                <a:gd name="connsiteX2" fmla="*/ 108581 w 160207"/>
                <a:gd name="connsiteY2" fmla="*/ 66341 h 188493"/>
                <a:gd name="connsiteX3" fmla="*/ 105283 w 160207"/>
                <a:gd name="connsiteY3" fmla="*/ 42240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311 h 188493"/>
                <a:gd name="connsiteX15" fmla="*/ 140926 w 160207"/>
                <a:gd name="connsiteY15" fmla="*/ 168959 h 188493"/>
                <a:gd name="connsiteX16" fmla="*/ 160207 w 160207"/>
                <a:gd name="connsiteY16" fmla="*/ 168959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949 h 188493"/>
                <a:gd name="connsiteX28" fmla="*/ 88285 w 160207"/>
                <a:gd name="connsiteY28" fmla="*/ 161222 h 188493"/>
                <a:gd name="connsiteX29" fmla="*/ 108454 w 160207"/>
                <a:gd name="connsiteY29" fmla="*/ 148791 h 188493"/>
                <a:gd name="connsiteX30" fmla="*/ 108454 w 160207"/>
                <a:gd name="connsiteY30" fmla="*/ 92725 h 188493"/>
                <a:gd name="connsiteX31" fmla="*/ 54798 w 160207"/>
                <a:gd name="connsiteY31" fmla="*/ 103634 h 188493"/>
                <a:gd name="connsiteX32" fmla="*/ 36659 w 160207"/>
                <a:gd name="connsiteY32" fmla="*/ 132174 h 188493"/>
                <a:gd name="connsiteX33" fmla="*/ 45284 w 160207"/>
                <a:gd name="connsiteY33" fmla="*/ 158051 h 188493"/>
                <a:gd name="connsiteX34" fmla="*/ 68624 w 160207"/>
                <a:gd name="connsiteY34" fmla="*/ 166423 h 188493"/>
                <a:gd name="connsiteX35" fmla="*/ 88285 w 160207"/>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949"/>
                  </a:moveTo>
                  <a:cubicBezTo>
                    <a:pt x="51373" y="81309"/>
                    <a:pt x="77250" y="76108"/>
                    <a:pt x="108581" y="75474"/>
                  </a:cubicBezTo>
                  <a:lnTo>
                    <a:pt x="108581" y="66341"/>
                  </a:lnTo>
                  <a:cubicBezTo>
                    <a:pt x="108581" y="56066"/>
                    <a:pt x="107439" y="48075"/>
                    <a:pt x="105283" y="42240"/>
                  </a:cubicBezTo>
                  <a:cubicBezTo>
                    <a:pt x="103126" y="36405"/>
                    <a:pt x="99321" y="32092"/>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311"/>
                  </a:cubicBezTo>
                  <a:lnTo>
                    <a:pt x="140926" y="168959"/>
                  </a:lnTo>
                  <a:lnTo>
                    <a:pt x="160207" y="168959"/>
                  </a:lnTo>
                  <a:lnTo>
                    <a:pt x="160207" y="183293"/>
                  </a:lnTo>
                  <a:cubicBezTo>
                    <a:pt x="155894" y="184435"/>
                    <a:pt x="150313" y="185450"/>
                    <a:pt x="143717" y="186591"/>
                  </a:cubicBezTo>
                  <a:cubicBezTo>
                    <a:pt x="137121" y="187733"/>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381" y="115684"/>
                    <a:pt x="10528" y="100589"/>
                    <a:pt x="30951" y="90949"/>
                  </a:cubicBezTo>
                  <a:close/>
                  <a:moveTo>
                    <a:pt x="88285" y="161222"/>
                  </a:moveTo>
                  <a:cubicBezTo>
                    <a:pt x="95642" y="157797"/>
                    <a:pt x="102365" y="153611"/>
                    <a:pt x="108454" y="148791"/>
                  </a:cubicBezTo>
                  <a:lnTo>
                    <a:pt x="108454" y="92725"/>
                  </a:lnTo>
                  <a:cubicBezTo>
                    <a:pt x="84733" y="92725"/>
                    <a:pt x="66848" y="96403"/>
                    <a:pt x="54798" y="103634"/>
                  </a:cubicBezTo>
                  <a:cubicBezTo>
                    <a:pt x="42747" y="110864"/>
                    <a:pt x="36659" y="120377"/>
                    <a:pt x="36659" y="132174"/>
                  </a:cubicBezTo>
                  <a:cubicBezTo>
                    <a:pt x="36659" y="143971"/>
                    <a:pt x="39576" y="152596"/>
                    <a:pt x="45284" y="158051"/>
                  </a:cubicBezTo>
                  <a:cubicBezTo>
                    <a:pt x="50992" y="163632"/>
                    <a:pt x="58857" y="166423"/>
                    <a:pt x="68624" y="166423"/>
                  </a:cubicBezTo>
                  <a:cubicBezTo>
                    <a:pt x="74459" y="166423"/>
                    <a:pt x="80928" y="164647"/>
                    <a:pt x="88285"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5" name="Freeform: Shape 64">
              <a:extLst>
                <a:ext uri="{FF2B5EF4-FFF2-40B4-BE49-F238E27FC236}">
                  <a16:creationId xmlns:a16="http://schemas.microsoft.com/office/drawing/2014/main" id="{B5113E75-462F-D56B-F04F-4B8EB04BE1F7}"/>
                </a:ext>
              </a:extLst>
            </p:cNvPr>
            <p:cNvSpPr/>
            <p:nvPr/>
          </p:nvSpPr>
          <p:spPr>
            <a:xfrm>
              <a:off x="21810464"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6" name="Freeform: Shape 65">
              <a:extLst>
                <a:ext uri="{FF2B5EF4-FFF2-40B4-BE49-F238E27FC236}">
                  <a16:creationId xmlns:a16="http://schemas.microsoft.com/office/drawing/2014/main" id="{E914987B-7D5B-6F48-4680-3171977F9AE6}"/>
                </a:ext>
              </a:extLst>
            </p:cNvPr>
            <p:cNvSpPr/>
            <p:nvPr/>
          </p:nvSpPr>
          <p:spPr>
            <a:xfrm>
              <a:off x="21997943" y="1393200"/>
              <a:ext cx="177331" cy="270323"/>
            </a:xfrm>
            <a:custGeom>
              <a:avLst/>
              <a:gdLst>
                <a:gd name="connsiteX0" fmla="*/ 35517 w 177331"/>
                <a:gd name="connsiteY0" fmla="*/ 260796 h 270323"/>
                <a:gd name="connsiteX1" fmla="*/ 9640 w 177331"/>
                <a:gd name="connsiteY1" fmla="*/ 230861 h 270323"/>
                <a:gd name="connsiteX2" fmla="*/ 0 w 177331"/>
                <a:gd name="connsiteY2" fmla="*/ 181010 h 270323"/>
                <a:gd name="connsiteX3" fmla="*/ 11416 w 177331"/>
                <a:gd name="connsiteY3" fmla="*/ 130525 h 270323"/>
                <a:gd name="connsiteX4" fmla="*/ 44142 w 177331"/>
                <a:gd name="connsiteY4" fmla="*/ 94501 h 270323"/>
                <a:gd name="connsiteX5" fmla="*/ 94501 w 177331"/>
                <a:gd name="connsiteY5" fmla="*/ 81309 h 270323"/>
                <a:gd name="connsiteX6" fmla="*/ 124817 w 177331"/>
                <a:gd name="connsiteY6" fmla="*/ 84860 h 270323"/>
                <a:gd name="connsiteX7" fmla="*/ 124817 w 177331"/>
                <a:gd name="connsiteY7" fmla="*/ 23974 h 270323"/>
                <a:gd name="connsiteX8" fmla="*/ 91583 w 177331"/>
                <a:gd name="connsiteY8" fmla="*/ 20042 h 270323"/>
                <a:gd name="connsiteX9" fmla="*/ 91583 w 177331"/>
                <a:gd name="connsiteY9" fmla="*/ 6089 h 270323"/>
                <a:gd name="connsiteX10" fmla="*/ 150186 w 177331"/>
                <a:gd name="connsiteY10" fmla="*/ 0 h 270323"/>
                <a:gd name="connsiteX11" fmla="*/ 151201 w 177331"/>
                <a:gd name="connsiteY11" fmla="*/ 0 h 270323"/>
                <a:gd name="connsiteX12" fmla="*/ 158431 w 177331"/>
                <a:gd name="connsiteY12" fmla="*/ 5201 h 270323"/>
                <a:gd name="connsiteX13" fmla="*/ 158431 w 177331"/>
                <a:gd name="connsiteY13" fmla="*/ 250268 h 270323"/>
                <a:gd name="connsiteX14" fmla="*/ 177331 w 177331"/>
                <a:gd name="connsiteY14" fmla="*/ 250268 h 270323"/>
                <a:gd name="connsiteX15" fmla="*/ 177331 w 177331"/>
                <a:gd name="connsiteY15" fmla="*/ 265236 h 270323"/>
                <a:gd name="connsiteX16" fmla="*/ 159192 w 177331"/>
                <a:gd name="connsiteY16" fmla="*/ 268788 h 270323"/>
                <a:gd name="connsiteX17" fmla="*/ 143083 w 177331"/>
                <a:gd name="connsiteY17" fmla="*/ 270056 h 270323"/>
                <a:gd name="connsiteX18" fmla="*/ 131032 w 177331"/>
                <a:gd name="connsiteY18" fmla="*/ 267139 h 270323"/>
                <a:gd name="connsiteX19" fmla="*/ 127481 w 177331"/>
                <a:gd name="connsiteY19" fmla="*/ 254708 h 270323"/>
                <a:gd name="connsiteX20" fmla="*/ 127481 w 177331"/>
                <a:gd name="connsiteY20" fmla="*/ 244306 h 270323"/>
                <a:gd name="connsiteX21" fmla="*/ 103507 w 177331"/>
                <a:gd name="connsiteY21" fmla="*/ 262826 h 270323"/>
                <a:gd name="connsiteX22" fmla="*/ 71414 w 177331"/>
                <a:gd name="connsiteY22" fmla="*/ 270310 h 270323"/>
                <a:gd name="connsiteX23" fmla="*/ 35517 w 177331"/>
                <a:gd name="connsiteY23" fmla="*/ 260796 h 270323"/>
                <a:gd name="connsiteX24" fmla="*/ 108200 w 177331"/>
                <a:gd name="connsiteY24" fmla="*/ 241642 h 270323"/>
                <a:gd name="connsiteX25" fmla="*/ 124817 w 177331"/>
                <a:gd name="connsiteY25" fmla="*/ 228450 h 270323"/>
                <a:gd name="connsiteX26" fmla="*/ 124817 w 177331"/>
                <a:gd name="connsiteY26" fmla="*/ 109215 h 270323"/>
                <a:gd name="connsiteX27" fmla="*/ 112639 w 177331"/>
                <a:gd name="connsiteY27" fmla="*/ 102238 h 270323"/>
                <a:gd name="connsiteX28" fmla="*/ 92217 w 177331"/>
                <a:gd name="connsiteY28" fmla="*/ 99194 h 270323"/>
                <a:gd name="connsiteX29" fmla="*/ 51626 w 177331"/>
                <a:gd name="connsiteY29" fmla="*/ 118601 h 270323"/>
                <a:gd name="connsiteX30" fmla="*/ 36532 w 177331"/>
                <a:gd name="connsiteY30" fmla="*/ 178346 h 270323"/>
                <a:gd name="connsiteX31" fmla="*/ 49851 w 177331"/>
                <a:gd name="connsiteY31" fmla="*/ 230480 h 270323"/>
                <a:gd name="connsiteX32" fmla="*/ 84353 w 177331"/>
                <a:gd name="connsiteY32" fmla="*/ 247477 h 270323"/>
                <a:gd name="connsiteX33" fmla="*/ 108200 w 177331"/>
                <a:gd name="connsiteY33" fmla="*/ 241642 h 27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23">
                  <a:moveTo>
                    <a:pt x="35517" y="260796"/>
                  </a:moveTo>
                  <a:cubicBezTo>
                    <a:pt x="24608" y="254327"/>
                    <a:pt x="15983" y="244306"/>
                    <a:pt x="9640" y="230861"/>
                  </a:cubicBezTo>
                  <a:cubicBezTo>
                    <a:pt x="3171" y="217415"/>
                    <a:pt x="0" y="200798"/>
                    <a:pt x="0" y="181010"/>
                  </a:cubicBezTo>
                  <a:cubicBezTo>
                    <a:pt x="0" y="162490"/>
                    <a:pt x="3805" y="145747"/>
                    <a:pt x="11416" y="130525"/>
                  </a:cubicBezTo>
                  <a:cubicBezTo>
                    <a:pt x="19027" y="115303"/>
                    <a:pt x="29936" y="103253"/>
                    <a:pt x="44142" y="94501"/>
                  </a:cubicBezTo>
                  <a:cubicBezTo>
                    <a:pt x="58349" y="85748"/>
                    <a:pt x="75220" y="81309"/>
                    <a:pt x="94501" y="81309"/>
                  </a:cubicBezTo>
                  <a:cubicBezTo>
                    <a:pt x="105536" y="81309"/>
                    <a:pt x="115684" y="82450"/>
                    <a:pt x="124817" y="84860"/>
                  </a:cubicBezTo>
                  <a:lnTo>
                    <a:pt x="124817" y="23974"/>
                  </a:lnTo>
                  <a:lnTo>
                    <a:pt x="91583" y="20042"/>
                  </a:lnTo>
                  <a:lnTo>
                    <a:pt x="91583" y="6089"/>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7" y="270310"/>
                    <a:pt x="71414" y="270310"/>
                  </a:cubicBezTo>
                  <a:cubicBezTo>
                    <a:pt x="58349" y="270564"/>
                    <a:pt x="46426" y="267265"/>
                    <a:pt x="35517" y="260796"/>
                  </a:cubicBezTo>
                  <a:close/>
                  <a:moveTo>
                    <a:pt x="108200" y="241642"/>
                  </a:moveTo>
                  <a:cubicBezTo>
                    <a:pt x="115557" y="237837"/>
                    <a:pt x="121138" y="233397"/>
                    <a:pt x="124817" y="228450"/>
                  </a:cubicBezTo>
                  <a:lnTo>
                    <a:pt x="124817" y="109215"/>
                  </a:lnTo>
                  <a:cubicBezTo>
                    <a:pt x="123041" y="106551"/>
                    <a:pt x="118982" y="104268"/>
                    <a:pt x="112639" y="102238"/>
                  </a:cubicBezTo>
                  <a:cubicBezTo>
                    <a:pt x="106297" y="100209"/>
                    <a:pt x="99448" y="99194"/>
                    <a:pt x="92217" y="99194"/>
                  </a:cubicBezTo>
                  <a:cubicBezTo>
                    <a:pt x="75220" y="99194"/>
                    <a:pt x="61774" y="105663"/>
                    <a:pt x="51626" y="118601"/>
                  </a:cubicBezTo>
                  <a:cubicBezTo>
                    <a:pt x="41479" y="131540"/>
                    <a:pt x="36532" y="151455"/>
                    <a:pt x="36532" y="178346"/>
                  </a:cubicBezTo>
                  <a:cubicBezTo>
                    <a:pt x="36532" y="201813"/>
                    <a:pt x="40971" y="219191"/>
                    <a:pt x="49851" y="230480"/>
                  </a:cubicBezTo>
                  <a:cubicBezTo>
                    <a:pt x="58730" y="241769"/>
                    <a:pt x="70273" y="247477"/>
                    <a:pt x="84353" y="247477"/>
                  </a:cubicBezTo>
                  <a:cubicBezTo>
                    <a:pt x="92851" y="247351"/>
                    <a:pt x="100843" y="245448"/>
                    <a:pt x="108200" y="24164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7" name="Freeform: Shape 66">
              <a:extLst>
                <a:ext uri="{FF2B5EF4-FFF2-40B4-BE49-F238E27FC236}">
                  <a16:creationId xmlns:a16="http://schemas.microsoft.com/office/drawing/2014/main" id="{9B293C13-B784-680B-EED1-67AFD850F0CA}"/>
                </a:ext>
              </a:extLst>
            </p:cNvPr>
            <p:cNvSpPr/>
            <p:nvPr/>
          </p:nvSpPr>
          <p:spPr>
            <a:xfrm>
              <a:off x="22200643"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771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771"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8" name="Freeform: Shape 67">
              <a:extLst>
                <a:ext uri="{FF2B5EF4-FFF2-40B4-BE49-F238E27FC236}">
                  <a16:creationId xmlns:a16="http://schemas.microsoft.com/office/drawing/2014/main" id="{5D02C452-BB8A-EC13-28F1-A286E641ED8B}"/>
                </a:ext>
              </a:extLst>
            </p:cNvPr>
            <p:cNvSpPr/>
            <p:nvPr/>
          </p:nvSpPr>
          <p:spPr>
            <a:xfrm>
              <a:off x="19238400" y="1786804"/>
              <a:ext cx="318891" cy="242276"/>
            </a:xfrm>
            <a:custGeom>
              <a:avLst/>
              <a:gdLst>
                <a:gd name="connsiteX0" fmla="*/ 51500 w 318891"/>
                <a:gd name="connsiteY0" fmla="*/ 20295 h 242276"/>
                <a:gd name="connsiteX1" fmla="*/ 15983 w 318891"/>
                <a:gd name="connsiteY1" fmla="*/ 16363 h 242276"/>
                <a:gd name="connsiteX2" fmla="*/ 15983 w 318891"/>
                <a:gd name="connsiteY2" fmla="*/ 0 h 242276"/>
                <a:gd name="connsiteX3" fmla="*/ 102365 w 318891"/>
                <a:gd name="connsiteY3" fmla="*/ 0 h 242276"/>
                <a:gd name="connsiteX4" fmla="*/ 148283 w 318891"/>
                <a:gd name="connsiteY4" fmla="*/ 146635 h 242276"/>
                <a:gd name="connsiteX5" fmla="*/ 159065 w 318891"/>
                <a:gd name="connsiteY5" fmla="*/ 187986 h 242276"/>
                <a:gd name="connsiteX6" fmla="*/ 168833 w 318891"/>
                <a:gd name="connsiteY6" fmla="*/ 146635 h 242276"/>
                <a:gd name="connsiteX7" fmla="*/ 214497 w 318891"/>
                <a:gd name="connsiteY7" fmla="*/ 0 h 242276"/>
                <a:gd name="connsiteX8" fmla="*/ 300245 w 318891"/>
                <a:gd name="connsiteY8" fmla="*/ 0 h 242276"/>
                <a:gd name="connsiteX9" fmla="*/ 300245 w 318891"/>
                <a:gd name="connsiteY9" fmla="*/ 16363 h 242276"/>
                <a:gd name="connsiteX10" fmla="*/ 264348 w 318891"/>
                <a:gd name="connsiteY10" fmla="*/ 20295 h 242276"/>
                <a:gd name="connsiteX11" fmla="*/ 290478 w 318891"/>
                <a:gd name="connsiteY11" fmla="*/ 222742 h 242276"/>
                <a:gd name="connsiteX12" fmla="*/ 318892 w 318891"/>
                <a:gd name="connsiteY12" fmla="*/ 226294 h 242276"/>
                <a:gd name="connsiteX13" fmla="*/ 318892 w 318891"/>
                <a:gd name="connsiteY13" fmla="*/ 242277 h 242276"/>
                <a:gd name="connsiteX14" fmla="*/ 225026 w 318891"/>
                <a:gd name="connsiteY14" fmla="*/ 242277 h 242276"/>
                <a:gd name="connsiteX15" fmla="*/ 225026 w 318891"/>
                <a:gd name="connsiteY15" fmla="*/ 226294 h 242276"/>
                <a:gd name="connsiteX16" fmla="*/ 254708 w 318891"/>
                <a:gd name="connsiteY16" fmla="*/ 222996 h 242276"/>
                <a:gd name="connsiteX17" fmla="*/ 239993 w 318891"/>
                <a:gd name="connsiteY17" fmla="*/ 76615 h 242276"/>
                <a:gd name="connsiteX18" fmla="*/ 233144 w 318891"/>
                <a:gd name="connsiteY18" fmla="*/ 13699 h 242276"/>
                <a:gd name="connsiteX19" fmla="*/ 219444 w 318891"/>
                <a:gd name="connsiteY19" fmla="*/ 60633 h 242276"/>
                <a:gd name="connsiteX20" fmla="*/ 164900 w 318891"/>
                <a:gd name="connsiteY20" fmla="*/ 231114 h 242276"/>
                <a:gd name="connsiteX21" fmla="*/ 143717 w 318891"/>
                <a:gd name="connsiteY21" fmla="*/ 231114 h 242276"/>
                <a:gd name="connsiteX22" fmla="*/ 90949 w 318891"/>
                <a:gd name="connsiteY22" fmla="*/ 74966 h 242276"/>
                <a:gd name="connsiteX23" fmla="*/ 71668 w 318891"/>
                <a:gd name="connsiteY23" fmla="*/ 13319 h 242276"/>
                <a:gd name="connsiteX24" fmla="*/ 65833 w 318891"/>
                <a:gd name="connsiteY24" fmla="*/ 76488 h 242276"/>
                <a:gd name="connsiteX25" fmla="*/ 52768 w 318891"/>
                <a:gd name="connsiteY25" fmla="*/ 222996 h 242276"/>
                <a:gd name="connsiteX26" fmla="*/ 84987 w 318891"/>
                <a:gd name="connsiteY26" fmla="*/ 226294 h 242276"/>
                <a:gd name="connsiteX27" fmla="*/ 84987 w 318891"/>
                <a:gd name="connsiteY27" fmla="*/ 242277 h 242276"/>
                <a:gd name="connsiteX28" fmla="*/ 0 w 318891"/>
                <a:gd name="connsiteY28" fmla="*/ 242277 h 242276"/>
                <a:gd name="connsiteX29" fmla="*/ 0 w 318891"/>
                <a:gd name="connsiteY29" fmla="*/ 226294 h 242276"/>
                <a:gd name="connsiteX30" fmla="*/ 27653 w 318891"/>
                <a:gd name="connsiteY30" fmla="*/ 222996 h 242276"/>
                <a:gd name="connsiteX31" fmla="*/ 51500 w 318891"/>
                <a:gd name="connsiteY31"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276">
                  <a:moveTo>
                    <a:pt x="51500" y="20295"/>
                  </a:moveTo>
                  <a:lnTo>
                    <a:pt x="15983" y="16363"/>
                  </a:lnTo>
                  <a:lnTo>
                    <a:pt x="15983" y="0"/>
                  </a:lnTo>
                  <a:lnTo>
                    <a:pt x="102365" y="0"/>
                  </a:lnTo>
                  <a:lnTo>
                    <a:pt x="148283" y="146635"/>
                  </a:lnTo>
                  <a:lnTo>
                    <a:pt x="159065" y="187986"/>
                  </a:lnTo>
                  <a:lnTo>
                    <a:pt x="168833" y="146635"/>
                  </a:lnTo>
                  <a:lnTo>
                    <a:pt x="214497" y="0"/>
                  </a:lnTo>
                  <a:lnTo>
                    <a:pt x="300245" y="0"/>
                  </a:lnTo>
                  <a:lnTo>
                    <a:pt x="300245" y="16363"/>
                  </a:lnTo>
                  <a:lnTo>
                    <a:pt x="264348" y="20295"/>
                  </a:lnTo>
                  <a:lnTo>
                    <a:pt x="290478" y="222742"/>
                  </a:lnTo>
                  <a:lnTo>
                    <a:pt x="318892" y="226294"/>
                  </a:lnTo>
                  <a:lnTo>
                    <a:pt x="318892" y="242277"/>
                  </a:lnTo>
                  <a:lnTo>
                    <a:pt x="225026" y="242277"/>
                  </a:lnTo>
                  <a:lnTo>
                    <a:pt x="225026" y="226294"/>
                  </a:lnTo>
                  <a:lnTo>
                    <a:pt x="254708" y="222996"/>
                  </a:lnTo>
                  <a:lnTo>
                    <a:pt x="239993" y="76615"/>
                  </a:lnTo>
                  <a:lnTo>
                    <a:pt x="233144" y="13699"/>
                  </a:lnTo>
                  <a:lnTo>
                    <a:pt x="219444" y="60633"/>
                  </a:lnTo>
                  <a:lnTo>
                    <a:pt x="164900" y="231114"/>
                  </a:lnTo>
                  <a:lnTo>
                    <a:pt x="143717" y="231114"/>
                  </a:lnTo>
                  <a:lnTo>
                    <a:pt x="90949" y="74966"/>
                  </a:lnTo>
                  <a:lnTo>
                    <a:pt x="71668" y="13319"/>
                  </a:lnTo>
                  <a:lnTo>
                    <a:pt x="65833" y="76488"/>
                  </a:lnTo>
                  <a:lnTo>
                    <a:pt x="52768" y="222996"/>
                  </a:lnTo>
                  <a:lnTo>
                    <a:pt x="84987" y="226294"/>
                  </a:lnTo>
                  <a:lnTo>
                    <a:pt x="84987" y="242277"/>
                  </a:lnTo>
                  <a:lnTo>
                    <a:pt x="0" y="242277"/>
                  </a:lnTo>
                  <a:lnTo>
                    <a:pt x="0" y="226294"/>
                  </a:lnTo>
                  <a:lnTo>
                    <a:pt x="27653" y="222996"/>
                  </a:lnTo>
                  <a:lnTo>
                    <a:pt x="5150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9" name="Freeform: Shape 68">
              <a:extLst>
                <a:ext uri="{FF2B5EF4-FFF2-40B4-BE49-F238E27FC236}">
                  <a16:creationId xmlns:a16="http://schemas.microsoft.com/office/drawing/2014/main" id="{176D368B-F5E6-F919-1AFF-2A002BB2CB75}"/>
                </a:ext>
              </a:extLst>
            </p:cNvPr>
            <p:cNvSpPr/>
            <p:nvPr/>
          </p:nvSpPr>
          <p:spPr>
            <a:xfrm>
              <a:off x="19573781" y="1843251"/>
              <a:ext cx="168452" cy="189381"/>
            </a:xfrm>
            <a:custGeom>
              <a:avLst/>
              <a:gdLst>
                <a:gd name="connsiteX0" fmla="*/ 12050 w 168452"/>
                <a:gd name="connsiteY0" fmla="*/ 44016 h 189381"/>
                <a:gd name="connsiteX1" fmla="*/ 43762 w 168452"/>
                <a:gd name="connsiteY1" fmla="*/ 11289 h 189381"/>
                <a:gd name="connsiteX2" fmla="*/ 86002 w 168452"/>
                <a:gd name="connsiteY2" fmla="*/ 0 h 189381"/>
                <a:gd name="connsiteX3" fmla="*/ 147776 w 168452"/>
                <a:gd name="connsiteY3" fmla="*/ 26130 h 189381"/>
                <a:gd name="connsiteX4" fmla="*/ 168452 w 168452"/>
                <a:gd name="connsiteY4" fmla="*/ 94627 h 189381"/>
                <a:gd name="connsiteX5" fmla="*/ 156402 w 168452"/>
                <a:gd name="connsiteY5" fmla="*/ 145747 h 189381"/>
                <a:gd name="connsiteX6" fmla="*/ 124690 w 168452"/>
                <a:gd name="connsiteY6" fmla="*/ 178346 h 189381"/>
                <a:gd name="connsiteX7" fmla="*/ 82450 w 168452"/>
                <a:gd name="connsiteY7" fmla="*/ 189382 h 189381"/>
                <a:gd name="connsiteX8" fmla="*/ 20676 w 168452"/>
                <a:gd name="connsiteY8" fmla="*/ 163251 h 189381"/>
                <a:gd name="connsiteX9" fmla="*/ 0 w 168452"/>
                <a:gd name="connsiteY9" fmla="*/ 94754 h 189381"/>
                <a:gd name="connsiteX10" fmla="*/ 12050 w 168452"/>
                <a:gd name="connsiteY10" fmla="*/ 44016 h 189381"/>
                <a:gd name="connsiteX11" fmla="*/ 118982 w 168452"/>
                <a:gd name="connsiteY11" fmla="*/ 152216 h 189381"/>
                <a:gd name="connsiteX12" fmla="*/ 131032 w 168452"/>
                <a:gd name="connsiteY12" fmla="*/ 97164 h 189381"/>
                <a:gd name="connsiteX13" fmla="*/ 119997 w 168452"/>
                <a:gd name="connsiteY13" fmla="*/ 39830 h 189381"/>
                <a:gd name="connsiteX14" fmla="*/ 84480 w 168452"/>
                <a:gd name="connsiteY14" fmla="*/ 18646 h 189381"/>
                <a:gd name="connsiteX15" fmla="*/ 49724 w 168452"/>
                <a:gd name="connsiteY15" fmla="*/ 37166 h 189381"/>
                <a:gd name="connsiteX16" fmla="*/ 37547 w 168452"/>
                <a:gd name="connsiteY16" fmla="*/ 92217 h 189381"/>
                <a:gd name="connsiteX17" fmla="*/ 48963 w 168452"/>
                <a:gd name="connsiteY17" fmla="*/ 149552 h 189381"/>
                <a:gd name="connsiteX18" fmla="*/ 84480 w 168452"/>
                <a:gd name="connsiteY18" fmla="*/ 170735 h 189381"/>
                <a:gd name="connsiteX19" fmla="*/ 118982 w 168452"/>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2" h="189381">
                  <a:moveTo>
                    <a:pt x="12050" y="44016"/>
                  </a:moveTo>
                  <a:cubicBezTo>
                    <a:pt x="20042" y="29682"/>
                    <a:pt x="30697" y="18773"/>
                    <a:pt x="43762" y="11289"/>
                  </a:cubicBezTo>
                  <a:cubicBezTo>
                    <a:pt x="56827" y="3805"/>
                    <a:pt x="71034" y="0"/>
                    <a:pt x="86002" y="0"/>
                  </a:cubicBezTo>
                  <a:cubicBezTo>
                    <a:pt x="113401" y="0"/>
                    <a:pt x="133950" y="8752"/>
                    <a:pt x="147776" y="26130"/>
                  </a:cubicBezTo>
                  <a:cubicBezTo>
                    <a:pt x="161602" y="43508"/>
                    <a:pt x="168452" y="66341"/>
                    <a:pt x="168452" y="94627"/>
                  </a:cubicBezTo>
                  <a:cubicBezTo>
                    <a:pt x="168452" y="114416"/>
                    <a:pt x="164393" y="131413"/>
                    <a:pt x="156402" y="145747"/>
                  </a:cubicBezTo>
                  <a:cubicBezTo>
                    <a:pt x="148410" y="160080"/>
                    <a:pt x="137755" y="170989"/>
                    <a:pt x="124690" y="178346"/>
                  </a:cubicBezTo>
                  <a:cubicBezTo>
                    <a:pt x="111498" y="185703"/>
                    <a:pt x="97418" y="189382"/>
                    <a:pt x="82450" y="189382"/>
                  </a:cubicBezTo>
                  <a:cubicBezTo>
                    <a:pt x="55051" y="189382"/>
                    <a:pt x="34502" y="180629"/>
                    <a:pt x="20676" y="163251"/>
                  </a:cubicBezTo>
                  <a:cubicBezTo>
                    <a:pt x="6850" y="145873"/>
                    <a:pt x="0" y="123041"/>
                    <a:pt x="0" y="94754"/>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40" y="25750"/>
                    <a:pt x="100716" y="18646"/>
                    <a:pt x="84480" y="18646"/>
                  </a:cubicBezTo>
                  <a:cubicBezTo>
                    <a:pt x="69512" y="18646"/>
                    <a:pt x="57969" y="24862"/>
                    <a:pt x="49724" y="37166"/>
                  </a:cubicBezTo>
                  <a:cubicBezTo>
                    <a:pt x="41606" y="49597"/>
                    <a:pt x="37547" y="67863"/>
                    <a:pt x="37547" y="92217"/>
                  </a:cubicBezTo>
                  <a:cubicBezTo>
                    <a:pt x="37547" y="116318"/>
                    <a:pt x="41352" y="135472"/>
                    <a:pt x="48963" y="149552"/>
                  </a:cubicBezTo>
                  <a:cubicBezTo>
                    <a:pt x="56573" y="163632"/>
                    <a:pt x="68370" y="170735"/>
                    <a:pt x="84480" y="170735"/>
                  </a:cubicBezTo>
                  <a:cubicBezTo>
                    <a:pt x="99448" y="170735"/>
                    <a:pt x="110864"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0" name="Freeform: Shape 69">
              <a:extLst>
                <a:ext uri="{FF2B5EF4-FFF2-40B4-BE49-F238E27FC236}">
                  <a16:creationId xmlns:a16="http://schemas.microsoft.com/office/drawing/2014/main" id="{8828160E-86A3-1675-DD2A-C73B1AB17FBE}"/>
                </a:ext>
              </a:extLst>
            </p:cNvPr>
            <p:cNvSpPr/>
            <p:nvPr/>
          </p:nvSpPr>
          <p:spPr>
            <a:xfrm>
              <a:off x="19767983" y="1843885"/>
              <a:ext cx="196865" cy="185068"/>
            </a:xfrm>
            <a:custGeom>
              <a:avLst/>
              <a:gdLst>
                <a:gd name="connsiteX0" fmla="*/ 23467 w 196865"/>
                <a:gd name="connsiteY0" fmla="*/ 29302 h 185068"/>
                <a:gd name="connsiteX1" fmla="*/ 0 w 196865"/>
                <a:gd name="connsiteY1" fmla="*/ 23467 h 185068"/>
                <a:gd name="connsiteX2" fmla="*/ 0 w 196865"/>
                <a:gd name="connsiteY2" fmla="*/ 5835 h 185068"/>
                <a:gd name="connsiteX3" fmla="*/ 46553 w 196865"/>
                <a:gd name="connsiteY3" fmla="*/ 0 h 185068"/>
                <a:gd name="connsiteX4" fmla="*/ 47567 w 196865"/>
                <a:gd name="connsiteY4" fmla="*/ 0 h 185068"/>
                <a:gd name="connsiteX5" fmla="*/ 54417 w 196865"/>
                <a:gd name="connsiteY5" fmla="*/ 5835 h 185068"/>
                <a:gd name="connsiteX6" fmla="*/ 54417 w 196865"/>
                <a:gd name="connsiteY6" fmla="*/ 19534 h 185068"/>
                <a:gd name="connsiteX7" fmla="*/ 54037 w 196865"/>
                <a:gd name="connsiteY7" fmla="*/ 27399 h 185068"/>
                <a:gd name="connsiteX8" fmla="*/ 84987 w 196865"/>
                <a:gd name="connsiteY8" fmla="*/ 8499 h 185068"/>
                <a:gd name="connsiteX9" fmla="*/ 121773 w 196865"/>
                <a:gd name="connsiteY9" fmla="*/ 0 h 185068"/>
                <a:gd name="connsiteX10" fmla="*/ 153611 w 196865"/>
                <a:gd name="connsiteY10" fmla="*/ 7865 h 185068"/>
                <a:gd name="connsiteX11" fmla="*/ 169467 w 196865"/>
                <a:gd name="connsiteY11" fmla="*/ 31838 h 185068"/>
                <a:gd name="connsiteX12" fmla="*/ 174033 w 196865"/>
                <a:gd name="connsiteY12" fmla="*/ 75347 h 185068"/>
                <a:gd name="connsiteX13" fmla="*/ 174033 w 196865"/>
                <a:gd name="connsiteY13" fmla="*/ 166549 h 185068"/>
                <a:gd name="connsiteX14" fmla="*/ 196866 w 196865"/>
                <a:gd name="connsiteY14" fmla="*/ 168833 h 185068"/>
                <a:gd name="connsiteX15" fmla="*/ 196866 w 196865"/>
                <a:gd name="connsiteY15" fmla="*/ 185069 h 185068"/>
                <a:gd name="connsiteX16" fmla="*/ 119616 w 196865"/>
                <a:gd name="connsiteY16" fmla="*/ 185069 h 185068"/>
                <a:gd name="connsiteX17" fmla="*/ 119616 w 196865"/>
                <a:gd name="connsiteY17" fmla="*/ 169086 h 185068"/>
                <a:gd name="connsiteX18" fmla="*/ 139785 w 196865"/>
                <a:gd name="connsiteY18" fmla="*/ 166423 h 185068"/>
                <a:gd name="connsiteX19" fmla="*/ 139785 w 196865"/>
                <a:gd name="connsiteY19" fmla="*/ 74839 h 185068"/>
                <a:gd name="connsiteX20" fmla="*/ 137121 w 196865"/>
                <a:gd name="connsiteY20" fmla="*/ 44650 h 185068"/>
                <a:gd name="connsiteX21" fmla="*/ 127354 w 196865"/>
                <a:gd name="connsiteY21" fmla="*/ 28414 h 185068"/>
                <a:gd name="connsiteX22" fmla="*/ 106551 w 196865"/>
                <a:gd name="connsiteY22" fmla="*/ 23086 h 185068"/>
                <a:gd name="connsiteX23" fmla="*/ 81435 w 196865"/>
                <a:gd name="connsiteY23" fmla="*/ 28921 h 185068"/>
                <a:gd name="connsiteX24" fmla="*/ 57588 w 196865"/>
                <a:gd name="connsiteY24" fmla="*/ 42620 h 185068"/>
                <a:gd name="connsiteX25" fmla="*/ 57588 w 196865"/>
                <a:gd name="connsiteY25" fmla="*/ 166169 h 185068"/>
                <a:gd name="connsiteX26" fmla="*/ 79786 w 196865"/>
                <a:gd name="connsiteY26" fmla="*/ 169086 h 185068"/>
                <a:gd name="connsiteX27" fmla="*/ 79786 w 196865"/>
                <a:gd name="connsiteY27" fmla="*/ 185069 h 185068"/>
                <a:gd name="connsiteX28" fmla="*/ 2917 w 196865"/>
                <a:gd name="connsiteY28" fmla="*/ 185069 h 185068"/>
                <a:gd name="connsiteX29" fmla="*/ 2917 w 196865"/>
                <a:gd name="connsiteY29" fmla="*/ 169086 h 185068"/>
                <a:gd name="connsiteX30" fmla="*/ 23467 w 196865"/>
                <a:gd name="connsiteY30" fmla="*/ 166169 h 185068"/>
                <a:gd name="connsiteX31" fmla="*/ 23467 w 196865"/>
                <a:gd name="connsiteY31" fmla="*/ 29302 h 18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068">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7"/>
                    <a:pt x="169467" y="31838"/>
                  </a:cubicBezTo>
                  <a:cubicBezTo>
                    <a:pt x="172511" y="42620"/>
                    <a:pt x="174033" y="57081"/>
                    <a:pt x="174033" y="75347"/>
                  </a:cubicBezTo>
                  <a:lnTo>
                    <a:pt x="174033" y="166549"/>
                  </a:lnTo>
                  <a:lnTo>
                    <a:pt x="196866" y="168833"/>
                  </a:lnTo>
                  <a:lnTo>
                    <a:pt x="196866" y="185069"/>
                  </a:lnTo>
                  <a:lnTo>
                    <a:pt x="119616" y="185069"/>
                  </a:lnTo>
                  <a:lnTo>
                    <a:pt x="119616" y="169086"/>
                  </a:lnTo>
                  <a:lnTo>
                    <a:pt x="139785" y="166423"/>
                  </a:lnTo>
                  <a:lnTo>
                    <a:pt x="139785" y="74839"/>
                  </a:lnTo>
                  <a:cubicBezTo>
                    <a:pt x="139785" y="62028"/>
                    <a:pt x="138897" y="52007"/>
                    <a:pt x="137121" y="44650"/>
                  </a:cubicBezTo>
                  <a:cubicBezTo>
                    <a:pt x="135345" y="37420"/>
                    <a:pt x="132174" y="31965"/>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1" name="Freeform: Shape 70">
              <a:extLst>
                <a:ext uri="{FF2B5EF4-FFF2-40B4-BE49-F238E27FC236}">
                  <a16:creationId xmlns:a16="http://schemas.microsoft.com/office/drawing/2014/main" id="{20FD5ADB-BBFC-AEEA-8A58-D11DA7CBE7E6}"/>
                </a:ext>
              </a:extLst>
            </p:cNvPr>
            <p:cNvSpPr/>
            <p:nvPr/>
          </p:nvSpPr>
          <p:spPr>
            <a:xfrm>
              <a:off x="19987301"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1" y="14714"/>
                    <a:pt x="63931" y="20803"/>
                  </a:cubicBezTo>
                  <a:cubicBezTo>
                    <a:pt x="63931" y="28160"/>
                    <a:pt x="61774" y="33995"/>
                    <a:pt x="57588" y="38434"/>
                  </a:cubicBezTo>
                  <a:cubicBezTo>
                    <a:pt x="53402" y="42747"/>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2" name="Freeform: Shape 71">
              <a:extLst>
                <a:ext uri="{FF2B5EF4-FFF2-40B4-BE49-F238E27FC236}">
                  <a16:creationId xmlns:a16="http://schemas.microsoft.com/office/drawing/2014/main" id="{A277E1B7-E19C-8484-78E9-FBECB0DCE239}"/>
                </a:ext>
              </a:extLst>
            </p:cNvPr>
            <p:cNvSpPr/>
            <p:nvPr/>
          </p:nvSpPr>
          <p:spPr>
            <a:xfrm>
              <a:off x="20092329" y="1801138"/>
              <a:ext cx="117459" cy="231241"/>
            </a:xfrm>
            <a:custGeom>
              <a:avLst/>
              <a:gdLst>
                <a:gd name="connsiteX0" fmla="*/ 32600 w 117459"/>
                <a:gd name="connsiteY0" fmla="*/ 222616 h 231241"/>
                <a:gd name="connsiteX1" fmla="*/ 23467 w 117459"/>
                <a:gd name="connsiteY1" fmla="*/ 193568 h 231241"/>
                <a:gd name="connsiteX2" fmla="*/ 23467 w 117459"/>
                <a:gd name="connsiteY2" fmla="*/ 68370 h 231241"/>
                <a:gd name="connsiteX3" fmla="*/ 0 w 117459"/>
                <a:gd name="connsiteY3" fmla="*/ 68370 h 231241"/>
                <a:gd name="connsiteX4" fmla="*/ 0 w 117459"/>
                <a:gd name="connsiteY4" fmla="*/ 53783 h 231241"/>
                <a:gd name="connsiteX5" fmla="*/ 9133 w 117459"/>
                <a:gd name="connsiteY5" fmla="*/ 51500 h 231241"/>
                <a:gd name="connsiteX6" fmla="*/ 19281 w 117459"/>
                <a:gd name="connsiteY6" fmla="*/ 47948 h 231241"/>
                <a:gd name="connsiteX7" fmla="*/ 27399 w 117459"/>
                <a:gd name="connsiteY7" fmla="*/ 36278 h 231241"/>
                <a:gd name="connsiteX8" fmla="*/ 33614 w 117459"/>
                <a:gd name="connsiteY8" fmla="*/ 16363 h 231241"/>
                <a:gd name="connsiteX9" fmla="*/ 37800 w 117459"/>
                <a:gd name="connsiteY9" fmla="*/ 0 h 231241"/>
                <a:gd name="connsiteX10" fmla="*/ 57081 w 117459"/>
                <a:gd name="connsiteY10" fmla="*/ 0 h 231241"/>
                <a:gd name="connsiteX11" fmla="*/ 57715 w 117459"/>
                <a:gd name="connsiteY11" fmla="*/ 46933 h 231241"/>
                <a:gd name="connsiteX12" fmla="*/ 112132 w 117459"/>
                <a:gd name="connsiteY12" fmla="*/ 46933 h 231241"/>
                <a:gd name="connsiteX13" fmla="*/ 112132 w 117459"/>
                <a:gd name="connsiteY13" fmla="*/ 68497 h 231241"/>
                <a:gd name="connsiteX14" fmla="*/ 57715 w 117459"/>
                <a:gd name="connsiteY14" fmla="*/ 68497 h 231241"/>
                <a:gd name="connsiteX15" fmla="*/ 57715 w 117459"/>
                <a:gd name="connsiteY15" fmla="*/ 168579 h 231241"/>
                <a:gd name="connsiteX16" fmla="*/ 58857 w 117459"/>
                <a:gd name="connsiteY16" fmla="*/ 194709 h 231241"/>
                <a:gd name="connsiteX17" fmla="*/ 63804 w 117459"/>
                <a:gd name="connsiteY17" fmla="*/ 204476 h 231241"/>
                <a:gd name="connsiteX18" fmla="*/ 76615 w 117459"/>
                <a:gd name="connsiteY18" fmla="*/ 206760 h 231241"/>
                <a:gd name="connsiteX19" fmla="*/ 96023 w 117459"/>
                <a:gd name="connsiteY19" fmla="*/ 204476 h 231241"/>
                <a:gd name="connsiteX20" fmla="*/ 112513 w 117459"/>
                <a:gd name="connsiteY20" fmla="*/ 199529 h 231241"/>
                <a:gd name="connsiteX21" fmla="*/ 117460 w 117459"/>
                <a:gd name="connsiteY21" fmla="*/ 214244 h 231241"/>
                <a:gd name="connsiteX22" fmla="*/ 92217 w 117459"/>
                <a:gd name="connsiteY22" fmla="*/ 225660 h 231241"/>
                <a:gd name="connsiteX23" fmla="*/ 60379 w 117459"/>
                <a:gd name="connsiteY23" fmla="*/ 231241 h 231241"/>
                <a:gd name="connsiteX24" fmla="*/ 32600 w 117459"/>
                <a:gd name="connsiteY24" fmla="*/ 222616 h 2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459" h="231241">
                  <a:moveTo>
                    <a:pt x="32600" y="222616"/>
                  </a:moveTo>
                  <a:cubicBezTo>
                    <a:pt x="26511" y="216907"/>
                    <a:pt x="23467" y="207267"/>
                    <a:pt x="23467" y="193568"/>
                  </a:cubicBezTo>
                  <a:lnTo>
                    <a:pt x="23467" y="68370"/>
                  </a:lnTo>
                  <a:lnTo>
                    <a:pt x="0" y="68370"/>
                  </a:lnTo>
                  <a:lnTo>
                    <a:pt x="0" y="53783"/>
                  </a:lnTo>
                  <a:cubicBezTo>
                    <a:pt x="1015" y="53529"/>
                    <a:pt x="4186" y="52768"/>
                    <a:pt x="9133" y="51500"/>
                  </a:cubicBezTo>
                  <a:cubicBezTo>
                    <a:pt x="14080" y="50231"/>
                    <a:pt x="17505" y="48963"/>
                    <a:pt x="19281" y="47948"/>
                  </a:cubicBezTo>
                  <a:cubicBezTo>
                    <a:pt x="22706" y="46045"/>
                    <a:pt x="25496" y="42113"/>
                    <a:pt x="27399" y="36278"/>
                  </a:cubicBezTo>
                  <a:cubicBezTo>
                    <a:pt x="29175" y="32092"/>
                    <a:pt x="31204" y="25496"/>
                    <a:pt x="33614" y="16363"/>
                  </a:cubicBezTo>
                  <a:cubicBezTo>
                    <a:pt x="36024" y="7230"/>
                    <a:pt x="37420" y="1776"/>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0" y="201305"/>
                    <a:pt x="112513" y="199529"/>
                  </a:cubicBezTo>
                  <a:lnTo>
                    <a:pt x="117460" y="214244"/>
                  </a:lnTo>
                  <a:cubicBezTo>
                    <a:pt x="112259" y="218176"/>
                    <a:pt x="103760" y="221981"/>
                    <a:pt x="92217" y="225660"/>
                  </a:cubicBezTo>
                  <a:cubicBezTo>
                    <a:pt x="80547" y="229338"/>
                    <a:pt x="70019" y="231241"/>
                    <a:pt x="60379" y="231241"/>
                  </a:cubicBezTo>
                  <a:cubicBezTo>
                    <a:pt x="47821"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3" name="Freeform: Shape 72">
              <a:extLst>
                <a:ext uri="{FF2B5EF4-FFF2-40B4-BE49-F238E27FC236}">
                  <a16:creationId xmlns:a16="http://schemas.microsoft.com/office/drawing/2014/main" id="{906A8026-CDF7-526F-F877-6C8B9B2B5233}"/>
                </a:ext>
              </a:extLst>
            </p:cNvPr>
            <p:cNvSpPr/>
            <p:nvPr/>
          </p:nvSpPr>
          <p:spPr>
            <a:xfrm>
              <a:off x="20229574" y="1843251"/>
              <a:ext cx="168454" cy="189381"/>
            </a:xfrm>
            <a:custGeom>
              <a:avLst/>
              <a:gdLst>
                <a:gd name="connsiteX0" fmla="*/ 11926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1926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1926" y="44016"/>
                  </a:moveTo>
                  <a:cubicBezTo>
                    <a:pt x="19918" y="29682"/>
                    <a:pt x="30573" y="18773"/>
                    <a:pt x="43765" y="11289"/>
                  </a:cubicBezTo>
                  <a:cubicBezTo>
                    <a:pt x="56957" y="3805"/>
                    <a:pt x="70910"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49"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4" name="Freeform: Shape 73">
              <a:extLst>
                <a:ext uri="{FF2B5EF4-FFF2-40B4-BE49-F238E27FC236}">
                  <a16:creationId xmlns:a16="http://schemas.microsoft.com/office/drawing/2014/main" id="{29E4A9BA-7A10-8A29-5A2A-CC2762A0F09A}"/>
                </a:ext>
              </a:extLst>
            </p:cNvPr>
            <p:cNvSpPr/>
            <p:nvPr/>
          </p:nvSpPr>
          <p:spPr>
            <a:xfrm>
              <a:off x="20428346"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1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537"/>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1"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5" name="Freeform: Shape 74">
              <a:extLst>
                <a:ext uri="{FF2B5EF4-FFF2-40B4-BE49-F238E27FC236}">
                  <a16:creationId xmlns:a16="http://schemas.microsoft.com/office/drawing/2014/main" id="{EE09E350-120F-BD27-1095-9785DE30D377}"/>
                </a:ext>
              </a:extLst>
            </p:cNvPr>
            <p:cNvSpPr/>
            <p:nvPr/>
          </p:nvSpPr>
          <p:spPr>
            <a:xfrm>
              <a:off x="20575995"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2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2" y="38434"/>
                  </a:cubicBezTo>
                  <a:cubicBezTo>
                    <a:pt x="53276"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6" name="Freeform: Shape 75">
              <a:extLst>
                <a:ext uri="{FF2B5EF4-FFF2-40B4-BE49-F238E27FC236}">
                  <a16:creationId xmlns:a16="http://schemas.microsoft.com/office/drawing/2014/main" id="{B5249EFF-E7B7-DC2A-9FAB-DC403EDCBA6C}"/>
                </a:ext>
              </a:extLst>
            </p:cNvPr>
            <p:cNvSpPr/>
            <p:nvPr/>
          </p:nvSpPr>
          <p:spPr>
            <a:xfrm>
              <a:off x="20680516" y="1848198"/>
              <a:ext cx="159065" cy="180756"/>
            </a:xfrm>
            <a:custGeom>
              <a:avLst/>
              <a:gdLst>
                <a:gd name="connsiteX0" fmla="*/ 37800 w 159065"/>
                <a:gd name="connsiteY0" fmla="*/ 20803 h 180756"/>
                <a:gd name="connsiteX1" fmla="*/ 31965 w 159065"/>
                <a:gd name="connsiteY1" fmla="*/ 51753 h 180756"/>
                <a:gd name="connsiteX2" fmla="*/ 12050 w 159065"/>
                <a:gd name="connsiteY2" fmla="*/ 51753 h 180756"/>
                <a:gd name="connsiteX3" fmla="*/ 12050 w 159065"/>
                <a:gd name="connsiteY3" fmla="*/ 0 h 180756"/>
                <a:gd name="connsiteX4" fmla="*/ 150567 w 159065"/>
                <a:gd name="connsiteY4" fmla="*/ 0 h 180756"/>
                <a:gd name="connsiteX5" fmla="*/ 157036 w 159065"/>
                <a:gd name="connsiteY5" fmla="*/ 13953 h 180756"/>
                <a:gd name="connsiteX6" fmla="*/ 61267 w 159065"/>
                <a:gd name="connsiteY6" fmla="*/ 142322 h 180756"/>
                <a:gd name="connsiteX7" fmla="*/ 38815 w 159065"/>
                <a:gd name="connsiteY7" fmla="*/ 162490 h 180756"/>
                <a:gd name="connsiteX8" fmla="*/ 126466 w 159065"/>
                <a:gd name="connsiteY8" fmla="*/ 159573 h 180756"/>
                <a:gd name="connsiteX9" fmla="*/ 140165 w 159065"/>
                <a:gd name="connsiteY9" fmla="*/ 123041 h 180756"/>
                <a:gd name="connsiteX10" fmla="*/ 159065 w 159065"/>
                <a:gd name="connsiteY10" fmla="*/ 125324 h 180756"/>
                <a:gd name="connsiteX11" fmla="*/ 153230 w 159065"/>
                <a:gd name="connsiteY11" fmla="*/ 180756 h 180756"/>
                <a:gd name="connsiteX12" fmla="*/ 6850 w 159065"/>
                <a:gd name="connsiteY12" fmla="*/ 180756 h 180756"/>
                <a:gd name="connsiteX13" fmla="*/ 0 w 159065"/>
                <a:gd name="connsiteY13" fmla="*/ 166423 h 180756"/>
                <a:gd name="connsiteX14" fmla="*/ 97418 w 159065"/>
                <a:gd name="connsiteY14" fmla="*/ 39322 h 180756"/>
                <a:gd name="connsiteX15" fmla="*/ 118982 w 159065"/>
                <a:gd name="connsiteY15" fmla="*/ 18520 h 180756"/>
                <a:gd name="connsiteX16" fmla="*/ 37800 w 159065"/>
                <a:gd name="connsiteY16" fmla="*/ 20803 h 18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9065" h="180756">
                  <a:moveTo>
                    <a:pt x="37800" y="20803"/>
                  </a:moveTo>
                  <a:lnTo>
                    <a:pt x="31965" y="51753"/>
                  </a:lnTo>
                  <a:lnTo>
                    <a:pt x="12050" y="51753"/>
                  </a:lnTo>
                  <a:lnTo>
                    <a:pt x="12050" y="0"/>
                  </a:lnTo>
                  <a:lnTo>
                    <a:pt x="150567" y="0"/>
                  </a:lnTo>
                  <a:lnTo>
                    <a:pt x="157036" y="13953"/>
                  </a:lnTo>
                  <a:lnTo>
                    <a:pt x="61267" y="142322"/>
                  </a:lnTo>
                  <a:lnTo>
                    <a:pt x="38815" y="162490"/>
                  </a:lnTo>
                  <a:lnTo>
                    <a:pt x="126466" y="159573"/>
                  </a:lnTo>
                  <a:lnTo>
                    <a:pt x="140165" y="123041"/>
                  </a:lnTo>
                  <a:lnTo>
                    <a:pt x="159065" y="125324"/>
                  </a:lnTo>
                  <a:lnTo>
                    <a:pt x="153230" y="180756"/>
                  </a:lnTo>
                  <a:lnTo>
                    <a:pt x="6850" y="180756"/>
                  </a:lnTo>
                  <a:lnTo>
                    <a:pt x="0" y="166423"/>
                  </a:lnTo>
                  <a:lnTo>
                    <a:pt x="97418" y="39322"/>
                  </a:lnTo>
                  <a:lnTo>
                    <a:pt x="118982" y="18520"/>
                  </a:lnTo>
                  <a:lnTo>
                    <a:pt x="37800" y="20803"/>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7" name="Freeform: Shape 76">
              <a:extLst>
                <a:ext uri="{FF2B5EF4-FFF2-40B4-BE49-F238E27FC236}">
                  <a16:creationId xmlns:a16="http://schemas.microsoft.com/office/drawing/2014/main" id="{3CC072C1-4753-50A7-355D-408C53E0A34D}"/>
                </a:ext>
              </a:extLst>
            </p:cNvPr>
            <p:cNvSpPr/>
            <p:nvPr/>
          </p:nvSpPr>
          <p:spPr>
            <a:xfrm>
              <a:off x="20865712" y="1844139"/>
              <a:ext cx="160207" cy="188493"/>
            </a:xfrm>
            <a:custGeom>
              <a:avLst/>
              <a:gdLst>
                <a:gd name="connsiteX0" fmla="*/ 30951 w 160207"/>
                <a:gd name="connsiteY0" fmla="*/ 90822 h 188493"/>
                <a:gd name="connsiteX1" fmla="*/ 108581 w 160207"/>
                <a:gd name="connsiteY1" fmla="*/ 75347 h 188493"/>
                <a:gd name="connsiteX2" fmla="*/ 108581 w 160207"/>
                <a:gd name="connsiteY2" fmla="*/ 66214 h 188493"/>
                <a:gd name="connsiteX3" fmla="*/ 105283 w 160207"/>
                <a:gd name="connsiteY3" fmla="*/ 42113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184 h 188493"/>
                <a:gd name="connsiteX15" fmla="*/ 140926 w 160207"/>
                <a:gd name="connsiteY15" fmla="*/ 168833 h 188493"/>
                <a:gd name="connsiteX16" fmla="*/ 160207 w 160207"/>
                <a:gd name="connsiteY16" fmla="*/ 168833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822 h 188493"/>
                <a:gd name="connsiteX28" fmla="*/ 88285 w 160207"/>
                <a:gd name="connsiteY28" fmla="*/ 161095 h 188493"/>
                <a:gd name="connsiteX29" fmla="*/ 108454 w 160207"/>
                <a:gd name="connsiteY29" fmla="*/ 148664 h 188493"/>
                <a:gd name="connsiteX30" fmla="*/ 108454 w 160207"/>
                <a:gd name="connsiteY30" fmla="*/ 92598 h 188493"/>
                <a:gd name="connsiteX31" fmla="*/ 54798 w 160207"/>
                <a:gd name="connsiteY31" fmla="*/ 103507 h 188493"/>
                <a:gd name="connsiteX32" fmla="*/ 36659 w 160207"/>
                <a:gd name="connsiteY32" fmla="*/ 132047 h 188493"/>
                <a:gd name="connsiteX33" fmla="*/ 45284 w 160207"/>
                <a:gd name="connsiteY33" fmla="*/ 157924 h 188493"/>
                <a:gd name="connsiteX34" fmla="*/ 68624 w 160207"/>
                <a:gd name="connsiteY34" fmla="*/ 166296 h 188493"/>
                <a:gd name="connsiteX35" fmla="*/ 88285 w 160207"/>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822"/>
                  </a:moveTo>
                  <a:cubicBezTo>
                    <a:pt x="51373" y="81182"/>
                    <a:pt x="77250" y="75981"/>
                    <a:pt x="108581" y="75347"/>
                  </a:cubicBezTo>
                  <a:lnTo>
                    <a:pt x="108581" y="66214"/>
                  </a:lnTo>
                  <a:cubicBezTo>
                    <a:pt x="108581" y="56066"/>
                    <a:pt x="107439" y="47948"/>
                    <a:pt x="105283" y="42113"/>
                  </a:cubicBezTo>
                  <a:cubicBezTo>
                    <a:pt x="103126" y="36278"/>
                    <a:pt x="99321" y="31965"/>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184"/>
                  </a:cubicBezTo>
                  <a:lnTo>
                    <a:pt x="140926" y="168833"/>
                  </a:lnTo>
                  <a:lnTo>
                    <a:pt x="160207" y="168833"/>
                  </a:lnTo>
                  <a:lnTo>
                    <a:pt x="160207" y="183293"/>
                  </a:lnTo>
                  <a:cubicBezTo>
                    <a:pt x="155894" y="184435"/>
                    <a:pt x="150313" y="185450"/>
                    <a:pt x="143717" y="186591"/>
                  </a:cubicBezTo>
                  <a:cubicBezTo>
                    <a:pt x="137121" y="187606"/>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254" y="115557"/>
                    <a:pt x="10528" y="100462"/>
                    <a:pt x="30951" y="90822"/>
                  </a:cubicBezTo>
                  <a:close/>
                  <a:moveTo>
                    <a:pt x="88285" y="161095"/>
                  </a:moveTo>
                  <a:cubicBezTo>
                    <a:pt x="95642" y="157670"/>
                    <a:pt x="102365" y="153484"/>
                    <a:pt x="108454" y="148664"/>
                  </a:cubicBezTo>
                  <a:lnTo>
                    <a:pt x="108454" y="92598"/>
                  </a:lnTo>
                  <a:cubicBezTo>
                    <a:pt x="84733" y="92598"/>
                    <a:pt x="66848" y="96276"/>
                    <a:pt x="54798" y="103507"/>
                  </a:cubicBezTo>
                  <a:cubicBezTo>
                    <a:pt x="42747" y="110737"/>
                    <a:pt x="36659" y="120250"/>
                    <a:pt x="36659" y="132047"/>
                  </a:cubicBezTo>
                  <a:cubicBezTo>
                    <a:pt x="36659" y="143844"/>
                    <a:pt x="39576" y="152469"/>
                    <a:pt x="45284" y="157924"/>
                  </a:cubicBezTo>
                  <a:cubicBezTo>
                    <a:pt x="50992" y="163505"/>
                    <a:pt x="58857" y="166296"/>
                    <a:pt x="68624" y="166296"/>
                  </a:cubicBezTo>
                  <a:cubicBezTo>
                    <a:pt x="74459" y="166296"/>
                    <a:pt x="80928" y="164520"/>
                    <a:pt x="88285"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8" name="Freeform: Shape 77">
              <a:extLst>
                <a:ext uri="{FF2B5EF4-FFF2-40B4-BE49-F238E27FC236}">
                  <a16:creationId xmlns:a16="http://schemas.microsoft.com/office/drawing/2014/main" id="{240DF05B-1ACC-91BC-CD7F-9A989B86440E}"/>
                </a:ext>
              </a:extLst>
            </p:cNvPr>
            <p:cNvSpPr/>
            <p:nvPr/>
          </p:nvSpPr>
          <p:spPr>
            <a:xfrm>
              <a:off x="21049512"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80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80"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410"/>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9" name="Freeform: Shape 78">
              <a:extLst>
                <a:ext uri="{FF2B5EF4-FFF2-40B4-BE49-F238E27FC236}">
                  <a16:creationId xmlns:a16="http://schemas.microsoft.com/office/drawing/2014/main" id="{4B7C6EA0-876B-6B58-B96D-C3E626620103}"/>
                </a:ext>
              </a:extLst>
            </p:cNvPr>
            <p:cNvSpPr/>
            <p:nvPr/>
          </p:nvSpPr>
          <p:spPr>
            <a:xfrm>
              <a:off x="21197542" y="184337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1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011"/>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1"/>
                  </a:cubicBezTo>
                  <a:cubicBezTo>
                    <a:pt x="106171" y="186972"/>
                    <a:pt x="93613" y="189382"/>
                    <a:pt x="80801" y="189382"/>
                  </a:cubicBezTo>
                  <a:cubicBezTo>
                    <a:pt x="54417" y="189255"/>
                    <a:pt x="34375" y="180629"/>
                    <a:pt x="20676" y="163505"/>
                  </a:cubicBezTo>
                  <a:close/>
                  <a:moveTo>
                    <a:pt x="114035" y="77757"/>
                  </a:moveTo>
                  <a:cubicBezTo>
                    <a:pt x="114669" y="73190"/>
                    <a:pt x="115050" y="68497"/>
                    <a:pt x="115050" y="63804"/>
                  </a:cubicBezTo>
                  <a:cubicBezTo>
                    <a:pt x="114796" y="49724"/>
                    <a:pt x="111879" y="38561"/>
                    <a:pt x="106044" y="30443"/>
                  </a:cubicBezTo>
                  <a:cubicBezTo>
                    <a:pt x="100209" y="22325"/>
                    <a:pt x="91203" y="18266"/>
                    <a:pt x="78772" y="18266"/>
                  </a:cubicBezTo>
                  <a:cubicBezTo>
                    <a:pt x="66214" y="18266"/>
                    <a:pt x="56066" y="22832"/>
                    <a:pt x="48582" y="31965"/>
                  </a:cubicBezTo>
                  <a:cubicBezTo>
                    <a:pt x="41098" y="41098"/>
                    <a:pt x="36786"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0" name="Freeform: Shape 79">
              <a:extLst>
                <a:ext uri="{FF2B5EF4-FFF2-40B4-BE49-F238E27FC236}">
                  <a16:creationId xmlns:a16="http://schemas.microsoft.com/office/drawing/2014/main" id="{3A8AD42F-01E6-837A-C5A1-670E56465F5C}"/>
                </a:ext>
              </a:extLst>
            </p:cNvPr>
            <p:cNvSpPr/>
            <p:nvPr/>
          </p:nvSpPr>
          <p:spPr>
            <a:xfrm>
              <a:off x="21452503" y="1844139"/>
              <a:ext cx="160080" cy="188493"/>
            </a:xfrm>
            <a:custGeom>
              <a:avLst/>
              <a:gdLst>
                <a:gd name="connsiteX0" fmla="*/ 30824 w 160080"/>
                <a:gd name="connsiteY0" fmla="*/ 90822 h 188493"/>
                <a:gd name="connsiteX1" fmla="*/ 108454 w 160080"/>
                <a:gd name="connsiteY1" fmla="*/ 75347 h 188493"/>
                <a:gd name="connsiteX2" fmla="*/ 108454 w 160080"/>
                <a:gd name="connsiteY2" fmla="*/ 66214 h 188493"/>
                <a:gd name="connsiteX3" fmla="*/ 105156 w 160080"/>
                <a:gd name="connsiteY3" fmla="*/ 42113 h 188493"/>
                <a:gd name="connsiteX4" fmla="*/ 93866 w 160080"/>
                <a:gd name="connsiteY4" fmla="*/ 29302 h 188493"/>
                <a:gd name="connsiteX5" fmla="*/ 71161 w 160080"/>
                <a:gd name="connsiteY5" fmla="*/ 25242 h 188493"/>
                <a:gd name="connsiteX6" fmla="*/ 41352 w 160080"/>
                <a:gd name="connsiteY6" fmla="*/ 29936 h 188493"/>
                <a:gd name="connsiteX7" fmla="*/ 15095 w 160080"/>
                <a:gd name="connsiteY7" fmla="*/ 41479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799 w 160080"/>
                <a:gd name="connsiteY14" fmla="*/ 64184 h 188493"/>
                <a:gd name="connsiteX15" fmla="*/ 140799 w 160080"/>
                <a:gd name="connsiteY15" fmla="*/ 168833 h 188493"/>
                <a:gd name="connsiteX16" fmla="*/ 160080 w 160080"/>
                <a:gd name="connsiteY16" fmla="*/ 168833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824 w 160080"/>
                <a:gd name="connsiteY27" fmla="*/ 90822 h 188493"/>
                <a:gd name="connsiteX28" fmla="*/ 88158 w 160080"/>
                <a:gd name="connsiteY28" fmla="*/ 161095 h 188493"/>
                <a:gd name="connsiteX29" fmla="*/ 108327 w 160080"/>
                <a:gd name="connsiteY29" fmla="*/ 148664 h 188493"/>
                <a:gd name="connsiteX30" fmla="*/ 108327 w 160080"/>
                <a:gd name="connsiteY30" fmla="*/ 92598 h 188493"/>
                <a:gd name="connsiteX31" fmla="*/ 54671 w 160080"/>
                <a:gd name="connsiteY31" fmla="*/ 103507 h 188493"/>
                <a:gd name="connsiteX32" fmla="*/ 36532 w 160080"/>
                <a:gd name="connsiteY32" fmla="*/ 132047 h 188493"/>
                <a:gd name="connsiteX33" fmla="*/ 45157 w 160080"/>
                <a:gd name="connsiteY33" fmla="*/ 157924 h 188493"/>
                <a:gd name="connsiteX34" fmla="*/ 68497 w 160080"/>
                <a:gd name="connsiteY34" fmla="*/ 166296 h 188493"/>
                <a:gd name="connsiteX35" fmla="*/ 88158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824" y="90822"/>
                  </a:moveTo>
                  <a:cubicBezTo>
                    <a:pt x="51246" y="81182"/>
                    <a:pt x="77123" y="75981"/>
                    <a:pt x="108454" y="75347"/>
                  </a:cubicBezTo>
                  <a:lnTo>
                    <a:pt x="108454" y="66214"/>
                  </a:lnTo>
                  <a:cubicBezTo>
                    <a:pt x="108454" y="56066"/>
                    <a:pt x="107312" y="47948"/>
                    <a:pt x="105156" y="42113"/>
                  </a:cubicBezTo>
                  <a:cubicBezTo>
                    <a:pt x="102999" y="36278"/>
                    <a:pt x="99194" y="31965"/>
                    <a:pt x="93866" y="29302"/>
                  </a:cubicBezTo>
                  <a:cubicBezTo>
                    <a:pt x="88539" y="26638"/>
                    <a:pt x="80928" y="25242"/>
                    <a:pt x="71161" y="25242"/>
                  </a:cubicBezTo>
                  <a:cubicBezTo>
                    <a:pt x="60125" y="25242"/>
                    <a:pt x="50104" y="26765"/>
                    <a:pt x="41352" y="29936"/>
                  </a:cubicBezTo>
                  <a:cubicBezTo>
                    <a:pt x="32599" y="33107"/>
                    <a:pt x="23847" y="36912"/>
                    <a:pt x="15095" y="41479"/>
                  </a:cubicBezTo>
                  <a:lnTo>
                    <a:pt x="6977" y="24481"/>
                  </a:lnTo>
                  <a:cubicBezTo>
                    <a:pt x="9767" y="22071"/>
                    <a:pt x="14968" y="18900"/>
                    <a:pt x="22579" y="14968"/>
                  </a:cubicBezTo>
                  <a:cubicBezTo>
                    <a:pt x="30189" y="11036"/>
                    <a:pt x="38942" y="7611"/>
                    <a:pt x="48963" y="4566"/>
                  </a:cubicBezTo>
                  <a:cubicBezTo>
                    <a:pt x="58983" y="1522"/>
                    <a:pt x="69004" y="0"/>
                    <a:pt x="78898" y="0"/>
                  </a:cubicBezTo>
                  <a:cubicBezTo>
                    <a:pt x="94374" y="0"/>
                    <a:pt x="106551" y="2156"/>
                    <a:pt x="115557" y="6342"/>
                  </a:cubicBezTo>
                  <a:cubicBezTo>
                    <a:pt x="124563" y="10528"/>
                    <a:pt x="131032" y="17378"/>
                    <a:pt x="134965" y="26765"/>
                  </a:cubicBezTo>
                  <a:cubicBezTo>
                    <a:pt x="138897" y="36151"/>
                    <a:pt x="140799" y="48582"/>
                    <a:pt x="140799" y="64184"/>
                  </a:cubicBezTo>
                  <a:lnTo>
                    <a:pt x="140799" y="168833"/>
                  </a:lnTo>
                  <a:lnTo>
                    <a:pt x="160080" y="168833"/>
                  </a:lnTo>
                  <a:lnTo>
                    <a:pt x="160080" y="183293"/>
                  </a:lnTo>
                  <a:cubicBezTo>
                    <a:pt x="155767" y="184435"/>
                    <a:pt x="150186" y="185450"/>
                    <a:pt x="143590" y="186591"/>
                  </a:cubicBezTo>
                  <a:cubicBezTo>
                    <a:pt x="136994" y="187606"/>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127" y="115557"/>
                    <a:pt x="10401" y="100462"/>
                    <a:pt x="30824" y="90822"/>
                  </a:cubicBezTo>
                  <a:close/>
                  <a:moveTo>
                    <a:pt x="88158" y="161095"/>
                  </a:moveTo>
                  <a:cubicBezTo>
                    <a:pt x="95515" y="157670"/>
                    <a:pt x="102238" y="153484"/>
                    <a:pt x="108327" y="148664"/>
                  </a:cubicBezTo>
                  <a:lnTo>
                    <a:pt x="108327" y="92598"/>
                  </a:lnTo>
                  <a:cubicBezTo>
                    <a:pt x="84607" y="92598"/>
                    <a:pt x="66721" y="96276"/>
                    <a:pt x="54671" y="103507"/>
                  </a:cubicBezTo>
                  <a:cubicBezTo>
                    <a:pt x="42620" y="110737"/>
                    <a:pt x="36532" y="120250"/>
                    <a:pt x="36532" y="132047"/>
                  </a:cubicBezTo>
                  <a:cubicBezTo>
                    <a:pt x="36532" y="143844"/>
                    <a:pt x="39449" y="152469"/>
                    <a:pt x="45157" y="157924"/>
                  </a:cubicBezTo>
                  <a:cubicBezTo>
                    <a:pt x="50865" y="163505"/>
                    <a:pt x="58730" y="166296"/>
                    <a:pt x="68497" y="166296"/>
                  </a:cubicBezTo>
                  <a:cubicBezTo>
                    <a:pt x="74205" y="166296"/>
                    <a:pt x="80801" y="164520"/>
                    <a:pt x="88158"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1" name="Freeform: Shape 80">
              <a:extLst>
                <a:ext uri="{FF2B5EF4-FFF2-40B4-BE49-F238E27FC236}">
                  <a16:creationId xmlns:a16="http://schemas.microsoft.com/office/drawing/2014/main" id="{36969DFB-282C-B885-64A6-60FA85A5BFE7}"/>
                </a:ext>
              </a:extLst>
            </p:cNvPr>
            <p:cNvSpPr/>
            <p:nvPr/>
          </p:nvSpPr>
          <p:spPr>
            <a:xfrm>
              <a:off x="21712792" y="1784394"/>
              <a:ext cx="214877" cy="244940"/>
            </a:xfrm>
            <a:custGeom>
              <a:avLst/>
              <a:gdLst>
                <a:gd name="connsiteX0" fmla="*/ 254 w 214877"/>
                <a:gd name="connsiteY0" fmla="*/ 228577 h 244940"/>
                <a:gd name="connsiteX1" fmla="*/ 27272 w 214877"/>
                <a:gd name="connsiteY1" fmla="*/ 225279 h 244940"/>
                <a:gd name="connsiteX2" fmla="*/ 27272 w 214877"/>
                <a:gd name="connsiteY2" fmla="*/ 22706 h 244940"/>
                <a:gd name="connsiteX3" fmla="*/ 1903 w 214877"/>
                <a:gd name="connsiteY3" fmla="*/ 18520 h 244940"/>
                <a:gd name="connsiteX4" fmla="*/ 1903 w 214877"/>
                <a:gd name="connsiteY4" fmla="*/ 2537 h 244940"/>
                <a:gd name="connsiteX5" fmla="*/ 44650 w 214877"/>
                <a:gd name="connsiteY5" fmla="*/ 2537 h 244940"/>
                <a:gd name="connsiteX6" fmla="*/ 69385 w 214877"/>
                <a:gd name="connsiteY6" fmla="*/ 1268 h 244940"/>
                <a:gd name="connsiteX7" fmla="*/ 94754 w 214877"/>
                <a:gd name="connsiteY7" fmla="*/ 0 h 244940"/>
                <a:gd name="connsiteX8" fmla="*/ 162998 w 214877"/>
                <a:gd name="connsiteY8" fmla="*/ 15475 h 244940"/>
                <a:gd name="connsiteX9" fmla="*/ 183420 w 214877"/>
                <a:gd name="connsiteY9" fmla="*/ 64184 h 244940"/>
                <a:gd name="connsiteX10" fmla="*/ 170481 w 214877"/>
                <a:gd name="connsiteY10" fmla="*/ 106551 h 244940"/>
                <a:gd name="connsiteX11" fmla="*/ 135091 w 214877"/>
                <a:gd name="connsiteY11" fmla="*/ 132681 h 244940"/>
                <a:gd name="connsiteX12" fmla="*/ 154499 w 214877"/>
                <a:gd name="connsiteY12" fmla="*/ 151708 h 244940"/>
                <a:gd name="connsiteX13" fmla="*/ 176443 w 214877"/>
                <a:gd name="connsiteY13" fmla="*/ 189382 h 244940"/>
                <a:gd name="connsiteX14" fmla="*/ 191918 w 214877"/>
                <a:gd name="connsiteY14" fmla="*/ 216146 h 244940"/>
                <a:gd name="connsiteX15" fmla="*/ 202193 w 214877"/>
                <a:gd name="connsiteY15" fmla="*/ 225660 h 244940"/>
                <a:gd name="connsiteX16" fmla="*/ 214878 w 214877"/>
                <a:gd name="connsiteY16" fmla="*/ 228958 h 244940"/>
                <a:gd name="connsiteX17" fmla="*/ 214878 w 214877"/>
                <a:gd name="connsiteY17" fmla="*/ 244941 h 244940"/>
                <a:gd name="connsiteX18" fmla="*/ 169847 w 214877"/>
                <a:gd name="connsiteY18" fmla="*/ 244941 h 244940"/>
                <a:gd name="connsiteX19" fmla="*/ 158177 w 214877"/>
                <a:gd name="connsiteY19" fmla="*/ 233651 h 244940"/>
                <a:gd name="connsiteX20" fmla="*/ 140926 w 214877"/>
                <a:gd name="connsiteY20" fmla="*/ 198895 h 244940"/>
                <a:gd name="connsiteX21" fmla="*/ 120504 w 214877"/>
                <a:gd name="connsiteY21" fmla="*/ 158051 h 244940"/>
                <a:gd name="connsiteX22" fmla="*/ 103380 w 214877"/>
                <a:gd name="connsiteY22" fmla="*/ 138643 h 244940"/>
                <a:gd name="connsiteX23" fmla="*/ 62028 w 214877"/>
                <a:gd name="connsiteY23" fmla="*/ 138263 h 244940"/>
                <a:gd name="connsiteX24" fmla="*/ 62028 w 214877"/>
                <a:gd name="connsiteY24" fmla="*/ 225660 h 244940"/>
                <a:gd name="connsiteX25" fmla="*/ 94247 w 214877"/>
                <a:gd name="connsiteY25" fmla="*/ 228958 h 244940"/>
                <a:gd name="connsiteX26" fmla="*/ 94247 w 214877"/>
                <a:gd name="connsiteY26" fmla="*/ 244941 h 244940"/>
                <a:gd name="connsiteX27" fmla="*/ 0 w 214877"/>
                <a:gd name="connsiteY27" fmla="*/ 244941 h 244940"/>
                <a:gd name="connsiteX28" fmla="*/ 0 w 214877"/>
                <a:gd name="connsiteY28" fmla="*/ 228577 h 244940"/>
                <a:gd name="connsiteX29" fmla="*/ 133950 w 214877"/>
                <a:gd name="connsiteY29" fmla="*/ 107058 h 244940"/>
                <a:gd name="connsiteX30" fmla="*/ 146000 w 214877"/>
                <a:gd name="connsiteY30" fmla="*/ 66341 h 244940"/>
                <a:gd name="connsiteX31" fmla="*/ 133823 w 214877"/>
                <a:gd name="connsiteY31" fmla="*/ 30063 h 244940"/>
                <a:gd name="connsiteX32" fmla="*/ 91583 w 214877"/>
                <a:gd name="connsiteY32" fmla="*/ 17505 h 244940"/>
                <a:gd name="connsiteX33" fmla="*/ 70780 w 214877"/>
                <a:gd name="connsiteY33" fmla="*/ 18773 h 244940"/>
                <a:gd name="connsiteX34" fmla="*/ 62281 w 214877"/>
                <a:gd name="connsiteY34" fmla="*/ 19407 h 244940"/>
                <a:gd name="connsiteX35" fmla="*/ 62281 w 214877"/>
                <a:gd name="connsiteY35" fmla="*/ 120504 h 244940"/>
                <a:gd name="connsiteX36" fmla="*/ 82450 w 214877"/>
                <a:gd name="connsiteY36" fmla="*/ 120885 h 244940"/>
                <a:gd name="connsiteX37" fmla="*/ 100970 w 214877"/>
                <a:gd name="connsiteY37" fmla="*/ 120885 h 244940"/>
                <a:gd name="connsiteX38" fmla="*/ 133950 w 214877"/>
                <a:gd name="connsiteY38" fmla="*/ 107058 h 24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4877" h="244940">
                  <a:moveTo>
                    <a:pt x="254" y="228577"/>
                  </a:moveTo>
                  <a:lnTo>
                    <a:pt x="27272" y="225279"/>
                  </a:lnTo>
                  <a:lnTo>
                    <a:pt x="27272" y="22706"/>
                  </a:lnTo>
                  <a:lnTo>
                    <a:pt x="1903" y="18520"/>
                  </a:lnTo>
                  <a:lnTo>
                    <a:pt x="1903" y="2537"/>
                  </a:lnTo>
                  <a:lnTo>
                    <a:pt x="44650" y="2537"/>
                  </a:lnTo>
                  <a:cubicBezTo>
                    <a:pt x="50739" y="2537"/>
                    <a:pt x="58983" y="2156"/>
                    <a:pt x="69385" y="1268"/>
                  </a:cubicBezTo>
                  <a:cubicBezTo>
                    <a:pt x="80294" y="381"/>
                    <a:pt x="88666" y="0"/>
                    <a:pt x="94754" y="0"/>
                  </a:cubicBezTo>
                  <a:cubicBezTo>
                    <a:pt x="126719" y="0"/>
                    <a:pt x="149425" y="5201"/>
                    <a:pt x="162998" y="15475"/>
                  </a:cubicBezTo>
                  <a:cubicBezTo>
                    <a:pt x="176570" y="25750"/>
                    <a:pt x="183420" y="41986"/>
                    <a:pt x="183420" y="64184"/>
                  </a:cubicBezTo>
                  <a:cubicBezTo>
                    <a:pt x="183420" y="79660"/>
                    <a:pt x="179107" y="93740"/>
                    <a:pt x="170481" y="106551"/>
                  </a:cubicBezTo>
                  <a:cubicBezTo>
                    <a:pt x="161856" y="119363"/>
                    <a:pt x="150059" y="128115"/>
                    <a:pt x="135091" y="132681"/>
                  </a:cubicBezTo>
                  <a:cubicBezTo>
                    <a:pt x="142068" y="136360"/>
                    <a:pt x="148537" y="142702"/>
                    <a:pt x="154499" y="151708"/>
                  </a:cubicBezTo>
                  <a:cubicBezTo>
                    <a:pt x="160461" y="160714"/>
                    <a:pt x="167818" y="173272"/>
                    <a:pt x="176443" y="189382"/>
                  </a:cubicBezTo>
                  <a:cubicBezTo>
                    <a:pt x="183166" y="201559"/>
                    <a:pt x="188367" y="210438"/>
                    <a:pt x="191918" y="216146"/>
                  </a:cubicBezTo>
                  <a:cubicBezTo>
                    <a:pt x="195470" y="221854"/>
                    <a:pt x="198895" y="224899"/>
                    <a:pt x="202193" y="225660"/>
                  </a:cubicBezTo>
                  <a:lnTo>
                    <a:pt x="214878" y="228958"/>
                  </a:lnTo>
                  <a:lnTo>
                    <a:pt x="214878" y="244941"/>
                  </a:lnTo>
                  <a:lnTo>
                    <a:pt x="169847" y="244941"/>
                  </a:lnTo>
                  <a:cubicBezTo>
                    <a:pt x="166422" y="244941"/>
                    <a:pt x="162490" y="241262"/>
                    <a:pt x="158177" y="233651"/>
                  </a:cubicBezTo>
                  <a:cubicBezTo>
                    <a:pt x="153865" y="226167"/>
                    <a:pt x="148030" y="214624"/>
                    <a:pt x="140926" y="198895"/>
                  </a:cubicBezTo>
                  <a:cubicBezTo>
                    <a:pt x="133062" y="181771"/>
                    <a:pt x="126339" y="168072"/>
                    <a:pt x="120504" y="158051"/>
                  </a:cubicBezTo>
                  <a:cubicBezTo>
                    <a:pt x="114796" y="147903"/>
                    <a:pt x="109088" y="141434"/>
                    <a:pt x="103380" y="138643"/>
                  </a:cubicBezTo>
                  <a:cubicBezTo>
                    <a:pt x="80167" y="138643"/>
                    <a:pt x="66341" y="138516"/>
                    <a:pt x="62028" y="138263"/>
                  </a:cubicBezTo>
                  <a:lnTo>
                    <a:pt x="62028" y="225660"/>
                  </a:lnTo>
                  <a:lnTo>
                    <a:pt x="94247" y="228958"/>
                  </a:lnTo>
                  <a:lnTo>
                    <a:pt x="94247" y="244941"/>
                  </a:lnTo>
                  <a:lnTo>
                    <a:pt x="0" y="244941"/>
                  </a:lnTo>
                  <a:lnTo>
                    <a:pt x="0" y="228577"/>
                  </a:lnTo>
                  <a:close/>
                  <a:moveTo>
                    <a:pt x="133950" y="107058"/>
                  </a:moveTo>
                  <a:cubicBezTo>
                    <a:pt x="141941" y="97925"/>
                    <a:pt x="146000" y="84353"/>
                    <a:pt x="146000" y="66341"/>
                  </a:cubicBezTo>
                  <a:cubicBezTo>
                    <a:pt x="146000" y="50485"/>
                    <a:pt x="141941" y="38308"/>
                    <a:pt x="133823" y="30063"/>
                  </a:cubicBezTo>
                  <a:cubicBezTo>
                    <a:pt x="125705" y="21691"/>
                    <a:pt x="111625" y="17505"/>
                    <a:pt x="91583" y="17505"/>
                  </a:cubicBezTo>
                  <a:cubicBezTo>
                    <a:pt x="84607" y="17505"/>
                    <a:pt x="77630" y="17885"/>
                    <a:pt x="70780" y="18773"/>
                  </a:cubicBezTo>
                  <a:cubicBezTo>
                    <a:pt x="66467" y="19154"/>
                    <a:pt x="63550" y="19407"/>
                    <a:pt x="62281" y="19407"/>
                  </a:cubicBezTo>
                  <a:lnTo>
                    <a:pt x="62281" y="120504"/>
                  </a:lnTo>
                  <a:cubicBezTo>
                    <a:pt x="65580" y="120758"/>
                    <a:pt x="72302" y="120885"/>
                    <a:pt x="82450" y="120885"/>
                  </a:cubicBezTo>
                  <a:lnTo>
                    <a:pt x="100970" y="120885"/>
                  </a:lnTo>
                  <a:cubicBezTo>
                    <a:pt x="114923" y="120758"/>
                    <a:pt x="125832" y="116191"/>
                    <a:pt x="133950" y="107058"/>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2" name="Freeform: Shape 81">
              <a:extLst>
                <a:ext uri="{FF2B5EF4-FFF2-40B4-BE49-F238E27FC236}">
                  <a16:creationId xmlns:a16="http://schemas.microsoft.com/office/drawing/2014/main" id="{9A9F7C59-C268-F9EF-7ACF-04801A62DC00}"/>
                </a:ext>
              </a:extLst>
            </p:cNvPr>
            <p:cNvSpPr/>
            <p:nvPr/>
          </p:nvSpPr>
          <p:spPr>
            <a:xfrm>
              <a:off x="2194124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19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19" y="30189"/>
                    <a:pt x="18519" y="24101"/>
                  </a:cubicBezTo>
                  <a:cubicBezTo>
                    <a:pt x="18519"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5"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3" name="Freeform: Shape 82">
              <a:extLst>
                <a:ext uri="{FF2B5EF4-FFF2-40B4-BE49-F238E27FC236}">
                  <a16:creationId xmlns:a16="http://schemas.microsoft.com/office/drawing/2014/main" id="{B7980047-48DB-B2B7-43CF-E5270451E899}"/>
                </a:ext>
              </a:extLst>
            </p:cNvPr>
            <p:cNvSpPr/>
            <p:nvPr/>
          </p:nvSpPr>
          <p:spPr>
            <a:xfrm>
              <a:off x="22053882" y="1844012"/>
              <a:ext cx="132046" cy="188366"/>
            </a:xfrm>
            <a:custGeom>
              <a:avLst/>
              <a:gdLst>
                <a:gd name="connsiteX0" fmla="*/ 27145 w 132046"/>
                <a:gd name="connsiteY0" fmla="*/ 158939 h 188366"/>
                <a:gd name="connsiteX1" fmla="*/ 40971 w 132046"/>
                <a:gd name="connsiteY1" fmla="*/ 167691 h 188366"/>
                <a:gd name="connsiteX2" fmla="*/ 63296 w 132046"/>
                <a:gd name="connsiteY2" fmla="*/ 171623 h 188366"/>
                <a:gd name="connsiteX3" fmla="*/ 90695 w 132046"/>
                <a:gd name="connsiteY3" fmla="*/ 164393 h 188366"/>
                <a:gd name="connsiteX4" fmla="*/ 99448 w 132046"/>
                <a:gd name="connsiteY4" fmla="*/ 144478 h 188366"/>
                <a:gd name="connsiteX5" fmla="*/ 93866 w 132046"/>
                <a:gd name="connsiteY5" fmla="*/ 129130 h 188366"/>
                <a:gd name="connsiteX6" fmla="*/ 78391 w 132046"/>
                <a:gd name="connsiteY6" fmla="*/ 117587 h 188366"/>
                <a:gd name="connsiteX7" fmla="*/ 49851 w 132046"/>
                <a:gd name="connsiteY7" fmla="*/ 105409 h 188366"/>
                <a:gd name="connsiteX8" fmla="*/ 13192 w 132046"/>
                <a:gd name="connsiteY8" fmla="*/ 82704 h 188366"/>
                <a:gd name="connsiteX9" fmla="*/ 1649 w 132046"/>
                <a:gd name="connsiteY9" fmla="*/ 47948 h 188366"/>
                <a:gd name="connsiteX10" fmla="*/ 10275 w 132046"/>
                <a:gd name="connsiteY10" fmla="*/ 22832 h 188366"/>
                <a:gd name="connsiteX11" fmla="*/ 34122 w 132046"/>
                <a:gd name="connsiteY11" fmla="*/ 6089 h 188366"/>
                <a:gd name="connsiteX12" fmla="*/ 67863 w 132046"/>
                <a:gd name="connsiteY12" fmla="*/ 0 h 188366"/>
                <a:gd name="connsiteX13" fmla="*/ 94120 w 132046"/>
                <a:gd name="connsiteY13" fmla="*/ 2283 h 188366"/>
                <a:gd name="connsiteX14" fmla="*/ 112259 w 132046"/>
                <a:gd name="connsiteY14" fmla="*/ 6850 h 188366"/>
                <a:gd name="connsiteX15" fmla="*/ 121392 w 132046"/>
                <a:gd name="connsiteY15" fmla="*/ 9767 h 188366"/>
                <a:gd name="connsiteX16" fmla="*/ 121392 w 132046"/>
                <a:gd name="connsiteY16" fmla="*/ 50231 h 188366"/>
                <a:gd name="connsiteX17" fmla="*/ 101477 w 132046"/>
                <a:gd name="connsiteY17" fmla="*/ 50231 h 188366"/>
                <a:gd name="connsiteX18" fmla="*/ 95008 w 132046"/>
                <a:gd name="connsiteY18" fmla="*/ 26130 h 188366"/>
                <a:gd name="connsiteX19" fmla="*/ 84607 w 132046"/>
                <a:gd name="connsiteY19" fmla="*/ 19407 h 188366"/>
                <a:gd name="connsiteX20" fmla="*/ 65706 w 132046"/>
                <a:gd name="connsiteY20" fmla="*/ 16617 h 188366"/>
                <a:gd name="connsiteX21" fmla="*/ 42113 w 132046"/>
                <a:gd name="connsiteY21" fmla="*/ 23086 h 188366"/>
                <a:gd name="connsiteX22" fmla="*/ 33107 w 132046"/>
                <a:gd name="connsiteY22" fmla="*/ 40718 h 188366"/>
                <a:gd name="connsiteX23" fmla="*/ 37800 w 132046"/>
                <a:gd name="connsiteY23" fmla="*/ 56827 h 188366"/>
                <a:gd name="connsiteX24" fmla="*/ 49724 w 132046"/>
                <a:gd name="connsiteY24" fmla="*/ 67102 h 188366"/>
                <a:gd name="connsiteX25" fmla="*/ 69258 w 132046"/>
                <a:gd name="connsiteY25" fmla="*/ 76235 h 188366"/>
                <a:gd name="connsiteX26" fmla="*/ 75727 w 132046"/>
                <a:gd name="connsiteY26" fmla="*/ 78898 h 188366"/>
                <a:gd name="connsiteX27" fmla="*/ 105409 w 132046"/>
                <a:gd name="connsiteY27" fmla="*/ 92598 h 188366"/>
                <a:gd name="connsiteX28" fmla="*/ 124436 w 132046"/>
                <a:gd name="connsiteY28" fmla="*/ 109722 h 188366"/>
                <a:gd name="connsiteX29" fmla="*/ 132047 w 132046"/>
                <a:gd name="connsiteY29" fmla="*/ 135599 h 188366"/>
                <a:gd name="connsiteX30" fmla="*/ 113274 w 132046"/>
                <a:gd name="connsiteY30" fmla="*/ 174033 h 188366"/>
                <a:gd name="connsiteX31" fmla="*/ 61901 w 132046"/>
                <a:gd name="connsiteY31" fmla="*/ 188367 h 188366"/>
                <a:gd name="connsiteX32" fmla="*/ 28540 w 132046"/>
                <a:gd name="connsiteY32" fmla="*/ 183927 h 188366"/>
                <a:gd name="connsiteX33" fmla="*/ 0 w 132046"/>
                <a:gd name="connsiteY33" fmla="*/ 174921 h 188366"/>
                <a:gd name="connsiteX34" fmla="*/ 0 w 132046"/>
                <a:gd name="connsiteY34" fmla="*/ 133189 h 188366"/>
                <a:gd name="connsiteX35" fmla="*/ 21183 w 132046"/>
                <a:gd name="connsiteY35" fmla="*/ 133189 h 188366"/>
                <a:gd name="connsiteX36" fmla="*/ 27145 w 132046"/>
                <a:gd name="connsiteY36" fmla="*/ 158939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2046" h="188366">
                  <a:moveTo>
                    <a:pt x="27145" y="158939"/>
                  </a:moveTo>
                  <a:cubicBezTo>
                    <a:pt x="29301" y="162237"/>
                    <a:pt x="33995" y="165154"/>
                    <a:pt x="40971" y="167691"/>
                  </a:cubicBezTo>
                  <a:cubicBezTo>
                    <a:pt x="48075" y="170355"/>
                    <a:pt x="55432" y="171623"/>
                    <a:pt x="63296" y="171623"/>
                  </a:cubicBezTo>
                  <a:cubicBezTo>
                    <a:pt x="75727" y="171623"/>
                    <a:pt x="84860" y="169213"/>
                    <a:pt x="90695" y="164393"/>
                  </a:cubicBezTo>
                  <a:cubicBezTo>
                    <a:pt x="96530" y="159573"/>
                    <a:pt x="99448" y="152977"/>
                    <a:pt x="99448" y="144478"/>
                  </a:cubicBezTo>
                  <a:cubicBezTo>
                    <a:pt x="99448" y="138643"/>
                    <a:pt x="97545" y="133442"/>
                    <a:pt x="93866" y="129130"/>
                  </a:cubicBezTo>
                  <a:cubicBezTo>
                    <a:pt x="90188" y="124817"/>
                    <a:pt x="84987" y="120885"/>
                    <a:pt x="78391" y="117587"/>
                  </a:cubicBezTo>
                  <a:cubicBezTo>
                    <a:pt x="71795" y="114162"/>
                    <a:pt x="62281" y="110103"/>
                    <a:pt x="49851" y="105409"/>
                  </a:cubicBezTo>
                  <a:cubicBezTo>
                    <a:pt x="33107" y="99067"/>
                    <a:pt x="20930" y="91583"/>
                    <a:pt x="13192" y="82704"/>
                  </a:cubicBezTo>
                  <a:cubicBezTo>
                    <a:pt x="5454" y="73951"/>
                    <a:pt x="1649" y="62282"/>
                    <a:pt x="1649" y="47948"/>
                  </a:cubicBezTo>
                  <a:cubicBezTo>
                    <a:pt x="1649" y="38434"/>
                    <a:pt x="4566" y="30063"/>
                    <a:pt x="10275" y="22832"/>
                  </a:cubicBezTo>
                  <a:cubicBezTo>
                    <a:pt x="15983" y="15602"/>
                    <a:pt x="23974" y="10021"/>
                    <a:pt x="34122" y="6089"/>
                  </a:cubicBezTo>
                  <a:cubicBezTo>
                    <a:pt x="44269" y="2030"/>
                    <a:pt x="55432" y="0"/>
                    <a:pt x="67863" y="0"/>
                  </a:cubicBezTo>
                  <a:cubicBezTo>
                    <a:pt x="77884" y="0"/>
                    <a:pt x="86636" y="761"/>
                    <a:pt x="94120" y="2283"/>
                  </a:cubicBezTo>
                  <a:cubicBezTo>
                    <a:pt x="101604" y="3805"/>
                    <a:pt x="107692" y="5328"/>
                    <a:pt x="112259" y="6850"/>
                  </a:cubicBezTo>
                  <a:cubicBezTo>
                    <a:pt x="116825" y="8372"/>
                    <a:pt x="119870" y="9387"/>
                    <a:pt x="121392" y="9767"/>
                  </a:cubicBezTo>
                  <a:lnTo>
                    <a:pt x="121392" y="50231"/>
                  </a:lnTo>
                  <a:lnTo>
                    <a:pt x="101477" y="50231"/>
                  </a:lnTo>
                  <a:lnTo>
                    <a:pt x="95008" y="26130"/>
                  </a:lnTo>
                  <a:cubicBezTo>
                    <a:pt x="93739" y="23467"/>
                    <a:pt x="90188" y="21310"/>
                    <a:pt x="84607" y="19407"/>
                  </a:cubicBezTo>
                  <a:cubicBezTo>
                    <a:pt x="79025" y="17505"/>
                    <a:pt x="72683" y="16617"/>
                    <a:pt x="65706" y="16617"/>
                  </a:cubicBezTo>
                  <a:cubicBezTo>
                    <a:pt x="55939" y="16617"/>
                    <a:pt x="48075" y="18773"/>
                    <a:pt x="42113" y="23086"/>
                  </a:cubicBezTo>
                  <a:cubicBezTo>
                    <a:pt x="36151" y="27399"/>
                    <a:pt x="33107" y="33361"/>
                    <a:pt x="33107" y="40718"/>
                  </a:cubicBezTo>
                  <a:cubicBezTo>
                    <a:pt x="33107" y="47187"/>
                    <a:pt x="34629" y="52641"/>
                    <a:pt x="37800" y="56827"/>
                  </a:cubicBezTo>
                  <a:cubicBezTo>
                    <a:pt x="40971" y="61013"/>
                    <a:pt x="44904" y="64438"/>
                    <a:pt x="49724" y="67102"/>
                  </a:cubicBezTo>
                  <a:cubicBezTo>
                    <a:pt x="54544" y="69766"/>
                    <a:pt x="61013" y="72810"/>
                    <a:pt x="69258" y="76235"/>
                  </a:cubicBezTo>
                  <a:lnTo>
                    <a:pt x="75727" y="78898"/>
                  </a:lnTo>
                  <a:cubicBezTo>
                    <a:pt x="87904" y="83719"/>
                    <a:pt x="97798" y="88285"/>
                    <a:pt x="105409" y="92598"/>
                  </a:cubicBezTo>
                  <a:cubicBezTo>
                    <a:pt x="113020" y="96911"/>
                    <a:pt x="119362" y="102619"/>
                    <a:pt x="124436" y="109722"/>
                  </a:cubicBezTo>
                  <a:cubicBezTo>
                    <a:pt x="129510" y="116826"/>
                    <a:pt x="132047" y="125451"/>
                    <a:pt x="132047" y="135599"/>
                  </a:cubicBezTo>
                  <a:cubicBezTo>
                    <a:pt x="132047" y="151708"/>
                    <a:pt x="125832" y="164520"/>
                    <a:pt x="113274" y="174033"/>
                  </a:cubicBezTo>
                  <a:cubicBezTo>
                    <a:pt x="100716" y="183547"/>
                    <a:pt x="83719" y="188367"/>
                    <a:pt x="61901" y="188367"/>
                  </a:cubicBezTo>
                  <a:cubicBezTo>
                    <a:pt x="51246" y="188367"/>
                    <a:pt x="40083" y="186845"/>
                    <a:pt x="28540" y="183927"/>
                  </a:cubicBezTo>
                  <a:cubicBezTo>
                    <a:pt x="16870" y="181010"/>
                    <a:pt x="7357" y="177966"/>
                    <a:pt x="0" y="174921"/>
                  </a:cubicBezTo>
                  <a:lnTo>
                    <a:pt x="0" y="133189"/>
                  </a:lnTo>
                  <a:lnTo>
                    <a:pt x="21183" y="133189"/>
                  </a:lnTo>
                  <a:lnTo>
                    <a:pt x="27145" y="15893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4" name="Freeform: Shape 83">
              <a:extLst>
                <a:ext uri="{FF2B5EF4-FFF2-40B4-BE49-F238E27FC236}">
                  <a16:creationId xmlns:a16="http://schemas.microsoft.com/office/drawing/2014/main" id="{BAF5B0EE-DC95-0081-47C5-3FCB0FC88461}"/>
                </a:ext>
              </a:extLst>
            </p:cNvPr>
            <p:cNvSpPr/>
            <p:nvPr/>
          </p:nvSpPr>
          <p:spPr>
            <a:xfrm>
              <a:off x="22211549" y="1843251"/>
              <a:ext cx="142705" cy="189381"/>
            </a:xfrm>
            <a:custGeom>
              <a:avLst/>
              <a:gdLst>
                <a:gd name="connsiteX0" fmla="*/ 10405 w 142705"/>
                <a:gd name="connsiteY0" fmla="*/ 47567 h 189381"/>
                <a:gd name="connsiteX1" fmla="*/ 41736 w 142705"/>
                <a:gd name="connsiteY1" fmla="*/ 12812 h 189381"/>
                <a:gd name="connsiteX2" fmla="*/ 91460 w 142705"/>
                <a:gd name="connsiteY2" fmla="*/ 0 h 189381"/>
                <a:gd name="connsiteX3" fmla="*/ 115560 w 142705"/>
                <a:gd name="connsiteY3" fmla="*/ 2664 h 189381"/>
                <a:gd name="connsiteX4" fmla="*/ 139661 w 142705"/>
                <a:gd name="connsiteY4" fmla="*/ 9767 h 189381"/>
                <a:gd name="connsiteX5" fmla="*/ 138393 w 142705"/>
                <a:gd name="connsiteY5" fmla="*/ 59998 h 189381"/>
                <a:gd name="connsiteX6" fmla="*/ 117209 w 142705"/>
                <a:gd name="connsiteY6" fmla="*/ 59998 h 189381"/>
                <a:gd name="connsiteX7" fmla="*/ 110106 w 142705"/>
                <a:gd name="connsiteY7" fmla="*/ 26765 h 189381"/>
                <a:gd name="connsiteX8" fmla="*/ 85371 w 142705"/>
                <a:gd name="connsiteY8" fmla="*/ 17632 h 189381"/>
                <a:gd name="connsiteX9" fmla="*/ 49347 w 142705"/>
                <a:gd name="connsiteY9" fmla="*/ 36024 h 189381"/>
                <a:gd name="connsiteX10" fmla="*/ 36155 w 142705"/>
                <a:gd name="connsiteY10" fmla="*/ 88285 h 189381"/>
                <a:gd name="connsiteX11" fmla="*/ 50996 w 142705"/>
                <a:gd name="connsiteY11" fmla="*/ 146761 h 189381"/>
                <a:gd name="connsiteX12" fmla="*/ 89557 w 142705"/>
                <a:gd name="connsiteY12" fmla="*/ 166803 h 189381"/>
                <a:gd name="connsiteX13" fmla="*/ 115434 w 142705"/>
                <a:gd name="connsiteY13" fmla="*/ 162617 h 189381"/>
                <a:gd name="connsiteX14" fmla="*/ 136490 w 142705"/>
                <a:gd name="connsiteY14" fmla="*/ 152469 h 189381"/>
                <a:gd name="connsiteX15" fmla="*/ 142705 w 142705"/>
                <a:gd name="connsiteY15" fmla="*/ 165535 h 189381"/>
                <a:gd name="connsiteX16" fmla="*/ 116829 w 142705"/>
                <a:gd name="connsiteY16" fmla="*/ 182025 h 189381"/>
                <a:gd name="connsiteX17" fmla="*/ 82073 w 142705"/>
                <a:gd name="connsiteY17" fmla="*/ 189382 h 189381"/>
                <a:gd name="connsiteX18" fmla="*/ 36916 w 142705"/>
                <a:gd name="connsiteY18" fmla="*/ 177331 h 189381"/>
                <a:gd name="connsiteX19" fmla="*/ 9263 w 142705"/>
                <a:gd name="connsiteY19" fmla="*/ 144224 h 189381"/>
                <a:gd name="connsiteX20" fmla="*/ 3 w 142705"/>
                <a:gd name="connsiteY20" fmla="*/ 96530 h 189381"/>
                <a:gd name="connsiteX21" fmla="*/ 10405 w 142705"/>
                <a:gd name="connsiteY21" fmla="*/ 4756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705" h="189381">
                  <a:moveTo>
                    <a:pt x="10405" y="47567"/>
                  </a:moveTo>
                  <a:cubicBezTo>
                    <a:pt x="17508" y="32980"/>
                    <a:pt x="27909" y="21437"/>
                    <a:pt x="41736" y="12812"/>
                  </a:cubicBezTo>
                  <a:cubicBezTo>
                    <a:pt x="55562" y="4186"/>
                    <a:pt x="72052" y="0"/>
                    <a:pt x="91460" y="0"/>
                  </a:cubicBezTo>
                  <a:cubicBezTo>
                    <a:pt x="100846" y="0"/>
                    <a:pt x="108838" y="888"/>
                    <a:pt x="115560" y="2664"/>
                  </a:cubicBezTo>
                  <a:cubicBezTo>
                    <a:pt x="122283" y="4440"/>
                    <a:pt x="130275" y="6850"/>
                    <a:pt x="139661" y="9767"/>
                  </a:cubicBezTo>
                  <a:lnTo>
                    <a:pt x="138393" y="59998"/>
                  </a:lnTo>
                  <a:lnTo>
                    <a:pt x="117209" y="59998"/>
                  </a:lnTo>
                  <a:lnTo>
                    <a:pt x="110106" y="26765"/>
                  </a:lnTo>
                  <a:cubicBezTo>
                    <a:pt x="108838" y="20676"/>
                    <a:pt x="100593" y="17632"/>
                    <a:pt x="85371" y="17632"/>
                  </a:cubicBezTo>
                  <a:cubicBezTo>
                    <a:pt x="70149" y="17632"/>
                    <a:pt x="58099" y="23720"/>
                    <a:pt x="49347" y="36024"/>
                  </a:cubicBezTo>
                  <a:cubicBezTo>
                    <a:pt x="40594" y="48329"/>
                    <a:pt x="36155" y="65706"/>
                    <a:pt x="36155" y="88285"/>
                  </a:cubicBezTo>
                  <a:cubicBezTo>
                    <a:pt x="36155" y="113908"/>
                    <a:pt x="41102" y="133442"/>
                    <a:pt x="50996" y="146761"/>
                  </a:cubicBezTo>
                  <a:cubicBezTo>
                    <a:pt x="60890" y="160080"/>
                    <a:pt x="73701" y="166803"/>
                    <a:pt x="89557" y="166803"/>
                  </a:cubicBezTo>
                  <a:cubicBezTo>
                    <a:pt x="98690" y="166803"/>
                    <a:pt x="107315" y="165408"/>
                    <a:pt x="115434" y="162617"/>
                  </a:cubicBezTo>
                  <a:cubicBezTo>
                    <a:pt x="123552" y="159827"/>
                    <a:pt x="130528" y="156402"/>
                    <a:pt x="136490" y="152469"/>
                  </a:cubicBezTo>
                  <a:lnTo>
                    <a:pt x="142705" y="165535"/>
                  </a:lnTo>
                  <a:cubicBezTo>
                    <a:pt x="136870" y="171623"/>
                    <a:pt x="128245" y="177078"/>
                    <a:pt x="116829" y="182025"/>
                  </a:cubicBezTo>
                  <a:cubicBezTo>
                    <a:pt x="105413" y="186845"/>
                    <a:pt x="93870" y="189382"/>
                    <a:pt x="82073" y="189382"/>
                  </a:cubicBezTo>
                  <a:cubicBezTo>
                    <a:pt x="64188" y="189382"/>
                    <a:pt x="49220" y="185323"/>
                    <a:pt x="36916" y="177331"/>
                  </a:cubicBezTo>
                  <a:cubicBezTo>
                    <a:pt x="24612" y="169340"/>
                    <a:pt x="15352" y="158304"/>
                    <a:pt x="9263" y="144224"/>
                  </a:cubicBezTo>
                  <a:cubicBezTo>
                    <a:pt x="3048" y="130144"/>
                    <a:pt x="3" y="114289"/>
                    <a:pt x="3" y="96530"/>
                  </a:cubicBezTo>
                  <a:cubicBezTo>
                    <a:pt x="-123" y="78391"/>
                    <a:pt x="3428" y="62155"/>
                    <a:pt x="10405" y="4756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5" name="Freeform: Shape 84">
              <a:extLst>
                <a:ext uri="{FF2B5EF4-FFF2-40B4-BE49-F238E27FC236}">
                  <a16:creationId xmlns:a16="http://schemas.microsoft.com/office/drawing/2014/main" id="{43A7BDCD-30FD-4EF0-0270-E3ADA138C8AA}"/>
                </a:ext>
              </a:extLst>
            </p:cNvPr>
            <p:cNvSpPr/>
            <p:nvPr/>
          </p:nvSpPr>
          <p:spPr>
            <a:xfrm>
              <a:off x="22379497" y="1844139"/>
              <a:ext cx="183166" cy="188367"/>
            </a:xfrm>
            <a:custGeom>
              <a:avLst/>
              <a:gdLst>
                <a:gd name="connsiteX0" fmla="*/ 137755 w 183166"/>
                <a:gd name="connsiteY0" fmla="*/ 184181 h 188367"/>
                <a:gd name="connsiteX1" fmla="*/ 133316 w 183166"/>
                <a:gd name="connsiteY1" fmla="*/ 172384 h 188367"/>
                <a:gd name="connsiteX2" fmla="*/ 133316 w 183166"/>
                <a:gd name="connsiteY2" fmla="*/ 161349 h 188367"/>
                <a:gd name="connsiteX3" fmla="*/ 106424 w 183166"/>
                <a:gd name="connsiteY3" fmla="*/ 180249 h 188367"/>
                <a:gd name="connsiteX4" fmla="*/ 73951 w 183166"/>
                <a:gd name="connsiteY4" fmla="*/ 188367 h 188367"/>
                <a:gd name="connsiteX5" fmla="*/ 30951 w 183166"/>
                <a:gd name="connsiteY5" fmla="*/ 172004 h 188367"/>
                <a:gd name="connsiteX6" fmla="*/ 18266 w 183166"/>
                <a:gd name="connsiteY6" fmla="*/ 118221 h 188367"/>
                <a:gd name="connsiteX7" fmla="*/ 18266 w 183166"/>
                <a:gd name="connsiteY7" fmla="*/ 23720 h 188367"/>
                <a:gd name="connsiteX8" fmla="*/ 0 w 183166"/>
                <a:gd name="connsiteY8" fmla="*/ 18520 h 188367"/>
                <a:gd name="connsiteX9" fmla="*/ 0 w 183166"/>
                <a:gd name="connsiteY9" fmla="*/ 4186 h 188367"/>
                <a:gd name="connsiteX10" fmla="*/ 45665 w 183166"/>
                <a:gd name="connsiteY10" fmla="*/ 0 h 188367"/>
                <a:gd name="connsiteX11" fmla="*/ 46045 w 183166"/>
                <a:gd name="connsiteY11" fmla="*/ 0 h 188367"/>
                <a:gd name="connsiteX12" fmla="*/ 52261 w 183166"/>
                <a:gd name="connsiteY12" fmla="*/ 3932 h 188367"/>
                <a:gd name="connsiteX13" fmla="*/ 52261 w 183166"/>
                <a:gd name="connsiteY13" fmla="*/ 115684 h 188367"/>
                <a:gd name="connsiteX14" fmla="*/ 55051 w 183166"/>
                <a:gd name="connsiteY14" fmla="*/ 145239 h 188367"/>
                <a:gd name="connsiteX15" fmla="*/ 64819 w 183166"/>
                <a:gd name="connsiteY15" fmla="*/ 160841 h 188367"/>
                <a:gd name="connsiteX16" fmla="*/ 85241 w 183166"/>
                <a:gd name="connsiteY16" fmla="*/ 165915 h 188367"/>
                <a:gd name="connsiteX17" fmla="*/ 109722 w 183166"/>
                <a:gd name="connsiteY17" fmla="*/ 160334 h 188367"/>
                <a:gd name="connsiteX18" fmla="*/ 129637 w 183166"/>
                <a:gd name="connsiteY18" fmla="*/ 147269 h 188367"/>
                <a:gd name="connsiteX19" fmla="*/ 129637 w 183166"/>
                <a:gd name="connsiteY19" fmla="*/ 23720 h 188367"/>
                <a:gd name="connsiteX20" fmla="*/ 106170 w 183166"/>
                <a:gd name="connsiteY20" fmla="*/ 18520 h 188367"/>
                <a:gd name="connsiteX21" fmla="*/ 106170 w 183166"/>
                <a:gd name="connsiteY21" fmla="*/ 4186 h 188367"/>
                <a:gd name="connsiteX22" fmla="*/ 155767 w 183166"/>
                <a:gd name="connsiteY22" fmla="*/ 0 h 188367"/>
                <a:gd name="connsiteX23" fmla="*/ 156148 w 183166"/>
                <a:gd name="connsiteY23" fmla="*/ 0 h 188367"/>
                <a:gd name="connsiteX24" fmla="*/ 163632 w 183166"/>
                <a:gd name="connsiteY24" fmla="*/ 3932 h 188367"/>
                <a:gd name="connsiteX25" fmla="*/ 163632 w 183166"/>
                <a:gd name="connsiteY25" fmla="*/ 168198 h 188367"/>
                <a:gd name="connsiteX26" fmla="*/ 183166 w 183166"/>
                <a:gd name="connsiteY26" fmla="*/ 168198 h 188367"/>
                <a:gd name="connsiteX27" fmla="*/ 182786 w 183166"/>
                <a:gd name="connsiteY27" fmla="*/ 182913 h 188367"/>
                <a:gd name="connsiteX28" fmla="*/ 166930 w 183166"/>
                <a:gd name="connsiteY28" fmla="*/ 186464 h 188367"/>
                <a:gd name="connsiteX29" fmla="*/ 151455 w 183166"/>
                <a:gd name="connsiteY29" fmla="*/ 187733 h 188367"/>
                <a:gd name="connsiteX30" fmla="*/ 137755 w 183166"/>
                <a:gd name="connsiteY30" fmla="*/ 184181 h 18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7">
                  <a:moveTo>
                    <a:pt x="137755" y="184181"/>
                  </a:moveTo>
                  <a:cubicBezTo>
                    <a:pt x="134838" y="181771"/>
                    <a:pt x="133316" y="177839"/>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89" y="187733"/>
                    <a:pt x="151455" y="187733"/>
                  </a:cubicBezTo>
                  <a:cubicBezTo>
                    <a:pt x="145239" y="187733"/>
                    <a:pt x="140673" y="186591"/>
                    <a:pt x="137755" y="184181"/>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6" name="Freeform: Shape 85">
              <a:extLst>
                <a:ext uri="{FF2B5EF4-FFF2-40B4-BE49-F238E27FC236}">
                  <a16:creationId xmlns:a16="http://schemas.microsoft.com/office/drawing/2014/main" id="{405361D4-2122-8B06-3704-8F9D8EF4D51B}"/>
                </a:ext>
              </a:extLst>
            </p:cNvPr>
            <p:cNvSpPr/>
            <p:nvPr/>
          </p:nvSpPr>
          <p:spPr>
            <a:xfrm>
              <a:off x="22589174"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537"/>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7" name="Freeform: Shape 86">
              <a:extLst>
                <a:ext uri="{FF2B5EF4-FFF2-40B4-BE49-F238E27FC236}">
                  <a16:creationId xmlns:a16="http://schemas.microsoft.com/office/drawing/2014/main" id="{1C5C880F-0AA3-AA3A-E30D-88EAB1355D1B}"/>
                </a:ext>
              </a:extLst>
            </p:cNvPr>
            <p:cNvSpPr/>
            <p:nvPr/>
          </p:nvSpPr>
          <p:spPr>
            <a:xfrm>
              <a:off x="2273682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1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1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1"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8" y="33995"/>
                    <a:pt x="57461" y="38434"/>
                  </a:cubicBezTo>
                  <a:cubicBezTo>
                    <a:pt x="53276" y="42747"/>
                    <a:pt x="47314" y="44904"/>
                    <a:pt x="39703" y="44904"/>
                  </a:cubicBezTo>
                  <a:lnTo>
                    <a:pt x="39322" y="44904"/>
                  </a:lnTo>
                  <a:cubicBezTo>
                    <a:pt x="32473" y="44904"/>
                    <a:pt x="27145" y="43001"/>
                    <a:pt x="23721"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8" name="Freeform: Shape 87">
              <a:extLst>
                <a:ext uri="{FF2B5EF4-FFF2-40B4-BE49-F238E27FC236}">
                  <a16:creationId xmlns:a16="http://schemas.microsoft.com/office/drawing/2014/main" id="{22526A13-E7F3-2758-D66B-DED0083F5AC2}"/>
                </a:ext>
              </a:extLst>
            </p:cNvPr>
            <p:cNvSpPr/>
            <p:nvPr/>
          </p:nvSpPr>
          <p:spPr>
            <a:xfrm>
              <a:off x="22843628" y="1762196"/>
              <a:ext cx="88031" cy="266884"/>
            </a:xfrm>
            <a:custGeom>
              <a:avLst/>
              <a:gdLst>
                <a:gd name="connsiteX0" fmla="*/ 26384 w 88031"/>
                <a:gd name="connsiteY0" fmla="*/ 23720 h 266884"/>
                <a:gd name="connsiteX1" fmla="*/ 0 w 88031"/>
                <a:gd name="connsiteY1" fmla="*/ 20169 h 266884"/>
                <a:gd name="connsiteX2" fmla="*/ 0 w 88031"/>
                <a:gd name="connsiteY2" fmla="*/ 6215 h 266884"/>
                <a:gd name="connsiteX3" fmla="*/ 52514 w 88031"/>
                <a:gd name="connsiteY3" fmla="*/ 0 h 266884"/>
                <a:gd name="connsiteX4" fmla="*/ 53149 w 88031"/>
                <a:gd name="connsiteY4" fmla="*/ 0 h 266884"/>
                <a:gd name="connsiteX5" fmla="*/ 60379 w 88031"/>
                <a:gd name="connsiteY5" fmla="*/ 4820 h 266884"/>
                <a:gd name="connsiteX6" fmla="*/ 60379 w 88031"/>
                <a:gd name="connsiteY6" fmla="*/ 248239 h 266884"/>
                <a:gd name="connsiteX7" fmla="*/ 88031 w 88031"/>
                <a:gd name="connsiteY7" fmla="*/ 250902 h 266884"/>
                <a:gd name="connsiteX8" fmla="*/ 88031 w 88031"/>
                <a:gd name="connsiteY8" fmla="*/ 266885 h 266884"/>
                <a:gd name="connsiteX9" fmla="*/ 0 w 88031"/>
                <a:gd name="connsiteY9" fmla="*/ 266885 h 266884"/>
                <a:gd name="connsiteX10" fmla="*/ 0 w 88031"/>
                <a:gd name="connsiteY10" fmla="*/ 250902 h 266884"/>
                <a:gd name="connsiteX11" fmla="*/ 26384 w 88031"/>
                <a:gd name="connsiteY11" fmla="*/ 247985 h 266884"/>
                <a:gd name="connsiteX12" fmla="*/ 26384 w 88031"/>
                <a:gd name="connsiteY12" fmla="*/ 23720 h 26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6884">
                  <a:moveTo>
                    <a:pt x="26384" y="23720"/>
                  </a:moveTo>
                  <a:lnTo>
                    <a:pt x="0" y="20169"/>
                  </a:lnTo>
                  <a:lnTo>
                    <a:pt x="0" y="6215"/>
                  </a:lnTo>
                  <a:lnTo>
                    <a:pt x="52514" y="0"/>
                  </a:lnTo>
                  <a:lnTo>
                    <a:pt x="53149" y="0"/>
                  </a:lnTo>
                  <a:lnTo>
                    <a:pt x="60379" y="4820"/>
                  </a:lnTo>
                  <a:lnTo>
                    <a:pt x="60379" y="248239"/>
                  </a:lnTo>
                  <a:lnTo>
                    <a:pt x="88031" y="250902"/>
                  </a:lnTo>
                  <a:lnTo>
                    <a:pt x="88031" y="266885"/>
                  </a:lnTo>
                  <a:lnTo>
                    <a:pt x="0" y="266885"/>
                  </a:lnTo>
                  <a:lnTo>
                    <a:pt x="0" y="250902"/>
                  </a:lnTo>
                  <a:lnTo>
                    <a:pt x="26384" y="247985"/>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9" name="Freeform: Shape 88">
              <a:extLst>
                <a:ext uri="{FF2B5EF4-FFF2-40B4-BE49-F238E27FC236}">
                  <a16:creationId xmlns:a16="http://schemas.microsoft.com/office/drawing/2014/main" id="{88BCB0B6-2EC6-0548-11E8-7CB5DFBFB40F}"/>
                </a:ext>
              </a:extLst>
            </p:cNvPr>
            <p:cNvSpPr/>
            <p:nvPr/>
          </p:nvSpPr>
          <p:spPr>
            <a:xfrm>
              <a:off x="22954869" y="1843251"/>
              <a:ext cx="168454" cy="189381"/>
            </a:xfrm>
            <a:custGeom>
              <a:avLst/>
              <a:gdLst>
                <a:gd name="connsiteX0" fmla="*/ 12053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2053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2053" y="44016"/>
                  </a:moveTo>
                  <a:cubicBezTo>
                    <a:pt x="20045" y="29682"/>
                    <a:pt x="30700" y="18773"/>
                    <a:pt x="43765" y="11289"/>
                  </a:cubicBezTo>
                  <a:cubicBezTo>
                    <a:pt x="56830" y="3805"/>
                    <a:pt x="71037"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2053"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0" name="Freeform: Shape 89">
              <a:extLst>
                <a:ext uri="{FF2B5EF4-FFF2-40B4-BE49-F238E27FC236}">
                  <a16:creationId xmlns:a16="http://schemas.microsoft.com/office/drawing/2014/main" id="{1C38A375-D5A4-DE1E-BFE3-671F6CDDB429}"/>
                </a:ext>
              </a:extLst>
            </p:cNvPr>
            <p:cNvSpPr/>
            <p:nvPr/>
          </p:nvSpPr>
          <p:spPr>
            <a:xfrm>
              <a:off x="23153640"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410"/>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1" name="Freeform: Shape 90">
              <a:extLst>
                <a:ext uri="{FF2B5EF4-FFF2-40B4-BE49-F238E27FC236}">
                  <a16:creationId xmlns:a16="http://schemas.microsoft.com/office/drawing/2014/main" id="{51886D31-7F7E-DFB1-B846-35A4491A327C}"/>
                </a:ext>
              </a:extLst>
            </p:cNvPr>
            <p:cNvSpPr/>
            <p:nvPr/>
          </p:nvSpPr>
          <p:spPr>
            <a:xfrm>
              <a:off x="19250196"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5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2"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5" y="270310"/>
                  </a:cubicBezTo>
                  <a:cubicBezTo>
                    <a:pt x="58222" y="270437"/>
                    <a:pt x="46299"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716"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2" name="Freeform: Shape 91">
              <a:extLst>
                <a:ext uri="{FF2B5EF4-FFF2-40B4-BE49-F238E27FC236}">
                  <a16:creationId xmlns:a16="http://schemas.microsoft.com/office/drawing/2014/main" id="{B6F37334-BD1D-3F69-7760-00092E8DD461}"/>
                </a:ext>
              </a:extLst>
            </p:cNvPr>
            <p:cNvSpPr/>
            <p:nvPr/>
          </p:nvSpPr>
          <p:spPr>
            <a:xfrm>
              <a:off x="19452516"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4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4" y="0"/>
                  </a:cubicBezTo>
                  <a:cubicBezTo>
                    <a:pt x="49851" y="0"/>
                    <a:pt x="55305" y="1903"/>
                    <a:pt x="58730" y="5835"/>
                  </a:cubicBezTo>
                  <a:cubicBezTo>
                    <a:pt x="62155" y="9767"/>
                    <a:pt x="63931" y="14714"/>
                    <a:pt x="63931" y="20803"/>
                  </a:cubicBezTo>
                  <a:cubicBezTo>
                    <a:pt x="63931"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3" name="Freeform: Shape 92">
              <a:extLst>
                <a:ext uri="{FF2B5EF4-FFF2-40B4-BE49-F238E27FC236}">
                  <a16:creationId xmlns:a16="http://schemas.microsoft.com/office/drawing/2014/main" id="{418A6682-6EE8-1637-BA7C-0DC0F89B358C}"/>
                </a:ext>
              </a:extLst>
            </p:cNvPr>
            <p:cNvSpPr/>
            <p:nvPr/>
          </p:nvSpPr>
          <p:spPr>
            <a:xfrm>
              <a:off x="19558052" y="2212754"/>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5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6"/>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4" name="Freeform: Shape 93">
              <a:extLst>
                <a:ext uri="{FF2B5EF4-FFF2-40B4-BE49-F238E27FC236}">
                  <a16:creationId xmlns:a16="http://schemas.microsoft.com/office/drawing/2014/main" id="{37B4839C-72BF-DF8E-3A17-CE67537E72D9}"/>
                </a:ext>
              </a:extLst>
            </p:cNvPr>
            <p:cNvSpPr/>
            <p:nvPr/>
          </p:nvSpPr>
          <p:spPr>
            <a:xfrm>
              <a:off x="19842949" y="2155800"/>
              <a:ext cx="318891" cy="242149"/>
            </a:xfrm>
            <a:custGeom>
              <a:avLst/>
              <a:gdLst>
                <a:gd name="connsiteX0" fmla="*/ 51500 w 318891"/>
                <a:gd name="connsiteY0" fmla="*/ 20169 h 242149"/>
                <a:gd name="connsiteX1" fmla="*/ 15983 w 318891"/>
                <a:gd name="connsiteY1" fmla="*/ 16236 h 242149"/>
                <a:gd name="connsiteX2" fmla="*/ 15983 w 318891"/>
                <a:gd name="connsiteY2" fmla="*/ 0 h 242149"/>
                <a:gd name="connsiteX3" fmla="*/ 102365 w 318891"/>
                <a:gd name="connsiteY3" fmla="*/ 0 h 242149"/>
                <a:gd name="connsiteX4" fmla="*/ 148283 w 318891"/>
                <a:gd name="connsiteY4" fmla="*/ 146635 h 242149"/>
                <a:gd name="connsiteX5" fmla="*/ 159065 w 318891"/>
                <a:gd name="connsiteY5" fmla="*/ 187986 h 242149"/>
                <a:gd name="connsiteX6" fmla="*/ 168833 w 318891"/>
                <a:gd name="connsiteY6" fmla="*/ 146635 h 242149"/>
                <a:gd name="connsiteX7" fmla="*/ 214497 w 318891"/>
                <a:gd name="connsiteY7" fmla="*/ 0 h 242149"/>
                <a:gd name="connsiteX8" fmla="*/ 300245 w 318891"/>
                <a:gd name="connsiteY8" fmla="*/ 0 h 242149"/>
                <a:gd name="connsiteX9" fmla="*/ 300245 w 318891"/>
                <a:gd name="connsiteY9" fmla="*/ 16236 h 242149"/>
                <a:gd name="connsiteX10" fmla="*/ 264348 w 318891"/>
                <a:gd name="connsiteY10" fmla="*/ 20169 h 242149"/>
                <a:gd name="connsiteX11" fmla="*/ 290478 w 318891"/>
                <a:gd name="connsiteY11" fmla="*/ 222616 h 242149"/>
                <a:gd name="connsiteX12" fmla="*/ 318892 w 318891"/>
                <a:gd name="connsiteY12" fmla="*/ 226167 h 242149"/>
                <a:gd name="connsiteX13" fmla="*/ 318892 w 318891"/>
                <a:gd name="connsiteY13" fmla="*/ 242150 h 242149"/>
                <a:gd name="connsiteX14" fmla="*/ 225026 w 318891"/>
                <a:gd name="connsiteY14" fmla="*/ 242150 h 242149"/>
                <a:gd name="connsiteX15" fmla="*/ 225026 w 318891"/>
                <a:gd name="connsiteY15" fmla="*/ 226167 h 242149"/>
                <a:gd name="connsiteX16" fmla="*/ 254708 w 318891"/>
                <a:gd name="connsiteY16" fmla="*/ 222869 h 242149"/>
                <a:gd name="connsiteX17" fmla="*/ 239993 w 318891"/>
                <a:gd name="connsiteY17" fmla="*/ 76488 h 242149"/>
                <a:gd name="connsiteX18" fmla="*/ 233144 w 318891"/>
                <a:gd name="connsiteY18" fmla="*/ 13573 h 242149"/>
                <a:gd name="connsiteX19" fmla="*/ 219444 w 318891"/>
                <a:gd name="connsiteY19" fmla="*/ 60506 h 242149"/>
                <a:gd name="connsiteX20" fmla="*/ 165027 w 318891"/>
                <a:gd name="connsiteY20" fmla="*/ 230987 h 242149"/>
                <a:gd name="connsiteX21" fmla="*/ 143844 w 318891"/>
                <a:gd name="connsiteY21" fmla="*/ 230987 h 242149"/>
                <a:gd name="connsiteX22" fmla="*/ 91076 w 318891"/>
                <a:gd name="connsiteY22" fmla="*/ 74839 h 242149"/>
                <a:gd name="connsiteX23" fmla="*/ 71795 w 318891"/>
                <a:gd name="connsiteY23" fmla="*/ 13192 h 242149"/>
                <a:gd name="connsiteX24" fmla="*/ 65960 w 318891"/>
                <a:gd name="connsiteY24" fmla="*/ 76362 h 242149"/>
                <a:gd name="connsiteX25" fmla="*/ 52895 w 318891"/>
                <a:gd name="connsiteY25" fmla="*/ 222742 h 242149"/>
                <a:gd name="connsiteX26" fmla="*/ 85114 w 318891"/>
                <a:gd name="connsiteY26" fmla="*/ 226040 h 242149"/>
                <a:gd name="connsiteX27" fmla="*/ 85114 w 318891"/>
                <a:gd name="connsiteY27" fmla="*/ 242023 h 242149"/>
                <a:gd name="connsiteX28" fmla="*/ 0 w 318891"/>
                <a:gd name="connsiteY28" fmla="*/ 242023 h 242149"/>
                <a:gd name="connsiteX29" fmla="*/ 0 w 318891"/>
                <a:gd name="connsiteY29" fmla="*/ 226040 h 242149"/>
                <a:gd name="connsiteX30" fmla="*/ 27653 w 318891"/>
                <a:gd name="connsiteY30" fmla="*/ 222742 h 242149"/>
                <a:gd name="connsiteX31" fmla="*/ 51500 w 318891"/>
                <a:gd name="connsiteY31" fmla="*/ 20169 h 24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149">
                  <a:moveTo>
                    <a:pt x="51500" y="20169"/>
                  </a:moveTo>
                  <a:lnTo>
                    <a:pt x="15983" y="16236"/>
                  </a:lnTo>
                  <a:lnTo>
                    <a:pt x="15983" y="0"/>
                  </a:lnTo>
                  <a:lnTo>
                    <a:pt x="102365" y="0"/>
                  </a:lnTo>
                  <a:lnTo>
                    <a:pt x="148283" y="146635"/>
                  </a:lnTo>
                  <a:lnTo>
                    <a:pt x="159065" y="187986"/>
                  </a:lnTo>
                  <a:lnTo>
                    <a:pt x="168833" y="146635"/>
                  </a:lnTo>
                  <a:lnTo>
                    <a:pt x="214497" y="0"/>
                  </a:lnTo>
                  <a:lnTo>
                    <a:pt x="300245" y="0"/>
                  </a:lnTo>
                  <a:lnTo>
                    <a:pt x="300245" y="16236"/>
                  </a:lnTo>
                  <a:lnTo>
                    <a:pt x="264348" y="20169"/>
                  </a:lnTo>
                  <a:lnTo>
                    <a:pt x="290478" y="222616"/>
                  </a:lnTo>
                  <a:lnTo>
                    <a:pt x="318892" y="226167"/>
                  </a:lnTo>
                  <a:lnTo>
                    <a:pt x="318892" y="242150"/>
                  </a:lnTo>
                  <a:lnTo>
                    <a:pt x="225026" y="242150"/>
                  </a:lnTo>
                  <a:lnTo>
                    <a:pt x="225026" y="226167"/>
                  </a:lnTo>
                  <a:lnTo>
                    <a:pt x="254708" y="222869"/>
                  </a:lnTo>
                  <a:lnTo>
                    <a:pt x="239993" y="76488"/>
                  </a:lnTo>
                  <a:lnTo>
                    <a:pt x="233144" y="13573"/>
                  </a:lnTo>
                  <a:lnTo>
                    <a:pt x="219444" y="60506"/>
                  </a:lnTo>
                  <a:lnTo>
                    <a:pt x="165027" y="230987"/>
                  </a:lnTo>
                  <a:lnTo>
                    <a:pt x="143844" y="230987"/>
                  </a:lnTo>
                  <a:lnTo>
                    <a:pt x="91076" y="74839"/>
                  </a:lnTo>
                  <a:lnTo>
                    <a:pt x="71795" y="13192"/>
                  </a:lnTo>
                  <a:lnTo>
                    <a:pt x="65960" y="76362"/>
                  </a:lnTo>
                  <a:lnTo>
                    <a:pt x="52895" y="222742"/>
                  </a:lnTo>
                  <a:lnTo>
                    <a:pt x="85114" y="226040"/>
                  </a:lnTo>
                  <a:lnTo>
                    <a:pt x="85114" y="242023"/>
                  </a:lnTo>
                  <a:lnTo>
                    <a:pt x="0" y="242023"/>
                  </a:lnTo>
                  <a:lnTo>
                    <a:pt x="0" y="226040"/>
                  </a:lnTo>
                  <a:lnTo>
                    <a:pt x="27653" y="222742"/>
                  </a:lnTo>
                  <a:lnTo>
                    <a:pt x="51500" y="2016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5" name="Freeform: Shape 94">
              <a:extLst>
                <a:ext uri="{FF2B5EF4-FFF2-40B4-BE49-F238E27FC236}">
                  <a16:creationId xmlns:a16="http://schemas.microsoft.com/office/drawing/2014/main" id="{5ABC8241-8B2C-64D8-417A-7A770A78C0F9}"/>
                </a:ext>
              </a:extLst>
            </p:cNvPr>
            <p:cNvSpPr/>
            <p:nvPr/>
          </p:nvSpPr>
          <p:spPr>
            <a:xfrm>
              <a:off x="20177697" y="2212247"/>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2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898 w 149932"/>
                <a:gd name="connsiteY20" fmla="*/ 18139 h 189381"/>
                <a:gd name="connsiteX21" fmla="*/ 48709 w 149932"/>
                <a:gd name="connsiteY21" fmla="*/ 31838 h 189381"/>
                <a:gd name="connsiteX22" fmla="*/ 35771 w 149932"/>
                <a:gd name="connsiteY22" fmla="*/ 77757 h 189381"/>
                <a:gd name="connsiteX23" fmla="*/ 114035 w 149932"/>
                <a:gd name="connsiteY23" fmla="*/ 7775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2" y="0"/>
                    <a:pt x="121011" y="5581"/>
                    <a:pt x="132174" y="16744"/>
                  </a:cubicBezTo>
                  <a:cubicBezTo>
                    <a:pt x="143336" y="27906"/>
                    <a:pt x="149298" y="44016"/>
                    <a:pt x="149932" y="64819"/>
                  </a:cubicBezTo>
                  <a:cubicBezTo>
                    <a:pt x="149932" y="78137"/>
                    <a:pt x="149171" y="88158"/>
                    <a:pt x="147649" y="95135"/>
                  </a:cubicBezTo>
                  <a:lnTo>
                    <a:pt x="35517" y="95135"/>
                  </a:lnTo>
                  <a:cubicBezTo>
                    <a:pt x="35897" y="116699"/>
                    <a:pt x="40971" y="133950"/>
                    <a:pt x="50485" y="147142"/>
                  </a:cubicBezTo>
                  <a:cubicBezTo>
                    <a:pt x="59998" y="160334"/>
                    <a:pt x="73571" y="166803"/>
                    <a:pt x="91202"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5" y="22198"/>
                    <a:pt x="91202" y="18139"/>
                    <a:pt x="78898" y="18139"/>
                  </a:cubicBezTo>
                  <a:cubicBezTo>
                    <a:pt x="66341" y="18139"/>
                    <a:pt x="56193" y="22706"/>
                    <a:pt x="48709" y="31838"/>
                  </a:cubicBezTo>
                  <a:cubicBezTo>
                    <a:pt x="41225" y="40971"/>
                    <a:pt x="36912" y="56320"/>
                    <a:pt x="35771" y="77757"/>
                  </a:cubicBezTo>
                  <a:lnTo>
                    <a:pt x="114035" y="7775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6" name="Freeform: Shape 95">
              <a:extLst>
                <a:ext uri="{FF2B5EF4-FFF2-40B4-BE49-F238E27FC236}">
                  <a16:creationId xmlns:a16="http://schemas.microsoft.com/office/drawing/2014/main" id="{DE3BA888-076B-00D7-D548-8235FAF31976}"/>
                </a:ext>
              </a:extLst>
            </p:cNvPr>
            <p:cNvSpPr/>
            <p:nvPr/>
          </p:nvSpPr>
          <p:spPr>
            <a:xfrm>
              <a:off x="20354648"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4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4" y="270310"/>
                  </a:cubicBezTo>
                  <a:cubicBezTo>
                    <a:pt x="58349" y="270437"/>
                    <a:pt x="46426"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843"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7" name="Freeform: Shape 96">
              <a:extLst>
                <a:ext uri="{FF2B5EF4-FFF2-40B4-BE49-F238E27FC236}">
                  <a16:creationId xmlns:a16="http://schemas.microsoft.com/office/drawing/2014/main" id="{EAC4238B-16A3-32A3-B987-1C90894F3D7B}"/>
                </a:ext>
              </a:extLst>
            </p:cNvPr>
            <p:cNvSpPr/>
            <p:nvPr/>
          </p:nvSpPr>
          <p:spPr>
            <a:xfrm>
              <a:off x="20557095"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6" y="42874"/>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8" name="Freeform: Shape 97">
              <a:extLst>
                <a:ext uri="{FF2B5EF4-FFF2-40B4-BE49-F238E27FC236}">
                  <a16:creationId xmlns:a16="http://schemas.microsoft.com/office/drawing/2014/main" id="{7A44F208-503B-536F-99D5-3CDA1CBAAF0C}"/>
                </a:ext>
              </a:extLst>
            </p:cNvPr>
            <p:cNvSpPr/>
            <p:nvPr/>
          </p:nvSpPr>
          <p:spPr>
            <a:xfrm>
              <a:off x="2066351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0 w 183166"/>
                <a:gd name="connsiteY20" fmla="*/ 18520 h 188240"/>
                <a:gd name="connsiteX21" fmla="*/ 106170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370" y="185576"/>
                    <a:pt x="166930" y="186464"/>
                  </a:cubicBezTo>
                  <a:cubicBezTo>
                    <a:pt x="162490" y="187352"/>
                    <a:pt x="157290" y="187733"/>
                    <a:pt x="151455" y="187733"/>
                  </a:cubicBezTo>
                  <a:cubicBezTo>
                    <a:pt x="145239" y="187479"/>
                    <a:pt x="140799"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9" name="Freeform: Shape 98">
              <a:extLst>
                <a:ext uri="{FF2B5EF4-FFF2-40B4-BE49-F238E27FC236}">
                  <a16:creationId xmlns:a16="http://schemas.microsoft.com/office/drawing/2014/main" id="{FA7B4923-2C0C-10BC-0E46-7FA8709F5268}"/>
                </a:ext>
              </a:extLst>
            </p:cNvPr>
            <p:cNvSpPr/>
            <p:nvPr/>
          </p:nvSpPr>
          <p:spPr>
            <a:xfrm>
              <a:off x="20869898" y="2131065"/>
              <a:ext cx="88031" cy="267011"/>
            </a:xfrm>
            <a:custGeom>
              <a:avLst/>
              <a:gdLst>
                <a:gd name="connsiteX0" fmla="*/ 26384 w 88031"/>
                <a:gd name="connsiteY0" fmla="*/ 23720 h 267011"/>
                <a:gd name="connsiteX1" fmla="*/ 0 w 88031"/>
                <a:gd name="connsiteY1" fmla="*/ 20169 h 267011"/>
                <a:gd name="connsiteX2" fmla="*/ 0 w 88031"/>
                <a:gd name="connsiteY2" fmla="*/ 6215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720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384" y="23720"/>
                  </a:moveTo>
                  <a:lnTo>
                    <a:pt x="0" y="20169"/>
                  </a:lnTo>
                  <a:lnTo>
                    <a:pt x="0" y="6215"/>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0" name="Freeform: Shape 99">
              <a:extLst>
                <a:ext uri="{FF2B5EF4-FFF2-40B4-BE49-F238E27FC236}">
                  <a16:creationId xmlns:a16="http://schemas.microsoft.com/office/drawing/2014/main" id="{0EA0FCEB-6431-9869-E823-E6A3A3C49269}"/>
                </a:ext>
              </a:extLst>
            </p:cNvPr>
            <p:cNvSpPr/>
            <p:nvPr/>
          </p:nvSpPr>
          <p:spPr>
            <a:xfrm>
              <a:off x="21054333" y="2153010"/>
              <a:ext cx="190269" cy="248367"/>
            </a:xfrm>
            <a:custGeom>
              <a:avLst/>
              <a:gdLst>
                <a:gd name="connsiteX0" fmla="*/ 51373 w 190269"/>
                <a:gd name="connsiteY0" fmla="*/ 232890 h 248367"/>
                <a:gd name="connsiteX1" fmla="*/ 13065 w 190269"/>
                <a:gd name="connsiteY1" fmla="*/ 189382 h 248367"/>
                <a:gd name="connsiteX2" fmla="*/ 0 w 190269"/>
                <a:gd name="connsiteY2" fmla="*/ 123548 h 248367"/>
                <a:gd name="connsiteX3" fmla="*/ 15348 w 190269"/>
                <a:gd name="connsiteY3" fmla="*/ 58984 h 248367"/>
                <a:gd name="connsiteX4" fmla="*/ 57334 w 190269"/>
                <a:gd name="connsiteY4" fmla="*/ 15475 h 248367"/>
                <a:gd name="connsiteX5" fmla="*/ 117333 w 190269"/>
                <a:gd name="connsiteY5" fmla="*/ 0 h 248367"/>
                <a:gd name="connsiteX6" fmla="*/ 177585 w 190269"/>
                <a:gd name="connsiteY6" fmla="*/ 7864 h 248367"/>
                <a:gd name="connsiteX7" fmla="*/ 188367 w 190269"/>
                <a:gd name="connsiteY7" fmla="*/ 9767 h 248367"/>
                <a:gd name="connsiteX8" fmla="*/ 185069 w 190269"/>
                <a:gd name="connsiteY8" fmla="*/ 68370 h 248367"/>
                <a:gd name="connsiteX9" fmla="*/ 163251 w 190269"/>
                <a:gd name="connsiteY9" fmla="*/ 68370 h 248367"/>
                <a:gd name="connsiteX10" fmla="*/ 155133 w 190269"/>
                <a:gd name="connsiteY10" fmla="*/ 27018 h 248367"/>
                <a:gd name="connsiteX11" fmla="*/ 139277 w 190269"/>
                <a:gd name="connsiteY11" fmla="*/ 20295 h 248367"/>
                <a:gd name="connsiteX12" fmla="*/ 111752 w 190269"/>
                <a:gd name="connsiteY12" fmla="*/ 17505 h 248367"/>
                <a:gd name="connsiteX13" fmla="*/ 74586 w 190269"/>
                <a:gd name="connsiteY13" fmla="*/ 29428 h 248367"/>
                <a:gd name="connsiteX14" fmla="*/ 48963 w 190269"/>
                <a:gd name="connsiteY14" fmla="*/ 64438 h 248367"/>
                <a:gd name="connsiteX15" fmla="*/ 39703 w 190269"/>
                <a:gd name="connsiteY15" fmla="*/ 119870 h 248367"/>
                <a:gd name="connsiteX16" fmla="*/ 47821 w 190269"/>
                <a:gd name="connsiteY16" fmla="*/ 175555 h 248367"/>
                <a:gd name="connsiteX17" fmla="*/ 72556 w 190269"/>
                <a:gd name="connsiteY17" fmla="*/ 215512 h 248367"/>
                <a:gd name="connsiteX18" fmla="*/ 113654 w 190269"/>
                <a:gd name="connsiteY18" fmla="*/ 230353 h 248367"/>
                <a:gd name="connsiteX19" fmla="*/ 140165 w 190269"/>
                <a:gd name="connsiteY19" fmla="*/ 227436 h 248367"/>
                <a:gd name="connsiteX20" fmla="*/ 156021 w 190269"/>
                <a:gd name="connsiteY20" fmla="*/ 218937 h 248367"/>
                <a:gd name="connsiteX21" fmla="*/ 169720 w 190269"/>
                <a:gd name="connsiteY21" fmla="*/ 186972 h 248367"/>
                <a:gd name="connsiteX22" fmla="*/ 190270 w 190269"/>
                <a:gd name="connsiteY22" fmla="*/ 189635 h 248367"/>
                <a:gd name="connsiteX23" fmla="*/ 182405 w 190269"/>
                <a:gd name="connsiteY23" fmla="*/ 235934 h 248367"/>
                <a:gd name="connsiteX24" fmla="*/ 162236 w 190269"/>
                <a:gd name="connsiteY24" fmla="*/ 240501 h 248367"/>
                <a:gd name="connsiteX25" fmla="*/ 139531 w 190269"/>
                <a:gd name="connsiteY25" fmla="*/ 246209 h 248367"/>
                <a:gd name="connsiteX26" fmla="*/ 112259 w 190269"/>
                <a:gd name="connsiteY26" fmla="*/ 248365 h 248367"/>
                <a:gd name="connsiteX27" fmla="*/ 51373 w 190269"/>
                <a:gd name="connsiteY27" fmla="*/ 232890 h 24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269" h="248367">
                  <a:moveTo>
                    <a:pt x="51373" y="232890"/>
                  </a:moveTo>
                  <a:cubicBezTo>
                    <a:pt x="34502" y="222615"/>
                    <a:pt x="21818" y="208028"/>
                    <a:pt x="13065" y="189382"/>
                  </a:cubicBezTo>
                  <a:cubicBezTo>
                    <a:pt x="4440" y="170735"/>
                    <a:pt x="0" y="148791"/>
                    <a:pt x="0" y="123548"/>
                  </a:cubicBezTo>
                  <a:cubicBezTo>
                    <a:pt x="0" y="99194"/>
                    <a:pt x="5074" y="77757"/>
                    <a:pt x="15348" y="58984"/>
                  </a:cubicBezTo>
                  <a:cubicBezTo>
                    <a:pt x="25496" y="40337"/>
                    <a:pt x="39576" y="25750"/>
                    <a:pt x="57334"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4"/>
                    <a:pt x="146761" y="22198"/>
                    <a:pt x="139277" y="20295"/>
                  </a:cubicBezTo>
                  <a:cubicBezTo>
                    <a:pt x="131793" y="18393"/>
                    <a:pt x="122534" y="17505"/>
                    <a:pt x="111752" y="17505"/>
                  </a:cubicBezTo>
                  <a:cubicBezTo>
                    <a:pt x="97798" y="17505"/>
                    <a:pt x="85494" y="21437"/>
                    <a:pt x="74586" y="29428"/>
                  </a:cubicBezTo>
                  <a:cubicBezTo>
                    <a:pt x="63677" y="37420"/>
                    <a:pt x="55178" y="49090"/>
                    <a:pt x="48963" y="64438"/>
                  </a:cubicBezTo>
                  <a:cubicBezTo>
                    <a:pt x="42747" y="79913"/>
                    <a:pt x="39703" y="98306"/>
                    <a:pt x="39703" y="119870"/>
                  </a:cubicBezTo>
                  <a:cubicBezTo>
                    <a:pt x="39703" y="140292"/>
                    <a:pt x="42367" y="158812"/>
                    <a:pt x="47821" y="175555"/>
                  </a:cubicBezTo>
                  <a:cubicBezTo>
                    <a:pt x="53275" y="192299"/>
                    <a:pt x="61520" y="205618"/>
                    <a:pt x="72556" y="215512"/>
                  </a:cubicBezTo>
                  <a:cubicBezTo>
                    <a:pt x="83592" y="225406"/>
                    <a:pt x="97291" y="230353"/>
                    <a:pt x="113654" y="230353"/>
                  </a:cubicBezTo>
                  <a:cubicBezTo>
                    <a:pt x="125197" y="230353"/>
                    <a:pt x="134077" y="229338"/>
                    <a:pt x="140165" y="227436"/>
                  </a:cubicBezTo>
                  <a:cubicBezTo>
                    <a:pt x="146254" y="225533"/>
                    <a:pt x="151581" y="222615"/>
                    <a:pt x="156021" y="218937"/>
                  </a:cubicBezTo>
                  <a:lnTo>
                    <a:pt x="169720" y="186972"/>
                  </a:lnTo>
                  <a:lnTo>
                    <a:pt x="190270" y="189635"/>
                  </a:lnTo>
                  <a:lnTo>
                    <a:pt x="182405" y="235934"/>
                  </a:lnTo>
                  <a:cubicBezTo>
                    <a:pt x="177839" y="236188"/>
                    <a:pt x="171116" y="237710"/>
                    <a:pt x="162236" y="240501"/>
                  </a:cubicBezTo>
                  <a:cubicBezTo>
                    <a:pt x="154372" y="242911"/>
                    <a:pt x="146888" y="244814"/>
                    <a:pt x="139531" y="246209"/>
                  </a:cubicBezTo>
                  <a:cubicBezTo>
                    <a:pt x="132174" y="247604"/>
                    <a:pt x="123168" y="248365"/>
                    <a:pt x="112259" y="248365"/>
                  </a:cubicBezTo>
                  <a:cubicBezTo>
                    <a:pt x="88539" y="248492"/>
                    <a:pt x="68243" y="243292"/>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1" name="Freeform: Shape 100">
              <a:extLst>
                <a:ext uri="{FF2B5EF4-FFF2-40B4-BE49-F238E27FC236}">
                  <a16:creationId xmlns:a16="http://schemas.microsoft.com/office/drawing/2014/main" id="{0B73C885-4F63-296E-352F-628329E12758}"/>
                </a:ext>
              </a:extLst>
            </p:cNvPr>
            <p:cNvSpPr/>
            <p:nvPr/>
          </p:nvSpPr>
          <p:spPr>
            <a:xfrm>
              <a:off x="21271237" y="2212120"/>
              <a:ext cx="168454" cy="189254"/>
            </a:xfrm>
            <a:custGeom>
              <a:avLst/>
              <a:gdLst>
                <a:gd name="connsiteX0" fmla="*/ 11926 w 168454"/>
                <a:gd name="connsiteY0" fmla="*/ 44016 h 189254"/>
                <a:gd name="connsiteX1" fmla="*/ 43765 w 168454"/>
                <a:gd name="connsiteY1" fmla="*/ 11289 h 189254"/>
                <a:gd name="connsiteX2" fmla="*/ 86005 w 168454"/>
                <a:gd name="connsiteY2" fmla="*/ 0 h 189254"/>
                <a:gd name="connsiteX3" fmla="*/ 147779 w 168454"/>
                <a:gd name="connsiteY3" fmla="*/ 26004 h 189254"/>
                <a:gd name="connsiteX4" fmla="*/ 168455 w 168454"/>
                <a:gd name="connsiteY4" fmla="*/ 94501 h 189254"/>
                <a:gd name="connsiteX5" fmla="*/ 156405 w 168454"/>
                <a:gd name="connsiteY5" fmla="*/ 145620 h 189254"/>
                <a:gd name="connsiteX6" fmla="*/ 124693 w 168454"/>
                <a:gd name="connsiteY6" fmla="*/ 178219 h 189254"/>
                <a:gd name="connsiteX7" fmla="*/ 82453 w 168454"/>
                <a:gd name="connsiteY7" fmla="*/ 189255 h 189254"/>
                <a:gd name="connsiteX8" fmla="*/ 20679 w 168454"/>
                <a:gd name="connsiteY8" fmla="*/ 163125 h 189254"/>
                <a:gd name="connsiteX9" fmla="*/ 3 w 168454"/>
                <a:gd name="connsiteY9" fmla="*/ 94627 h 189254"/>
                <a:gd name="connsiteX10" fmla="*/ 11926 w 168454"/>
                <a:gd name="connsiteY10" fmla="*/ 44016 h 189254"/>
                <a:gd name="connsiteX11" fmla="*/ 118858 w 168454"/>
                <a:gd name="connsiteY11" fmla="*/ 152216 h 189254"/>
                <a:gd name="connsiteX12" fmla="*/ 130908 w 168454"/>
                <a:gd name="connsiteY12" fmla="*/ 97164 h 189254"/>
                <a:gd name="connsiteX13" fmla="*/ 119873 w 168454"/>
                <a:gd name="connsiteY13" fmla="*/ 39830 h 189254"/>
                <a:gd name="connsiteX14" fmla="*/ 84356 w 168454"/>
                <a:gd name="connsiteY14" fmla="*/ 18646 h 189254"/>
                <a:gd name="connsiteX15" fmla="*/ 49600 w 168454"/>
                <a:gd name="connsiteY15" fmla="*/ 37166 h 189254"/>
                <a:gd name="connsiteX16" fmla="*/ 37423 w 168454"/>
                <a:gd name="connsiteY16" fmla="*/ 92217 h 189254"/>
                <a:gd name="connsiteX17" fmla="*/ 48839 w 168454"/>
                <a:gd name="connsiteY17" fmla="*/ 149552 h 189254"/>
                <a:gd name="connsiteX18" fmla="*/ 84356 w 168454"/>
                <a:gd name="connsiteY18" fmla="*/ 170735 h 189254"/>
                <a:gd name="connsiteX19" fmla="*/ 118858 w 168454"/>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254">
                  <a:moveTo>
                    <a:pt x="11926" y="44016"/>
                  </a:moveTo>
                  <a:cubicBezTo>
                    <a:pt x="19918" y="29682"/>
                    <a:pt x="30573" y="18773"/>
                    <a:pt x="43765" y="11289"/>
                  </a:cubicBezTo>
                  <a:cubicBezTo>
                    <a:pt x="56957" y="3805"/>
                    <a:pt x="70910" y="0"/>
                    <a:pt x="86005" y="0"/>
                  </a:cubicBezTo>
                  <a:cubicBezTo>
                    <a:pt x="113404" y="0"/>
                    <a:pt x="133953" y="8626"/>
                    <a:pt x="147779" y="26004"/>
                  </a:cubicBezTo>
                  <a:cubicBezTo>
                    <a:pt x="161605" y="43382"/>
                    <a:pt x="168455" y="66214"/>
                    <a:pt x="168455" y="94501"/>
                  </a:cubicBezTo>
                  <a:cubicBezTo>
                    <a:pt x="168455" y="114289"/>
                    <a:pt x="164396" y="131286"/>
                    <a:pt x="156405" y="145620"/>
                  </a:cubicBezTo>
                  <a:cubicBezTo>
                    <a:pt x="148413" y="159953"/>
                    <a:pt x="137758" y="170862"/>
                    <a:pt x="124693" y="178219"/>
                  </a:cubicBezTo>
                  <a:cubicBezTo>
                    <a:pt x="111501" y="185576"/>
                    <a:pt x="97421" y="189255"/>
                    <a:pt x="82453" y="189255"/>
                  </a:cubicBezTo>
                  <a:cubicBezTo>
                    <a:pt x="55054" y="189255"/>
                    <a:pt x="34505" y="180629"/>
                    <a:pt x="20679" y="163125"/>
                  </a:cubicBezTo>
                  <a:cubicBezTo>
                    <a:pt x="6853" y="145747"/>
                    <a:pt x="3" y="122914"/>
                    <a:pt x="3" y="94627"/>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355" y="49470"/>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2" name="Freeform: Shape 101">
              <a:extLst>
                <a:ext uri="{FF2B5EF4-FFF2-40B4-BE49-F238E27FC236}">
                  <a16:creationId xmlns:a16="http://schemas.microsoft.com/office/drawing/2014/main" id="{74423903-409F-C065-05B5-FA4FF9F7103A}"/>
                </a:ext>
              </a:extLst>
            </p:cNvPr>
            <p:cNvSpPr/>
            <p:nvPr/>
          </p:nvSpPr>
          <p:spPr>
            <a:xfrm>
              <a:off x="21465442" y="2212754"/>
              <a:ext cx="305065" cy="185195"/>
            </a:xfrm>
            <a:custGeom>
              <a:avLst/>
              <a:gdLst>
                <a:gd name="connsiteX0" fmla="*/ 3552 w 305065"/>
                <a:gd name="connsiteY0" fmla="*/ 169086 h 185195"/>
                <a:gd name="connsiteX1" fmla="*/ 23466 w 305065"/>
                <a:gd name="connsiteY1" fmla="*/ 166169 h 185195"/>
                <a:gd name="connsiteX2" fmla="*/ 23466 w 305065"/>
                <a:gd name="connsiteY2" fmla="*/ 29302 h 185195"/>
                <a:gd name="connsiteX3" fmla="*/ 0 w 305065"/>
                <a:gd name="connsiteY3" fmla="*/ 23467 h 185195"/>
                <a:gd name="connsiteX4" fmla="*/ 0 w 305065"/>
                <a:gd name="connsiteY4" fmla="*/ 5835 h 185195"/>
                <a:gd name="connsiteX5" fmla="*/ 46553 w 305065"/>
                <a:gd name="connsiteY5" fmla="*/ 0 h 185195"/>
                <a:gd name="connsiteX6" fmla="*/ 52387 w 305065"/>
                <a:gd name="connsiteY6" fmla="*/ 4186 h 185195"/>
                <a:gd name="connsiteX7" fmla="*/ 54290 w 305065"/>
                <a:gd name="connsiteY7" fmla="*/ 17251 h 185195"/>
                <a:gd name="connsiteX8" fmla="*/ 53910 w 305065"/>
                <a:gd name="connsiteY8" fmla="*/ 27653 h 185195"/>
                <a:gd name="connsiteX9" fmla="*/ 84987 w 305065"/>
                <a:gd name="connsiteY9" fmla="*/ 8626 h 185195"/>
                <a:gd name="connsiteX10" fmla="*/ 120377 w 305065"/>
                <a:gd name="connsiteY10" fmla="*/ 0 h 185195"/>
                <a:gd name="connsiteX11" fmla="*/ 148791 w 305065"/>
                <a:gd name="connsiteY11" fmla="*/ 5835 h 185195"/>
                <a:gd name="connsiteX12" fmla="*/ 165027 w 305065"/>
                <a:gd name="connsiteY12" fmla="*/ 24101 h 185195"/>
                <a:gd name="connsiteX13" fmla="*/ 194202 w 305065"/>
                <a:gd name="connsiteY13" fmla="*/ 7611 h 185195"/>
                <a:gd name="connsiteX14" fmla="*/ 229211 w 305065"/>
                <a:gd name="connsiteY14" fmla="*/ 0 h 185195"/>
                <a:gd name="connsiteX15" fmla="*/ 260796 w 305065"/>
                <a:gd name="connsiteY15" fmla="*/ 7611 h 185195"/>
                <a:gd name="connsiteX16" fmla="*/ 276906 w 305065"/>
                <a:gd name="connsiteY16" fmla="*/ 31458 h 185195"/>
                <a:gd name="connsiteX17" fmla="*/ 281599 w 305065"/>
                <a:gd name="connsiteY17" fmla="*/ 74586 h 185195"/>
                <a:gd name="connsiteX18" fmla="*/ 281599 w 305065"/>
                <a:gd name="connsiteY18" fmla="*/ 166169 h 185195"/>
                <a:gd name="connsiteX19" fmla="*/ 305065 w 305065"/>
                <a:gd name="connsiteY19" fmla="*/ 169086 h 185195"/>
                <a:gd name="connsiteX20" fmla="*/ 305065 w 305065"/>
                <a:gd name="connsiteY20" fmla="*/ 185069 h 185195"/>
                <a:gd name="connsiteX21" fmla="*/ 227436 w 305065"/>
                <a:gd name="connsiteY21" fmla="*/ 185069 h 185195"/>
                <a:gd name="connsiteX22" fmla="*/ 227436 w 305065"/>
                <a:gd name="connsiteY22" fmla="*/ 169086 h 185195"/>
                <a:gd name="connsiteX23" fmla="*/ 247604 w 305065"/>
                <a:gd name="connsiteY23" fmla="*/ 166169 h 185195"/>
                <a:gd name="connsiteX24" fmla="*/ 247604 w 305065"/>
                <a:gd name="connsiteY24" fmla="*/ 75600 h 185195"/>
                <a:gd name="connsiteX25" fmla="*/ 244813 w 305065"/>
                <a:gd name="connsiteY25" fmla="*/ 45411 h 185195"/>
                <a:gd name="connsiteX26" fmla="*/ 234412 w 305065"/>
                <a:gd name="connsiteY26" fmla="*/ 28667 h 185195"/>
                <a:gd name="connsiteX27" fmla="*/ 212468 w 305065"/>
                <a:gd name="connsiteY27" fmla="*/ 23086 h 185195"/>
                <a:gd name="connsiteX28" fmla="*/ 189635 w 305065"/>
                <a:gd name="connsiteY28" fmla="*/ 27779 h 185195"/>
                <a:gd name="connsiteX29" fmla="*/ 169086 w 305065"/>
                <a:gd name="connsiteY29" fmla="*/ 39069 h 185195"/>
                <a:gd name="connsiteX30" fmla="*/ 172004 w 305065"/>
                <a:gd name="connsiteY30" fmla="*/ 75220 h 185195"/>
                <a:gd name="connsiteX31" fmla="*/ 172004 w 305065"/>
                <a:gd name="connsiteY31" fmla="*/ 166169 h 185195"/>
                <a:gd name="connsiteX32" fmla="*/ 195090 w 305065"/>
                <a:gd name="connsiteY32" fmla="*/ 169086 h 185195"/>
                <a:gd name="connsiteX33" fmla="*/ 195090 w 305065"/>
                <a:gd name="connsiteY33" fmla="*/ 185069 h 185195"/>
                <a:gd name="connsiteX34" fmla="*/ 116191 w 305065"/>
                <a:gd name="connsiteY34" fmla="*/ 185069 h 185195"/>
                <a:gd name="connsiteX35" fmla="*/ 116191 w 305065"/>
                <a:gd name="connsiteY35" fmla="*/ 169086 h 185195"/>
                <a:gd name="connsiteX36" fmla="*/ 137755 w 305065"/>
                <a:gd name="connsiteY36" fmla="*/ 166169 h 185195"/>
                <a:gd name="connsiteX37" fmla="*/ 137755 w 305065"/>
                <a:gd name="connsiteY37" fmla="*/ 74966 h 185195"/>
                <a:gd name="connsiteX38" fmla="*/ 135345 w 305065"/>
                <a:gd name="connsiteY38" fmla="*/ 44650 h 185195"/>
                <a:gd name="connsiteX39" fmla="*/ 126085 w 305065"/>
                <a:gd name="connsiteY39" fmla="*/ 28540 h 185195"/>
                <a:gd name="connsiteX40" fmla="*/ 105282 w 305065"/>
                <a:gd name="connsiteY40" fmla="*/ 23213 h 185195"/>
                <a:gd name="connsiteX41" fmla="*/ 80294 w 305065"/>
                <a:gd name="connsiteY41" fmla="*/ 29048 h 185195"/>
                <a:gd name="connsiteX42" fmla="*/ 57334 w 305065"/>
                <a:gd name="connsiteY42" fmla="*/ 42747 h 185195"/>
                <a:gd name="connsiteX43" fmla="*/ 57334 w 305065"/>
                <a:gd name="connsiteY43" fmla="*/ 166296 h 185195"/>
                <a:gd name="connsiteX44" fmla="*/ 79152 w 305065"/>
                <a:gd name="connsiteY44" fmla="*/ 169213 h 185195"/>
                <a:gd name="connsiteX45" fmla="*/ 79152 w 305065"/>
                <a:gd name="connsiteY45" fmla="*/ 185196 h 185195"/>
                <a:gd name="connsiteX46" fmla="*/ 3171 w 305065"/>
                <a:gd name="connsiteY46" fmla="*/ 185196 h 185195"/>
                <a:gd name="connsiteX47" fmla="*/ 3171 w 305065"/>
                <a:gd name="connsiteY47" fmla="*/ 169086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5065" h="185195">
                  <a:moveTo>
                    <a:pt x="3552" y="169086"/>
                  </a:moveTo>
                  <a:lnTo>
                    <a:pt x="23466" y="166169"/>
                  </a:lnTo>
                  <a:lnTo>
                    <a:pt x="23466" y="29302"/>
                  </a:lnTo>
                  <a:lnTo>
                    <a:pt x="0" y="23467"/>
                  </a:lnTo>
                  <a:lnTo>
                    <a:pt x="0" y="5835"/>
                  </a:lnTo>
                  <a:lnTo>
                    <a:pt x="46553" y="0"/>
                  </a:lnTo>
                  <a:lnTo>
                    <a:pt x="52387" y="4186"/>
                  </a:lnTo>
                  <a:lnTo>
                    <a:pt x="54290" y="17251"/>
                  </a:lnTo>
                  <a:lnTo>
                    <a:pt x="53910" y="27653"/>
                  </a:lnTo>
                  <a:cubicBezTo>
                    <a:pt x="61520" y="20676"/>
                    <a:pt x="71922" y="14334"/>
                    <a:pt x="84987" y="8626"/>
                  </a:cubicBezTo>
                  <a:cubicBezTo>
                    <a:pt x="98179" y="2917"/>
                    <a:pt x="109976" y="0"/>
                    <a:pt x="120377" y="0"/>
                  </a:cubicBezTo>
                  <a:cubicBezTo>
                    <a:pt x="132174" y="0"/>
                    <a:pt x="141560" y="1903"/>
                    <a:pt x="148791" y="5835"/>
                  </a:cubicBezTo>
                  <a:cubicBezTo>
                    <a:pt x="155894" y="9767"/>
                    <a:pt x="161348" y="15856"/>
                    <a:pt x="165027" y="24101"/>
                  </a:cubicBezTo>
                  <a:cubicBezTo>
                    <a:pt x="172004" y="18266"/>
                    <a:pt x="181644" y="12812"/>
                    <a:pt x="194202" y="7611"/>
                  </a:cubicBezTo>
                  <a:cubicBezTo>
                    <a:pt x="206633" y="2537"/>
                    <a:pt x="218429" y="0"/>
                    <a:pt x="229211" y="0"/>
                  </a:cubicBezTo>
                  <a:cubicBezTo>
                    <a:pt x="242657" y="0"/>
                    <a:pt x="253185" y="2537"/>
                    <a:pt x="260796" y="7611"/>
                  </a:cubicBezTo>
                  <a:cubicBezTo>
                    <a:pt x="268407" y="12685"/>
                    <a:pt x="273734" y="20676"/>
                    <a:pt x="276906" y="31458"/>
                  </a:cubicBezTo>
                  <a:cubicBezTo>
                    <a:pt x="280077" y="42240"/>
                    <a:pt x="281599" y="56574"/>
                    <a:pt x="281599" y="74586"/>
                  </a:cubicBezTo>
                  <a:lnTo>
                    <a:pt x="281599" y="166169"/>
                  </a:lnTo>
                  <a:lnTo>
                    <a:pt x="305065" y="169086"/>
                  </a:lnTo>
                  <a:lnTo>
                    <a:pt x="305065" y="185069"/>
                  </a:lnTo>
                  <a:lnTo>
                    <a:pt x="227436" y="185069"/>
                  </a:lnTo>
                  <a:lnTo>
                    <a:pt x="227436" y="169086"/>
                  </a:lnTo>
                  <a:lnTo>
                    <a:pt x="247604" y="166169"/>
                  </a:lnTo>
                  <a:lnTo>
                    <a:pt x="247604" y="75600"/>
                  </a:lnTo>
                  <a:cubicBezTo>
                    <a:pt x="247604" y="63043"/>
                    <a:pt x="246716" y="52895"/>
                    <a:pt x="244813" y="45411"/>
                  </a:cubicBezTo>
                  <a:cubicBezTo>
                    <a:pt x="242911" y="37927"/>
                    <a:pt x="239486" y="32346"/>
                    <a:pt x="234412" y="28667"/>
                  </a:cubicBezTo>
                  <a:cubicBezTo>
                    <a:pt x="229338" y="24989"/>
                    <a:pt x="221981" y="23086"/>
                    <a:pt x="212468" y="23086"/>
                  </a:cubicBezTo>
                  <a:cubicBezTo>
                    <a:pt x="205364" y="23086"/>
                    <a:pt x="197627" y="24608"/>
                    <a:pt x="189635" y="27779"/>
                  </a:cubicBezTo>
                  <a:cubicBezTo>
                    <a:pt x="181644" y="30951"/>
                    <a:pt x="174794" y="34629"/>
                    <a:pt x="169086" y="39069"/>
                  </a:cubicBezTo>
                  <a:cubicBezTo>
                    <a:pt x="170989" y="47567"/>
                    <a:pt x="172004" y="59618"/>
                    <a:pt x="172004" y="75220"/>
                  </a:cubicBezTo>
                  <a:lnTo>
                    <a:pt x="172004" y="166169"/>
                  </a:lnTo>
                  <a:lnTo>
                    <a:pt x="195090" y="169086"/>
                  </a:lnTo>
                  <a:lnTo>
                    <a:pt x="195090" y="185069"/>
                  </a:lnTo>
                  <a:lnTo>
                    <a:pt x="116191" y="185069"/>
                  </a:lnTo>
                  <a:lnTo>
                    <a:pt x="116191" y="169086"/>
                  </a:lnTo>
                  <a:lnTo>
                    <a:pt x="137755" y="166169"/>
                  </a:lnTo>
                  <a:lnTo>
                    <a:pt x="137755" y="74966"/>
                  </a:lnTo>
                  <a:cubicBezTo>
                    <a:pt x="137755" y="61901"/>
                    <a:pt x="136994" y="51880"/>
                    <a:pt x="135345" y="44650"/>
                  </a:cubicBezTo>
                  <a:cubicBezTo>
                    <a:pt x="133696" y="37420"/>
                    <a:pt x="130652" y="32092"/>
                    <a:pt x="126085" y="28540"/>
                  </a:cubicBezTo>
                  <a:cubicBezTo>
                    <a:pt x="121519" y="24989"/>
                    <a:pt x="114542" y="23213"/>
                    <a:pt x="105282" y="23213"/>
                  </a:cubicBezTo>
                  <a:cubicBezTo>
                    <a:pt x="97418" y="23213"/>
                    <a:pt x="89173" y="25116"/>
                    <a:pt x="80294" y="29048"/>
                  </a:cubicBezTo>
                  <a:cubicBezTo>
                    <a:pt x="71541" y="32980"/>
                    <a:pt x="63804" y="37547"/>
                    <a:pt x="57334" y="42747"/>
                  </a:cubicBezTo>
                  <a:lnTo>
                    <a:pt x="57334" y="166296"/>
                  </a:lnTo>
                  <a:lnTo>
                    <a:pt x="79152" y="169213"/>
                  </a:lnTo>
                  <a:lnTo>
                    <a:pt x="79152" y="185196"/>
                  </a:lnTo>
                  <a:lnTo>
                    <a:pt x="3171" y="185196"/>
                  </a:lnTo>
                  <a:lnTo>
                    <a:pt x="3171" y="169086"/>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3" name="Freeform: Shape 102">
              <a:extLst>
                <a:ext uri="{FF2B5EF4-FFF2-40B4-BE49-F238E27FC236}">
                  <a16:creationId xmlns:a16="http://schemas.microsoft.com/office/drawing/2014/main" id="{94D25F2B-52D8-6CBC-1E43-38751BA5AB80}"/>
                </a:ext>
              </a:extLst>
            </p:cNvPr>
            <p:cNvSpPr/>
            <p:nvPr/>
          </p:nvSpPr>
          <p:spPr>
            <a:xfrm>
              <a:off x="2179054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1 w 183166"/>
                <a:gd name="connsiteY20" fmla="*/ 18520 h 188240"/>
                <a:gd name="connsiteX21" fmla="*/ 106171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222"/>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1" y="18520"/>
                  </a:lnTo>
                  <a:lnTo>
                    <a:pt x="106171"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239" y="187479"/>
                    <a:pt x="140673"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4" name="Freeform: Shape 103">
              <a:extLst>
                <a:ext uri="{FF2B5EF4-FFF2-40B4-BE49-F238E27FC236}">
                  <a16:creationId xmlns:a16="http://schemas.microsoft.com/office/drawing/2014/main" id="{A4A438D8-6F10-EBFF-ABC7-6E505A9909C7}"/>
                </a:ext>
              </a:extLst>
            </p:cNvPr>
            <p:cNvSpPr/>
            <p:nvPr/>
          </p:nvSpPr>
          <p:spPr>
            <a:xfrm>
              <a:off x="21995660" y="2212754"/>
              <a:ext cx="196738" cy="185195"/>
            </a:xfrm>
            <a:custGeom>
              <a:avLst/>
              <a:gdLst>
                <a:gd name="connsiteX0" fmla="*/ 23467 w 196738"/>
                <a:gd name="connsiteY0" fmla="*/ 29302 h 185195"/>
                <a:gd name="connsiteX1" fmla="*/ 0 w 196738"/>
                <a:gd name="connsiteY1" fmla="*/ 23467 h 185195"/>
                <a:gd name="connsiteX2" fmla="*/ 0 w 196738"/>
                <a:gd name="connsiteY2" fmla="*/ 5835 h 185195"/>
                <a:gd name="connsiteX3" fmla="*/ 46553 w 196738"/>
                <a:gd name="connsiteY3" fmla="*/ 0 h 185195"/>
                <a:gd name="connsiteX4" fmla="*/ 47567 w 196738"/>
                <a:gd name="connsiteY4" fmla="*/ 0 h 185195"/>
                <a:gd name="connsiteX5" fmla="*/ 54417 w 196738"/>
                <a:gd name="connsiteY5" fmla="*/ 5835 h 185195"/>
                <a:gd name="connsiteX6" fmla="*/ 54417 w 196738"/>
                <a:gd name="connsiteY6" fmla="*/ 19534 h 185195"/>
                <a:gd name="connsiteX7" fmla="*/ 54037 w 196738"/>
                <a:gd name="connsiteY7" fmla="*/ 27399 h 185195"/>
                <a:gd name="connsiteX8" fmla="*/ 84987 w 196738"/>
                <a:gd name="connsiteY8" fmla="*/ 8499 h 185195"/>
                <a:gd name="connsiteX9" fmla="*/ 121773 w 196738"/>
                <a:gd name="connsiteY9" fmla="*/ 0 h 185195"/>
                <a:gd name="connsiteX10" fmla="*/ 153484 w 196738"/>
                <a:gd name="connsiteY10" fmla="*/ 7865 h 185195"/>
                <a:gd name="connsiteX11" fmla="*/ 169340 w 196738"/>
                <a:gd name="connsiteY11" fmla="*/ 31838 h 185195"/>
                <a:gd name="connsiteX12" fmla="*/ 173907 w 196738"/>
                <a:gd name="connsiteY12" fmla="*/ 75347 h 185195"/>
                <a:gd name="connsiteX13" fmla="*/ 173907 w 196738"/>
                <a:gd name="connsiteY13" fmla="*/ 166549 h 185195"/>
                <a:gd name="connsiteX14" fmla="*/ 196739 w 196738"/>
                <a:gd name="connsiteY14" fmla="*/ 168833 h 185195"/>
                <a:gd name="connsiteX15" fmla="*/ 196739 w 196738"/>
                <a:gd name="connsiteY15" fmla="*/ 185196 h 185195"/>
                <a:gd name="connsiteX16" fmla="*/ 119489 w 196738"/>
                <a:gd name="connsiteY16" fmla="*/ 185196 h 185195"/>
                <a:gd name="connsiteX17" fmla="*/ 119489 w 196738"/>
                <a:gd name="connsiteY17" fmla="*/ 169213 h 185195"/>
                <a:gd name="connsiteX18" fmla="*/ 139658 w 196738"/>
                <a:gd name="connsiteY18" fmla="*/ 166549 h 185195"/>
                <a:gd name="connsiteX19" fmla="*/ 139658 w 196738"/>
                <a:gd name="connsiteY19" fmla="*/ 74966 h 185195"/>
                <a:gd name="connsiteX20" fmla="*/ 136994 w 196738"/>
                <a:gd name="connsiteY20" fmla="*/ 44777 h 185195"/>
                <a:gd name="connsiteX21" fmla="*/ 127227 w 196738"/>
                <a:gd name="connsiteY21" fmla="*/ 28414 h 185195"/>
                <a:gd name="connsiteX22" fmla="*/ 106424 w 196738"/>
                <a:gd name="connsiteY22" fmla="*/ 23086 h 185195"/>
                <a:gd name="connsiteX23" fmla="*/ 81309 w 196738"/>
                <a:gd name="connsiteY23" fmla="*/ 28921 h 185195"/>
                <a:gd name="connsiteX24" fmla="*/ 57461 w 196738"/>
                <a:gd name="connsiteY24" fmla="*/ 42620 h 185195"/>
                <a:gd name="connsiteX25" fmla="*/ 57461 w 196738"/>
                <a:gd name="connsiteY25" fmla="*/ 166169 h 185195"/>
                <a:gd name="connsiteX26" fmla="*/ 79660 w 196738"/>
                <a:gd name="connsiteY26" fmla="*/ 169086 h 185195"/>
                <a:gd name="connsiteX27" fmla="*/ 79660 w 196738"/>
                <a:gd name="connsiteY27" fmla="*/ 185069 h 185195"/>
                <a:gd name="connsiteX28" fmla="*/ 2791 w 196738"/>
                <a:gd name="connsiteY28" fmla="*/ 185069 h 185195"/>
                <a:gd name="connsiteX29" fmla="*/ 2791 w 196738"/>
                <a:gd name="connsiteY29" fmla="*/ 169086 h 185195"/>
                <a:gd name="connsiteX30" fmla="*/ 23340 w 196738"/>
                <a:gd name="connsiteY30" fmla="*/ 166169 h 185195"/>
                <a:gd name="connsiteX31" fmla="*/ 23340 w 196738"/>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738"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484" y="7865"/>
                  </a:cubicBezTo>
                  <a:cubicBezTo>
                    <a:pt x="160968" y="13065"/>
                    <a:pt x="166296" y="21056"/>
                    <a:pt x="169340" y="31838"/>
                  </a:cubicBezTo>
                  <a:cubicBezTo>
                    <a:pt x="172384" y="42620"/>
                    <a:pt x="173907" y="57081"/>
                    <a:pt x="173907" y="75347"/>
                  </a:cubicBezTo>
                  <a:lnTo>
                    <a:pt x="173907" y="166549"/>
                  </a:lnTo>
                  <a:lnTo>
                    <a:pt x="196739" y="168833"/>
                  </a:lnTo>
                  <a:lnTo>
                    <a:pt x="196739" y="185196"/>
                  </a:lnTo>
                  <a:lnTo>
                    <a:pt x="119489" y="185196"/>
                  </a:lnTo>
                  <a:lnTo>
                    <a:pt x="119489" y="169213"/>
                  </a:lnTo>
                  <a:lnTo>
                    <a:pt x="139658" y="166549"/>
                  </a:lnTo>
                  <a:lnTo>
                    <a:pt x="139658" y="74966"/>
                  </a:lnTo>
                  <a:cubicBezTo>
                    <a:pt x="139658" y="62155"/>
                    <a:pt x="138770" y="52134"/>
                    <a:pt x="136994" y="44777"/>
                  </a:cubicBezTo>
                  <a:cubicBezTo>
                    <a:pt x="135218" y="37547"/>
                    <a:pt x="132047" y="32092"/>
                    <a:pt x="127227" y="28414"/>
                  </a:cubicBezTo>
                  <a:cubicBezTo>
                    <a:pt x="122407" y="24862"/>
                    <a:pt x="115557" y="23086"/>
                    <a:pt x="106424" y="23086"/>
                  </a:cubicBezTo>
                  <a:cubicBezTo>
                    <a:pt x="98560" y="23086"/>
                    <a:pt x="90188" y="24989"/>
                    <a:pt x="81309" y="28921"/>
                  </a:cubicBezTo>
                  <a:cubicBezTo>
                    <a:pt x="72429" y="32853"/>
                    <a:pt x="64438" y="37420"/>
                    <a:pt x="57461" y="42620"/>
                  </a:cubicBezTo>
                  <a:lnTo>
                    <a:pt x="57461" y="166169"/>
                  </a:lnTo>
                  <a:lnTo>
                    <a:pt x="79660" y="169086"/>
                  </a:lnTo>
                  <a:lnTo>
                    <a:pt x="79660" y="185069"/>
                  </a:lnTo>
                  <a:lnTo>
                    <a:pt x="2791" y="185069"/>
                  </a:lnTo>
                  <a:lnTo>
                    <a:pt x="2791" y="169086"/>
                  </a:lnTo>
                  <a:lnTo>
                    <a:pt x="23340" y="166169"/>
                  </a:lnTo>
                  <a:lnTo>
                    <a:pt x="23340"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5" name="Freeform: Shape 104">
              <a:extLst>
                <a:ext uri="{FF2B5EF4-FFF2-40B4-BE49-F238E27FC236}">
                  <a16:creationId xmlns:a16="http://schemas.microsoft.com/office/drawing/2014/main" id="{F8A4744C-D412-86D6-246F-E9BE6F1C7328}"/>
                </a:ext>
              </a:extLst>
            </p:cNvPr>
            <p:cNvSpPr/>
            <p:nvPr/>
          </p:nvSpPr>
          <p:spPr>
            <a:xfrm>
              <a:off x="22214977"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3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3" y="0"/>
                  </a:cubicBezTo>
                  <a:cubicBezTo>
                    <a:pt x="49851" y="0"/>
                    <a:pt x="55305" y="1903"/>
                    <a:pt x="58730" y="5835"/>
                  </a:cubicBezTo>
                  <a:cubicBezTo>
                    <a:pt x="62155" y="9767"/>
                    <a:pt x="63930" y="14714"/>
                    <a:pt x="63930" y="20803"/>
                  </a:cubicBezTo>
                  <a:cubicBezTo>
                    <a:pt x="63930" y="28160"/>
                    <a:pt x="61774" y="33995"/>
                    <a:pt x="57588" y="38434"/>
                  </a:cubicBezTo>
                  <a:cubicBezTo>
                    <a:pt x="53402" y="42874"/>
                    <a:pt x="47440"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6" name="Freeform: Shape 105">
              <a:extLst>
                <a:ext uri="{FF2B5EF4-FFF2-40B4-BE49-F238E27FC236}">
                  <a16:creationId xmlns:a16="http://schemas.microsoft.com/office/drawing/2014/main" id="{346064CC-4DB5-0517-349B-58811F7E5309}"/>
                </a:ext>
              </a:extLst>
            </p:cNvPr>
            <p:cNvSpPr/>
            <p:nvPr/>
          </p:nvSpPr>
          <p:spPr>
            <a:xfrm>
              <a:off x="22319879" y="2170007"/>
              <a:ext cx="117332" cy="231367"/>
            </a:xfrm>
            <a:custGeom>
              <a:avLst/>
              <a:gdLst>
                <a:gd name="connsiteX0" fmla="*/ 32600 w 117332"/>
                <a:gd name="connsiteY0" fmla="*/ 222616 h 231367"/>
                <a:gd name="connsiteX1" fmla="*/ 23467 w 117332"/>
                <a:gd name="connsiteY1" fmla="*/ 193568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0 h 231367"/>
                <a:gd name="connsiteX22" fmla="*/ 92091 w 117332"/>
                <a:gd name="connsiteY22" fmla="*/ 225787 h 231367"/>
                <a:gd name="connsiteX23" fmla="*/ 60379 w 117332"/>
                <a:gd name="connsiteY23" fmla="*/ 231368 h 231367"/>
                <a:gd name="connsiteX24" fmla="*/ 32600 w 117332"/>
                <a:gd name="connsiteY24" fmla="*/ 222616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616"/>
                  </a:moveTo>
                  <a:cubicBezTo>
                    <a:pt x="26511" y="216907"/>
                    <a:pt x="23467" y="207267"/>
                    <a:pt x="23467" y="193568"/>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333" y="214370"/>
                  </a:lnTo>
                  <a:cubicBezTo>
                    <a:pt x="112132" y="218303"/>
                    <a:pt x="103634" y="222108"/>
                    <a:pt x="92091" y="225787"/>
                  </a:cubicBezTo>
                  <a:cubicBezTo>
                    <a:pt x="80548" y="229465"/>
                    <a:pt x="69892" y="231368"/>
                    <a:pt x="60379" y="231368"/>
                  </a:cubicBezTo>
                  <a:cubicBezTo>
                    <a:pt x="47948"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7" name="Freeform: Shape 106">
              <a:extLst>
                <a:ext uri="{FF2B5EF4-FFF2-40B4-BE49-F238E27FC236}">
                  <a16:creationId xmlns:a16="http://schemas.microsoft.com/office/drawing/2014/main" id="{034206A6-8D98-6D7F-70D5-5DBAFBF3ADF7}"/>
                </a:ext>
              </a:extLst>
            </p:cNvPr>
            <p:cNvSpPr/>
            <p:nvPr/>
          </p:nvSpPr>
          <p:spPr>
            <a:xfrm>
              <a:off x="22457000" y="2212881"/>
              <a:ext cx="160079" cy="188493"/>
            </a:xfrm>
            <a:custGeom>
              <a:avLst/>
              <a:gdLst>
                <a:gd name="connsiteX0" fmla="*/ 30824 w 160079"/>
                <a:gd name="connsiteY0" fmla="*/ 90949 h 188493"/>
                <a:gd name="connsiteX1" fmla="*/ 108454 w 160079"/>
                <a:gd name="connsiteY1" fmla="*/ 75474 h 188493"/>
                <a:gd name="connsiteX2" fmla="*/ 108454 w 160079"/>
                <a:gd name="connsiteY2" fmla="*/ 66341 h 188493"/>
                <a:gd name="connsiteX3" fmla="*/ 105156 w 160079"/>
                <a:gd name="connsiteY3" fmla="*/ 42240 h 188493"/>
                <a:gd name="connsiteX4" fmla="*/ 93866 w 160079"/>
                <a:gd name="connsiteY4" fmla="*/ 29302 h 188493"/>
                <a:gd name="connsiteX5" fmla="*/ 71161 w 160079"/>
                <a:gd name="connsiteY5" fmla="*/ 25242 h 188493"/>
                <a:gd name="connsiteX6" fmla="*/ 41352 w 160079"/>
                <a:gd name="connsiteY6" fmla="*/ 29936 h 188493"/>
                <a:gd name="connsiteX7" fmla="*/ 15095 w 160079"/>
                <a:gd name="connsiteY7" fmla="*/ 41479 h 188493"/>
                <a:gd name="connsiteX8" fmla="*/ 6976 w 160079"/>
                <a:gd name="connsiteY8" fmla="*/ 24481 h 188493"/>
                <a:gd name="connsiteX9" fmla="*/ 22579 w 160079"/>
                <a:gd name="connsiteY9" fmla="*/ 14968 h 188493"/>
                <a:gd name="connsiteX10" fmla="*/ 48963 w 160079"/>
                <a:gd name="connsiteY10" fmla="*/ 4566 h 188493"/>
                <a:gd name="connsiteX11" fmla="*/ 78898 w 160079"/>
                <a:gd name="connsiteY11" fmla="*/ 0 h 188493"/>
                <a:gd name="connsiteX12" fmla="*/ 115557 w 160079"/>
                <a:gd name="connsiteY12" fmla="*/ 6342 h 188493"/>
                <a:gd name="connsiteX13" fmla="*/ 134965 w 160079"/>
                <a:gd name="connsiteY13" fmla="*/ 26765 h 188493"/>
                <a:gd name="connsiteX14" fmla="*/ 140799 w 160079"/>
                <a:gd name="connsiteY14" fmla="*/ 64311 h 188493"/>
                <a:gd name="connsiteX15" fmla="*/ 140799 w 160079"/>
                <a:gd name="connsiteY15" fmla="*/ 168959 h 188493"/>
                <a:gd name="connsiteX16" fmla="*/ 160080 w 160079"/>
                <a:gd name="connsiteY16" fmla="*/ 168959 h 188493"/>
                <a:gd name="connsiteX17" fmla="*/ 160080 w 160079"/>
                <a:gd name="connsiteY17" fmla="*/ 183293 h 188493"/>
                <a:gd name="connsiteX18" fmla="*/ 143590 w 160079"/>
                <a:gd name="connsiteY18" fmla="*/ 186591 h 188493"/>
                <a:gd name="connsiteX19" fmla="*/ 126212 w 160079"/>
                <a:gd name="connsiteY19" fmla="*/ 188240 h 188493"/>
                <a:gd name="connsiteX20" fmla="*/ 113781 w 160079"/>
                <a:gd name="connsiteY20" fmla="*/ 185449 h 188493"/>
                <a:gd name="connsiteX21" fmla="*/ 110483 w 160079"/>
                <a:gd name="connsiteY21" fmla="*/ 173272 h 188493"/>
                <a:gd name="connsiteX22" fmla="*/ 110483 w 160079"/>
                <a:gd name="connsiteY22" fmla="*/ 162490 h 188493"/>
                <a:gd name="connsiteX23" fmla="*/ 86509 w 160079"/>
                <a:gd name="connsiteY23" fmla="*/ 180376 h 188493"/>
                <a:gd name="connsiteX24" fmla="*/ 54417 w 160079"/>
                <a:gd name="connsiteY24" fmla="*/ 188494 h 188493"/>
                <a:gd name="connsiteX25" fmla="*/ 15475 w 160079"/>
                <a:gd name="connsiteY25" fmla="*/ 174921 h 188493"/>
                <a:gd name="connsiteX26" fmla="*/ 0 w 160079"/>
                <a:gd name="connsiteY26" fmla="*/ 135979 h 188493"/>
                <a:gd name="connsiteX27" fmla="*/ 30824 w 160079"/>
                <a:gd name="connsiteY27" fmla="*/ 90949 h 188493"/>
                <a:gd name="connsiteX28" fmla="*/ 88158 w 160079"/>
                <a:gd name="connsiteY28" fmla="*/ 161222 h 188493"/>
                <a:gd name="connsiteX29" fmla="*/ 108327 w 160079"/>
                <a:gd name="connsiteY29" fmla="*/ 148791 h 188493"/>
                <a:gd name="connsiteX30" fmla="*/ 108327 w 160079"/>
                <a:gd name="connsiteY30" fmla="*/ 92725 h 188493"/>
                <a:gd name="connsiteX31" fmla="*/ 54671 w 160079"/>
                <a:gd name="connsiteY31" fmla="*/ 103634 h 188493"/>
                <a:gd name="connsiteX32" fmla="*/ 36532 w 160079"/>
                <a:gd name="connsiteY32" fmla="*/ 132174 h 188493"/>
                <a:gd name="connsiteX33" fmla="*/ 45157 w 160079"/>
                <a:gd name="connsiteY33" fmla="*/ 158051 h 188493"/>
                <a:gd name="connsiteX34" fmla="*/ 68497 w 160079"/>
                <a:gd name="connsiteY34" fmla="*/ 166422 h 188493"/>
                <a:gd name="connsiteX35" fmla="*/ 88158 w 160079"/>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79" h="188493">
                  <a:moveTo>
                    <a:pt x="30824" y="90949"/>
                  </a:moveTo>
                  <a:cubicBezTo>
                    <a:pt x="51246" y="81309"/>
                    <a:pt x="77123" y="76108"/>
                    <a:pt x="108454" y="75474"/>
                  </a:cubicBezTo>
                  <a:lnTo>
                    <a:pt x="108454" y="66341"/>
                  </a:lnTo>
                  <a:cubicBezTo>
                    <a:pt x="108454" y="56066"/>
                    <a:pt x="107312" y="48075"/>
                    <a:pt x="105156" y="42240"/>
                  </a:cubicBezTo>
                  <a:cubicBezTo>
                    <a:pt x="102999" y="36405"/>
                    <a:pt x="99194" y="32092"/>
                    <a:pt x="93866" y="29302"/>
                  </a:cubicBezTo>
                  <a:cubicBezTo>
                    <a:pt x="88539" y="26638"/>
                    <a:pt x="80928" y="25242"/>
                    <a:pt x="71161" y="25242"/>
                  </a:cubicBezTo>
                  <a:cubicBezTo>
                    <a:pt x="60125" y="25242"/>
                    <a:pt x="50104" y="26765"/>
                    <a:pt x="41352" y="29936"/>
                  </a:cubicBezTo>
                  <a:cubicBezTo>
                    <a:pt x="32599" y="33107"/>
                    <a:pt x="23847" y="36912"/>
                    <a:pt x="15095" y="41479"/>
                  </a:cubicBezTo>
                  <a:lnTo>
                    <a:pt x="6976" y="24481"/>
                  </a:lnTo>
                  <a:cubicBezTo>
                    <a:pt x="9767" y="22071"/>
                    <a:pt x="14968" y="18900"/>
                    <a:pt x="22579" y="14968"/>
                  </a:cubicBezTo>
                  <a:cubicBezTo>
                    <a:pt x="30189"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799" y="48582"/>
                    <a:pt x="140799" y="64311"/>
                  </a:cubicBezTo>
                  <a:lnTo>
                    <a:pt x="140799" y="168959"/>
                  </a:lnTo>
                  <a:lnTo>
                    <a:pt x="160080" y="168959"/>
                  </a:lnTo>
                  <a:lnTo>
                    <a:pt x="160080" y="183293"/>
                  </a:lnTo>
                  <a:cubicBezTo>
                    <a:pt x="155767" y="184435"/>
                    <a:pt x="150186" y="185449"/>
                    <a:pt x="143590" y="186591"/>
                  </a:cubicBezTo>
                  <a:cubicBezTo>
                    <a:pt x="136994" y="187733"/>
                    <a:pt x="131159" y="188240"/>
                    <a:pt x="126212" y="188240"/>
                  </a:cubicBezTo>
                  <a:cubicBezTo>
                    <a:pt x="120123" y="188240"/>
                    <a:pt x="115938" y="187352"/>
                    <a:pt x="113781" y="185449"/>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684"/>
                    <a:pt x="10401" y="100589"/>
                    <a:pt x="30824" y="90949"/>
                  </a:cubicBezTo>
                  <a:close/>
                  <a:moveTo>
                    <a:pt x="88158" y="161222"/>
                  </a:moveTo>
                  <a:cubicBezTo>
                    <a:pt x="95515" y="157797"/>
                    <a:pt x="102238" y="153611"/>
                    <a:pt x="108327" y="148791"/>
                  </a:cubicBezTo>
                  <a:lnTo>
                    <a:pt x="108327" y="92725"/>
                  </a:lnTo>
                  <a:cubicBezTo>
                    <a:pt x="84607" y="92725"/>
                    <a:pt x="66721" y="96403"/>
                    <a:pt x="54671" y="103634"/>
                  </a:cubicBezTo>
                  <a:cubicBezTo>
                    <a:pt x="42620" y="110864"/>
                    <a:pt x="36532" y="120377"/>
                    <a:pt x="36532" y="132174"/>
                  </a:cubicBezTo>
                  <a:cubicBezTo>
                    <a:pt x="36532" y="143971"/>
                    <a:pt x="39449" y="152596"/>
                    <a:pt x="45157" y="158051"/>
                  </a:cubicBezTo>
                  <a:cubicBezTo>
                    <a:pt x="50865" y="163505"/>
                    <a:pt x="58730" y="166422"/>
                    <a:pt x="68497" y="166422"/>
                  </a:cubicBezTo>
                  <a:cubicBezTo>
                    <a:pt x="74205" y="166422"/>
                    <a:pt x="80801" y="164647"/>
                    <a:pt x="88158"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8" name="Freeform: Shape 107">
              <a:extLst>
                <a:ext uri="{FF2B5EF4-FFF2-40B4-BE49-F238E27FC236}">
                  <a16:creationId xmlns:a16="http://schemas.microsoft.com/office/drawing/2014/main" id="{DA84D3E7-0259-D96C-8E25-1EC188CAE1C4}"/>
                </a:ext>
              </a:extLst>
            </p:cNvPr>
            <p:cNvSpPr/>
            <p:nvPr/>
          </p:nvSpPr>
          <p:spPr>
            <a:xfrm>
              <a:off x="22640674" y="2211993"/>
              <a:ext cx="127226" cy="185829"/>
            </a:xfrm>
            <a:custGeom>
              <a:avLst/>
              <a:gdLst>
                <a:gd name="connsiteX0" fmla="*/ 0 w 127226"/>
                <a:gd name="connsiteY0" fmla="*/ 169847 h 185829"/>
                <a:gd name="connsiteX1" fmla="*/ 24481 w 127226"/>
                <a:gd name="connsiteY1" fmla="*/ 167945 h 185829"/>
                <a:gd name="connsiteX2" fmla="*/ 24481 w 127226"/>
                <a:gd name="connsiteY2" fmla="*/ 30063 h 185829"/>
                <a:gd name="connsiteX3" fmla="*/ 1015 w 127226"/>
                <a:gd name="connsiteY3" fmla="*/ 24228 h 185829"/>
                <a:gd name="connsiteX4" fmla="*/ 1015 w 127226"/>
                <a:gd name="connsiteY4" fmla="*/ 6596 h 185829"/>
                <a:gd name="connsiteX5" fmla="*/ 46045 w 127226"/>
                <a:gd name="connsiteY5" fmla="*/ 761 h 185829"/>
                <a:gd name="connsiteX6" fmla="*/ 46679 w 127226"/>
                <a:gd name="connsiteY6" fmla="*/ 761 h 185829"/>
                <a:gd name="connsiteX7" fmla="*/ 53910 w 127226"/>
                <a:gd name="connsiteY7" fmla="*/ 6596 h 185829"/>
                <a:gd name="connsiteX8" fmla="*/ 53910 w 127226"/>
                <a:gd name="connsiteY8" fmla="*/ 12431 h 185829"/>
                <a:gd name="connsiteX9" fmla="*/ 52895 w 127226"/>
                <a:gd name="connsiteY9" fmla="*/ 37800 h 185829"/>
                <a:gd name="connsiteX10" fmla="*/ 53910 w 127226"/>
                <a:gd name="connsiteY10" fmla="*/ 37800 h 185829"/>
                <a:gd name="connsiteX11" fmla="*/ 65580 w 127226"/>
                <a:gd name="connsiteY11" fmla="*/ 23467 h 185829"/>
                <a:gd name="connsiteX12" fmla="*/ 87397 w 127226"/>
                <a:gd name="connsiteY12" fmla="*/ 7357 h 185829"/>
                <a:gd name="connsiteX13" fmla="*/ 116445 w 127226"/>
                <a:gd name="connsiteY13" fmla="*/ 0 h 185829"/>
                <a:gd name="connsiteX14" fmla="*/ 127227 w 127226"/>
                <a:gd name="connsiteY14" fmla="*/ 1649 h 185829"/>
                <a:gd name="connsiteX15" fmla="*/ 127227 w 127226"/>
                <a:gd name="connsiteY15" fmla="*/ 38181 h 185829"/>
                <a:gd name="connsiteX16" fmla="*/ 119870 w 127226"/>
                <a:gd name="connsiteY16" fmla="*/ 35136 h 185829"/>
                <a:gd name="connsiteX17" fmla="*/ 108580 w 127226"/>
                <a:gd name="connsiteY17" fmla="*/ 33614 h 185829"/>
                <a:gd name="connsiteX18" fmla="*/ 58349 w 127226"/>
                <a:gd name="connsiteY18" fmla="*/ 50231 h 185829"/>
                <a:gd name="connsiteX19" fmla="*/ 58349 w 127226"/>
                <a:gd name="connsiteY19" fmla="*/ 167564 h 185829"/>
                <a:gd name="connsiteX20" fmla="*/ 99701 w 127226"/>
                <a:gd name="connsiteY20" fmla="*/ 170228 h 185829"/>
                <a:gd name="connsiteX21" fmla="*/ 99701 w 127226"/>
                <a:gd name="connsiteY21" fmla="*/ 185830 h 185829"/>
                <a:gd name="connsiteX22" fmla="*/ 0 w 127226"/>
                <a:gd name="connsiteY22" fmla="*/ 185830 h 185829"/>
                <a:gd name="connsiteX23" fmla="*/ 0 w 127226"/>
                <a:gd name="connsiteY23" fmla="*/ 169847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29">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09"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109" name="Graphic 15">
            <a:extLst>
              <a:ext uri="{FF2B5EF4-FFF2-40B4-BE49-F238E27FC236}">
                <a16:creationId xmlns:a16="http://schemas.microsoft.com/office/drawing/2014/main" id="{B3BB6A61-16A4-3EC0-C71B-CCA6C43BC93D}"/>
              </a:ext>
            </a:extLst>
          </p:cNvPr>
          <p:cNvGrpSpPr>
            <a:grpSpLocks/>
          </p:cNvGrpSpPr>
          <p:nvPr/>
        </p:nvGrpSpPr>
        <p:grpSpPr bwMode="auto">
          <a:xfrm>
            <a:off x="1950245" y="4154756"/>
            <a:ext cx="937071" cy="1696465"/>
            <a:chOff x="4624160" y="4815543"/>
            <a:chExt cx="2307145" cy="3397472"/>
          </a:xfrm>
        </p:grpSpPr>
        <p:sp>
          <p:nvSpPr>
            <p:cNvPr id="110" name="Freeform: Shape 112">
              <a:extLst>
                <a:ext uri="{FF2B5EF4-FFF2-40B4-BE49-F238E27FC236}">
                  <a16:creationId xmlns:a16="http://schemas.microsoft.com/office/drawing/2014/main" id="{D455647B-3930-973C-A7F7-3C74CDE6E788}"/>
                </a:ext>
              </a:extLst>
            </p:cNvPr>
            <p:cNvSpPr>
              <a:spLocks/>
            </p:cNvSpPr>
            <p:nvPr/>
          </p:nvSpPr>
          <p:spPr bwMode="auto">
            <a:xfrm>
              <a:off x="4624160" y="4815638"/>
              <a:ext cx="1153287" cy="3397377"/>
            </a:xfrm>
            <a:custGeom>
              <a:avLst/>
              <a:gdLst>
                <a:gd name="T0" fmla="*/ 571786 w 1153287"/>
                <a:gd name="T1" fmla="*/ 2893124 h 3397377"/>
                <a:gd name="T2" fmla="*/ 1153287 w 1153287"/>
                <a:gd name="T3" fmla="*/ 3397377 h 3397377"/>
                <a:gd name="T4" fmla="*/ 1153287 w 1153287"/>
                <a:gd name="T5" fmla="*/ 0 h 3397377"/>
                <a:gd name="T6" fmla="*/ 571786 w 1153287"/>
                <a:gd name="T7" fmla="*/ 504158 h 3397377"/>
                <a:gd name="T8" fmla="*/ 571786 w 1153287"/>
                <a:gd name="T9" fmla="*/ 2893124 h 3397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287" h="3397377">
                  <a:moveTo>
                    <a:pt x="571786" y="2893124"/>
                  </a:moveTo>
                  <a:lnTo>
                    <a:pt x="1153287" y="3397377"/>
                  </a:lnTo>
                  <a:lnTo>
                    <a:pt x="1153287" y="0"/>
                  </a:lnTo>
                  <a:lnTo>
                    <a:pt x="571786" y="504158"/>
                  </a:lnTo>
                  <a:cubicBezTo>
                    <a:pt x="-190595" y="1160812"/>
                    <a:pt x="-190595" y="2236375"/>
                    <a:pt x="571786" y="2893124"/>
                  </a:cubicBezTo>
                  <a:close/>
                </a:path>
              </a:pathLst>
            </a:custGeom>
            <a:solidFill>
              <a:schemeClr val="accent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sp>
          <p:nvSpPr>
            <p:cNvPr id="111" name="Freeform: Shape 113">
              <a:extLst>
                <a:ext uri="{FF2B5EF4-FFF2-40B4-BE49-F238E27FC236}">
                  <a16:creationId xmlns:a16="http://schemas.microsoft.com/office/drawing/2014/main" id="{4698AECB-B44A-EE78-2AFB-0FE0A781A438}"/>
                </a:ext>
              </a:extLst>
            </p:cNvPr>
            <p:cNvSpPr>
              <a:spLocks/>
            </p:cNvSpPr>
            <p:nvPr/>
          </p:nvSpPr>
          <p:spPr bwMode="auto">
            <a:xfrm>
              <a:off x="5777448" y="4815543"/>
              <a:ext cx="1153858" cy="3397376"/>
            </a:xfrm>
            <a:custGeom>
              <a:avLst/>
              <a:gdLst>
                <a:gd name="T0" fmla="*/ 0 w 1153858"/>
                <a:gd name="T1" fmla="*/ 0 h 3397376"/>
                <a:gd name="T2" fmla="*/ 0 w 1153858"/>
                <a:gd name="T3" fmla="*/ 3397377 h 3397376"/>
                <a:gd name="T4" fmla="*/ 583501 w 1153858"/>
                <a:gd name="T5" fmla="*/ 2893124 h 3397376"/>
                <a:gd name="T6" fmla="*/ 583501 w 1153858"/>
                <a:gd name="T7" fmla="*/ 504158 h 3397376"/>
                <a:gd name="T8" fmla="*/ 0 w 1153858"/>
                <a:gd name="T9" fmla="*/ 0 h 3397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858" h="3397376">
                  <a:moveTo>
                    <a:pt x="0" y="0"/>
                  </a:moveTo>
                  <a:lnTo>
                    <a:pt x="0" y="3397377"/>
                  </a:lnTo>
                  <a:lnTo>
                    <a:pt x="583501" y="2893124"/>
                  </a:lnTo>
                  <a:cubicBezTo>
                    <a:pt x="1343977" y="2236375"/>
                    <a:pt x="1343977" y="1160907"/>
                    <a:pt x="583501" y="504158"/>
                  </a:cubicBez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grpSp>
      <p:sp>
        <p:nvSpPr>
          <p:cNvPr id="2" name="Title 1"/>
          <p:cNvSpPr>
            <a:spLocks noGrp="1"/>
          </p:cNvSpPr>
          <p:nvPr>
            <p:ph type="ctrTitle"/>
          </p:nvPr>
        </p:nvSpPr>
        <p:spPr>
          <a:xfrm>
            <a:off x="3625538" y="3919311"/>
            <a:ext cx="3625964" cy="1523911"/>
          </a:xfrm>
        </p:spPr>
        <p:txBody>
          <a:bodyPr anchor="b">
            <a:normAutofit/>
          </a:bodyPr>
          <a:lstStyle>
            <a:lvl1pPr algn="l">
              <a:defRPr sz="2678" b="1">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3625538" y="5675086"/>
            <a:ext cx="3625964" cy="507529"/>
          </a:xfrm>
        </p:spPr>
        <p:txBody>
          <a:bodyPr>
            <a:noAutofit/>
          </a:bodyPr>
          <a:lstStyle>
            <a:lvl1pPr marL="0" indent="0" algn="l">
              <a:lnSpc>
                <a:spcPct val="100000"/>
              </a:lnSpc>
              <a:spcBef>
                <a:spcPts val="0"/>
              </a:spcBef>
              <a:buNone/>
              <a:defRPr sz="1218">
                <a:solidFill>
                  <a:schemeClr val="bg1"/>
                </a:solidFill>
              </a:defRPr>
            </a:lvl1pPr>
            <a:lvl2pPr marL="370969" indent="0" algn="ctr">
              <a:buNone/>
              <a:defRPr sz="1623"/>
            </a:lvl2pPr>
            <a:lvl3pPr marL="741937" indent="0" algn="ctr">
              <a:buNone/>
              <a:defRPr sz="1460"/>
            </a:lvl3pPr>
            <a:lvl4pPr marL="1112904" indent="0" algn="ctr">
              <a:buNone/>
              <a:defRPr sz="1298"/>
            </a:lvl4pPr>
            <a:lvl5pPr marL="1483873" indent="0" algn="ctr">
              <a:buNone/>
              <a:defRPr sz="1298"/>
            </a:lvl5pPr>
            <a:lvl6pPr marL="1854841" indent="0" algn="ctr">
              <a:buNone/>
              <a:defRPr sz="1298"/>
            </a:lvl6pPr>
            <a:lvl7pPr marL="2225810" indent="0" algn="ctr">
              <a:buNone/>
              <a:defRPr sz="1298"/>
            </a:lvl7pPr>
            <a:lvl8pPr marL="2596778" indent="0" algn="ctr">
              <a:buNone/>
              <a:defRPr sz="1298"/>
            </a:lvl8pPr>
            <a:lvl9pPr marL="2967746" indent="0" algn="ctr">
              <a:buNone/>
              <a:defRPr sz="1298"/>
            </a:lvl9pPr>
          </a:lstStyle>
          <a:p>
            <a:r>
              <a:rPr lang="en-US"/>
              <a:t>Click to edit Master subtitle style</a:t>
            </a:r>
            <a:endParaRPr lang="en-US" dirty="0"/>
          </a:p>
        </p:txBody>
      </p:sp>
      <p:sp>
        <p:nvSpPr>
          <p:cNvPr id="112" name="Date Placeholder 9">
            <a:extLst>
              <a:ext uri="{FF2B5EF4-FFF2-40B4-BE49-F238E27FC236}">
                <a16:creationId xmlns:a16="http://schemas.microsoft.com/office/drawing/2014/main" id="{22E4F91D-99B0-AE64-73B6-01A14D6EE78B}"/>
              </a:ext>
            </a:extLst>
          </p:cNvPr>
          <p:cNvSpPr>
            <a:spLocks noGrp="1"/>
          </p:cNvSpPr>
          <p:nvPr>
            <p:ph type="dt" sz="half" idx="10"/>
          </p:nvPr>
        </p:nvSpPr>
        <p:spPr>
          <a:xfrm>
            <a:off x="512068" y="6069223"/>
            <a:ext cx="1907034" cy="365453"/>
          </a:xfrm>
        </p:spPr>
        <p:txBody>
          <a:bodyPr/>
          <a:lstStyle>
            <a:lvl1pPr algn="l">
              <a:defRPr sz="893">
                <a:solidFill>
                  <a:schemeClr val="bg1"/>
                </a:solidFill>
              </a:defRPr>
            </a:lvl1pPr>
          </a:lstStyle>
          <a:p>
            <a:fld id="{0538DEC3-A100-469C-A2E8-D4030F9E8DF9}" type="datetimeFigureOut">
              <a:rPr lang="en-US" smtClean="0"/>
              <a:t>7/16/2024</a:t>
            </a:fld>
            <a:endParaRPr lang="en-US"/>
          </a:p>
        </p:txBody>
      </p:sp>
    </p:spTree>
    <p:extLst>
      <p:ext uri="{BB962C8B-B14F-4D97-AF65-F5344CB8AC3E}">
        <p14:creationId xmlns:p14="http://schemas.microsoft.com/office/powerpoint/2010/main" val="2312714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NMRMC Mulțumim">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56D310-21D6-7C76-AEB9-12CCBB0A0F7B}"/>
              </a:ext>
            </a:extLst>
          </p:cNvPr>
          <p:cNvSpPr/>
          <p:nvPr/>
        </p:nvSpPr>
        <p:spPr>
          <a:xfrm>
            <a:off x="0" y="0"/>
            <a:ext cx="241910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sp>
        <p:nvSpPr>
          <p:cNvPr id="3" name="TextBox 7">
            <a:extLst>
              <a:ext uri="{FF2B5EF4-FFF2-40B4-BE49-F238E27FC236}">
                <a16:creationId xmlns:a16="http://schemas.microsoft.com/office/drawing/2014/main" id="{D082E1F3-7FB8-69AD-0E4A-7504629AC319}"/>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bg1"/>
                </a:solidFill>
              </a:rPr>
              <a:t>insp.gov.ro</a:t>
            </a:r>
          </a:p>
        </p:txBody>
      </p:sp>
      <p:sp>
        <p:nvSpPr>
          <p:cNvPr id="4" name="TextBox 8">
            <a:extLst>
              <a:ext uri="{FF2B5EF4-FFF2-40B4-BE49-F238E27FC236}">
                <a16:creationId xmlns:a16="http://schemas.microsoft.com/office/drawing/2014/main" id="{FE65AF7B-DA29-AA25-FF05-A29894FF9048}"/>
              </a:ext>
            </a:extLst>
          </p:cNvPr>
          <p:cNvSpPr txBox="1">
            <a:spLocks noChangeArrowheads="1"/>
          </p:cNvSpPr>
          <p:nvPr/>
        </p:nvSpPr>
        <p:spPr bwMode="auto">
          <a:xfrm>
            <a:off x="3625751" y="4889625"/>
            <a:ext cx="3054996" cy="50443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78" b="1">
                <a:solidFill>
                  <a:schemeClr val="bg1"/>
                </a:solidFill>
              </a:rPr>
              <a:t>Mulțumim.</a:t>
            </a:r>
          </a:p>
        </p:txBody>
      </p:sp>
      <p:sp>
        <p:nvSpPr>
          <p:cNvPr id="5" name="TextBox 9">
            <a:extLst>
              <a:ext uri="{FF2B5EF4-FFF2-40B4-BE49-F238E27FC236}">
                <a16:creationId xmlns:a16="http://schemas.microsoft.com/office/drawing/2014/main" id="{BF129F88-9CC3-8D1D-90D5-C6EFB4C8E95A}"/>
              </a:ext>
            </a:extLst>
          </p:cNvPr>
          <p:cNvSpPr txBox="1">
            <a:spLocks noChangeArrowheads="1"/>
          </p:cNvSpPr>
          <p:nvPr/>
        </p:nvSpPr>
        <p:spPr bwMode="auto">
          <a:xfrm>
            <a:off x="3625752" y="5675231"/>
            <a:ext cx="3292889" cy="49193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49">
                <a:solidFill>
                  <a:schemeClr val="bg1"/>
                </a:solidFill>
              </a:rPr>
              <a:t>Adresa: str. Dr. Leonte Anastasievici nr. 1-3, sector 5, cod poștal 050463, București, România</a:t>
            </a:r>
          </a:p>
          <a:p>
            <a:pPr eaLnBrk="1" hangingPunct="1">
              <a:defRPr/>
            </a:pPr>
            <a:r>
              <a:rPr lang="ro-RO" altLang="ro-RO" sz="649">
                <a:solidFill>
                  <a:schemeClr val="bg1"/>
                </a:solidFill>
              </a:rPr>
              <a:t>Telefon secretariat: +4 0213 183 620, +4 0213 183 619</a:t>
            </a:r>
          </a:p>
          <a:p>
            <a:pPr eaLnBrk="1" hangingPunct="1">
              <a:defRPr/>
            </a:pPr>
            <a:r>
              <a:rPr lang="ro-RO" altLang="ro-RO" sz="649">
                <a:solidFill>
                  <a:schemeClr val="bg1"/>
                </a:solidFill>
              </a:rPr>
              <a:t>Fax: +4 0213 123 426</a:t>
            </a:r>
          </a:p>
          <a:p>
            <a:pPr eaLnBrk="1" hangingPunct="1">
              <a:defRPr/>
            </a:pPr>
            <a:r>
              <a:rPr lang="ro-RO" altLang="ro-RO" sz="649">
                <a:solidFill>
                  <a:schemeClr val="bg1"/>
                </a:solidFill>
              </a:rPr>
              <a:t>E-mail: directie.generala@insp.gov.ro</a:t>
            </a:r>
          </a:p>
        </p:txBody>
      </p:sp>
      <p:grpSp>
        <p:nvGrpSpPr>
          <p:cNvPr id="6" name="Graphic 4">
            <a:extLst>
              <a:ext uri="{FF2B5EF4-FFF2-40B4-BE49-F238E27FC236}">
                <a16:creationId xmlns:a16="http://schemas.microsoft.com/office/drawing/2014/main" id="{6A5FD880-43CF-2FF1-C3C7-611BFF8E3E11}"/>
              </a:ext>
            </a:extLst>
          </p:cNvPr>
          <p:cNvGrpSpPr/>
          <p:nvPr/>
        </p:nvGrpSpPr>
        <p:grpSpPr>
          <a:xfrm>
            <a:off x="448987" y="580662"/>
            <a:ext cx="1520123" cy="767495"/>
            <a:chOff x="1105200" y="1162800"/>
            <a:chExt cx="3741841" cy="1536944"/>
          </a:xfrm>
          <a:solidFill>
            <a:srgbClr val="FFFFFF"/>
          </a:solidFill>
        </p:grpSpPr>
        <p:grpSp>
          <p:nvGrpSpPr>
            <p:cNvPr id="7" name="Graphic 4">
              <a:extLst>
                <a:ext uri="{FF2B5EF4-FFF2-40B4-BE49-F238E27FC236}">
                  <a16:creationId xmlns:a16="http://schemas.microsoft.com/office/drawing/2014/main" id="{53878482-3763-91CC-6939-DAF8AAE7E7E0}"/>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83E139A0-9908-1DE5-C1E3-BA3C8827D044}"/>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6" name="Freeform: Shape 15">
                <a:extLst>
                  <a:ext uri="{FF2B5EF4-FFF2-40B4-BE49-F238E27FC236}">
                    <a16:creationId xmlns:a16="http://schemas.microsoft.com/office/drawing/2014/main" id="{B72E8097-2C79-8F67-C4C9-B7BA5E4CA443}"/>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7" name="Freeform: Shape 16">
                <a:extLst>
                  <a:ext uri="{FF2B5EF4-FFF2-40B4-BE49-F238E27FC236}">
                    <a16:creationId xmlns:a16="http://schemas.microsoft.com/office/drawing/2014/main" id="{93BB408C-4CFC-DEA0-B187-11B2A86AA2FC}"/>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8" name="Freeform: Shape 17">
                <a:extLst>
                  <a:ext uri="{FF2B5EF4-FFF2-40B4-BE49-F238E27FC236}">
                    <a16:creationId xmlns:a16="http://schemas.microsoft.com/office/drawing/2014/main" id="{FEC5B19A-B183-333A-3A19-0E308446C067}"/>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505FB44C-E5DB-D384-3839-A3BE68F08196}"/>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364ECDBE-2E70-0A7A-BCD4-3F8AE70D75C3}"/>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FD7C1EF5-8D74-7537-60C6-58D1B3646415}"/>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0334A661-CB9A-1E33-ED70-41DD3DB7B07A}"/>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A4EA0063-908F-486C-2A1C-F0751346DC40}"/>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F216D959-18B4-32D7-4A7B-4C2E836AC4D6}"/>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43FC7C61-10ED-4CB5-0E36-F112EB1FDA23}"/>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B3439EC3-7874-2AB1-62A0-4DD0E64DF811}"/>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4174507A-2441-1A97-1F5F-C7A688764DF1}"/>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A211623A-F24F-E9BC-2C99-98BDF417814E}"/>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BA284ED8-E02C-E296-7DA2-F2C034457824}"/>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A275874E-5265-1726-9071-F82F8CBB2055}"/>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75D321F2-A16E-A19F-E3E5-80BE9BCD7F66}"/>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95F980AC-B87D-1415-EBA2-6E58ECC1546B}"/>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9235424F-3923-AA34-6E03-68399574A560}"/>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DA108859-732F-6CE0-A577-339A4A671F2B}"/>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31606F05-FD56-872A-E08E-FDE518893500}"/>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8B74054F-78A4-B067-A6BA-4266B1EBBC9F}"/>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17CD2E37-85F3-131E-94CD-AD75240D93D9}"/>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3B2497EE-41A6-9A4F-376A-F2E2F46A4FAE}"/>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4BCC5F00-159C-7213-6B1A-E9E45DD59A74}"/>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58366FDE-E5A5-95D0-17CB-EFBD6059B3D4}"/>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9E6F56CD-1197-F05C-254B-1D89EFC181EF}"/>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1880E63E-F235-3C14-B358-383D952B7C8B}"/>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2FFC7EDD-2987-163E-C06C-605885501C27}"/>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8A8E9175-CE5C-DF94-6545-79E15189DE6C}"/>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12EFCC8B-3BAE-F179-AD33-91332CCD1A76}"/>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4D82A8BF-307B-D6DA-50A8-598CD045E220}"/>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A351FF5D-9BF1-E3B0-69FE-857A744660C1}"/>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55DC1DA7-F97A-0E7E-E5C5-FCB0BBA7CB84}"/>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1C8B4414-C787-688F-CC3A-682422AE34F5}"/>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 name="Graphic 4">
              <a:extLst>
                <a:ext uri="{FF2B5EF4-FFF2-40B4-BE49-F238E27FC236}">
                  <a16:creationId xmlns:a16="http://schemas.microsoft.com/office/drawing/2014/main" id="{708EDD11-6B79-045D-BDCA-F189B43C38ED}"/>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997CEF08-BBA4-A228-D7F2-16186F9B7908}"/>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E53208FA-2330-DEE8-B25F-E350B1DBB612}"/>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2" name="Freeform: Shape 11">
                  <a:extLst>
                    <a:ext uri="{FF2B5EF4-FFF2-40B4-BE49-F238E27FC236}">
                      <a16:creationId xmlns:a16="http://schemas.microsoft.com/office/drawing/2014/main" id="{9BD19B3B-3776-FB78-46AD-729FBBB9AD32}"/>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3" name="Freeform: Shape 12">
                  <a:extLst>
                    <a:ext uri="{FF2B5EF4-FFF2-40B4-BE49-F238E27FC236}">
                      <a16:creationId xmlns:a16="http://schemas.microsoft.com/office/drawing/2014/main" id="{02D3D0B8-04C4-168A-3594-21ADBDED9A96}"/>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4" name="Freeform: Shape 13">
                  <a:extLst>
                    <a:ext uri="{FF2B5EF4-FFF2-40B4-BE49-F238E27FC236}">
                      <a16:creationId xmlns:a16="http://schemas.microsoft.com/office/drawing/2014/main" id="{F785BB09-5A1E-DF7A-5B02-019AA6DF0307}"/>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sp>
            <p:nvSpPr>
              <p:cNvPr id="10" name="Freeform: Shape 9">
                <a:extLst>
                  <a:ext uri="{FF2B5EF4-FFF2-40B4-BE49-F238E27FC236}">
                    <a16:creationId xmlns:a16="http://schemas.microsoft.com/office/drawing/2014/main" id="{3D044B58-C3E2-BED6-F378-623E62C2E565}"/>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grpSp>
        <p:nvGrpSpPr>
          <p:cNvPr id="50" name="Graphic 7">
            <a:extLst>
              <a:ext uri="{FF2B5EF4-FFF2-40B4-BE49-F238E27FC236}">
                <a16:creationId xmlns:a16="http://schemas.microsoft.com/office/drawing/2014/main" id="{69217B74-7C16-BF0C-9ED6-5BC229E70AC7}"/>
              </a:ext>
            </a:extLst>
          </p:cNvPr>
          <p:cNvGrpSpPr/>
          <p:nvPr/>
        </p:nvGrpSpPr>
        <p:grpSpPr>
          <a:xfrm>
            <a:off x="7815601" y="695715"/>
            <a:ext cx="1642252" cy="503573"/>
            <a:chOff x="19238400" y="1393200"/>
            <a:chExt cx="4042467" cy="1008429"/>
          </a:xfrm>
          <a:solidFill>
            <a:srgbClr val="FFFFFF"/>
          </a:solidFill>
        </p:grpSpPr>
        <p:sp>
          <p:nvSpPr>
            <p:cNvPr id="51" name="Freeform: Shape 50">
              <a:extLst>
                <a:ext uri="{FF2B5EF4-FFF2-40B4-BE49-F238E27FC236}">
                  <a16:creationId xmlns:a16="http://schemas.microsoft.com/office/drawing/2014/main" id="{722BDA24-2BD5-9318-F348-0FA98D73861A}"/>
                </a:ext>
              </a:extLst>
            </p:cNvPr>
            <p:cNvSpPr/>
            <p:nvPr/>
          </p:nvSpPr>
          <p:spPr>
            <a:xfrm>
              <a:off x="19247152" y="1415398"/>
              <a:ext cx="190396" cy="248365"/>
            </a:xfrm>
            <a:custGeom>
              <a:avLst/>
              <a:gdLst>
                <a:gd name="connsiteX0" fmla="*/ 51373 w 190396"/>
                <a:gd name="connsiteY0" fmla="*/ 232890 h 248365"/>
                <a:gd name="connsiteX1" fmla="*/ 13065 w 190396"/>
                <a:gd name="connsiteY1" fmla="*/ 189382 h 248365"/>
                <a:gd name="connsiteX2" fmla="*/ 0 w 190396"/>
                <a:gd name="connsiteY2" fmla="*/ 123548 h 248365"/>
                <a:gd name="connsiteX3" fmla="*/ 15348 w 190396"/>
                <a:gd name="connsiteY3" fmla="*/ 58984 h 248365"/>
                <a:gd name="connsiteX4" fmla="*/ 57335 w 190396"/>
                <a:gd name="connsiteY4" fmla="*/ 15475 h 248365"/>
                <a:gd name="connsiteX5" fmla="*/ 117333 w 190396"/>
                <a:gd name="connsiteY5" fmla="*/ 0 h 248365"/>
                <a:gd name="connsiteX6" fmla="*/ 177585 w 190396"/>
                <a:gd name="connsiteY6" fmla="*/ 7864 h 248365"/>
                <a:gd name="connsiteX7" fmla="*/ 188367 w 190396"/>
                <a:gd name="connsiteY7" fmla="*/ 9767 h 248365"/>
                <a:gd name="connsiteX8" fmla="*/ 185069 w 190396"/>
                <a:gd name="connsiteY8" fmla="*/ 68370 h 248365"/>
                <a:gd name="connsiteX9" fmla="*/ 163251 w 190396"/>
                <a:gd name="connsiteY9" fmla="*/ 68370 h 248365"/>
                <a:gd name="connsiteX10" fmla="*/ 155133 w 190396"/>
                <a:gd name="connsiteY10" fmla="*/ 27018 h 248365"/>
                <a:gd name="connsiteX11" fmla="*/ 139277 w 190396"/>
                <a:gd name="connsiteY11" fmla="*/ 20295 h 248365"/>
                <a:gd name="connsiteX12" fmla="*/ 111752 w 190396"/>
                <a:gd name="connsiteY12" fmla="*/ 17505 h 248365"/>
                <a:gd name="connsiteX13" fmla="*/ 74586 w 190396"/>
                <a:gd name="connsiteY13" fmla="*/ 29428 h 248365"/>
                <a:gd name="connsiteX14" fmla="*/ 49090 w 190396"/>
                <a:gd name="connsiteY14" fmla="*/ 64438 h 248365"/>
                <a:gd name="connsiteX15" fmla="*/ 39830 w 190396"/>
                <a:gd name="connsiteY15" fmla="*/ 119870 h 248365"/>
                <a:gd name="connsiteX16" fmla="*/ 47948 w 190396"/>
                <a:gd name="connsiteY16" fmla="*/ 175556 h 248365"/>
                <a:gd name="connsiteX17" fmla="*/ 72683 w 190396"/>
                <a:gd name="connsiteY17" fmla="*/ 215512 h 248365"/>
                <a:gd name="connsiteX18" fmla="*/ 113781 w 190396"/>
                <a:gd name="connsiteY18" fmla="*/ 230353 h 248365"/>
                <a:gd name="connsiteX19" fmla="*/ 140292 w 190396"/>
                <a:gd name="connsiteY19" fmla="*/ 227436 h 248365"/>
                <a:gd name="connsiteX20" fmla="*/ 156148 w 190396"/>
                <a:gd name="connsiteY20" fmla="*/ 218937 h 248365"/>
                <a:gd name="connsiteX21" fmla="*/ 169847 w 190396"/>
                <a:gd name="connsiteY21" fmla="*/ 186972 h 248365"/>
                <a:gd name="connsiteX22" fmla="*/ 190396 w 190396"/>
                <a:gd name="connsiteY22" fmla="*/ 189635 h 248365"/>
                <a:gd name="connsiteX23" fmla="*/ 182532 w 190396"/>
                <a:gd name="connsiteY23" fmla="*/ 235934 h 248365"/>
                <a:gd name="connsiteX24" fmla="*/ 162363 w 190396"/>
                <a:gd name="connsiteY24" fmla="*/ 240501 h 248365"/>
                <a:gd name="connsiteX25" fmla="*/ 139658 w 190396"/>
                <a:gd name="connsiteY25" fmla="*/ 246209 h 248365"/>
                <a:gd name="connsiteX26" fmla="*/ 112386 w 190396"/>
                <a:gd name="connsiteY26" fmla="*/ 248365 h 248365"/>
                <a:gd name="connsiteX27" fmla="*/ 51373 w 190396"/>
                <a:gd name="connsiteY27" fmla="*/ 232890 h 24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396" h="248365">
                  <a:moveTo>
                    <a:pt x="51373" y="232890"/>
                  </a:moveTo>
                  <a:cubicBezTo>
                    <a:pt x="34502" y="222616"/>
                    <a:pt x="21818" y="208028"/>
                    <a:pt x="13065" y="189382"/>
                  </a:cubicBezTo>
                  <a:cubicBezTo>
                    <a:pt x="4440" y="170735"/>
                    <a:pt x="0" y="148791"/>
                    <a:pt x="0" y="123548"/>
                  </a:cubicBezTo>
                  <a:cubicBezTo>
                    <a:pt x="0" y="99194"/>
                    <a:pt x="5074" y="77757"/>
                    <a:pt x="15348" y="58984"/>
                  </a:cubicBezTo>
                  <a:cubicBezTo>
                    <a:pt x="25496" y="40337"/>
                    <a:pt x="39576" y="25750"/>
                    <a:pt x="57335"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5"/>
                    <a:pt x="146761" y="22198"/>
                    <a:pt x="139277" y="20295"/>
                  </a:cubicBezTo>
                  <a:cubicBezTo>
                    <a:pt x="131793" y="18393"/>
                    <a:pt x="122534" y="17505"/>
                    <a:pt x="111752" y="17505"/>
                  </a:cubicBezTo>
                  <a:cubicBezTo>
                    <a:pt x="97799" y="17505"/>
                    <a:pt x="85494" y="21437"/>
                    <a:pt x="74586" y="29428"/>
                  </a:cubicBezTo>
                  <a:cubicBezTo>
                    <a:pt x="63804" y="37420"/>
                    <a:pt x="55305" y="49090"/>
                    <a:pt x="49090" y="64438"/>
                  </a:cubicBezTo>
                  <a:cubicBezTo>
                    <a:pt x="42874" y="79913"/>
                    <a:pt x="39830" y="98433"/>
                    <a:pt x="39830" y="119870"/>
                  </a:cubicBezTo>
                  <a:cubicBezTo>
                    <a:pt x="39830" y="140292"/>
                    <a:pt x="42494" y="158812"/>
                    <a:pt x="47948" y="175556"/>
                  </a:cubicBezTo>
                  <a:cubicBezTo>
                    <a:pt x="53402" y="192299"/>
                    <a:pt x="61647" y="205618"/>
                    <a:pt x="72683" y="215512"/>
                  </a:cubicBezTo>
                  <a:cubicBezTo>
                    <a:pt x="83719" y="225406"/>
                    <a:pt x="97418" y="230353"/>
                    <a:pt x="113781" y="230353"/>
                  </a:cubicBezTo>
                  <a:cubicBezTo>
                    <a:pt x="125324" y="230353"/>
                    <a:pt x="134203" y="229338"/>
                    <a:pt x="140292" y="227436"/>
                  </a:cubicBezTo>
                  <a:cubicBezTo>
                    <a:pt x="146381" y="225533"/>
                    <a:pt x="151708" y="222616"/>
                    <a:pt x="156148" y="218937"/>
                  </a:cubicBezTo>
                  <a:lnTo>
                    <a:pt x="169847" y="186972"/>
                  </a:lnTo>
                  <a:lnTo>
                    <a:pt x="190396" y="189635"/>
                  </a:lnTo>
                  <a:lnTo>
                    <a:pt x="182532" y="235934"/>
                  </a:lnTo>
                  <a:cubicBezTo>
                    <a:pt x="177966" y="236188"/>
                    <a:pt x="171243" y="237710"/>
                    <a:pt x="162363" y="240501"/>
                  </a:cubicBezTo>
                  <a:cubicBezTo>
                    <a:pt x="154499" y="242911"/>
                    <a:pt x="147015" y="244814"/>
                    <a:pt x="139658" y="246209"/>
                  </a:cubicBezTo>
                  <a:cubicBezTo>
                    <a:pt x="132301" y="247604"/>
                    <a:pt x="123295" y="248365"/>
                    <a:pt x="112386" y="248365"/>
                  </a:cubicBezTo>
                  <a:cubicBezTo>
                    <a:pt x="88539" y="248365"/>
                    <a:pt x="68243" y="243165"/>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2" name="Freeform: Shape 51">
              <a:extLst>
                <a:ext uri="{FF2B5EF4-FFF2-40B4-BE49-F238E27FC236}">
                  <a16:creationId xmlns:a16="http://schemas.microsoft.com/office/drawing/2014/main" id="{4F186152-2159-DF9F-7FA8-E72ED1F0EA16}"/>
                </a:ext>
              </a:extLst>
            </p:cNvPr>
            <p:cNvSpPr/>
            <p:nvPr/>
          </p:nvSpPr>
          <p:spPr>
            <a:xfrm>
              <a:off x="19463298"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5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1" y="5581"/>
                    <a:pt x="132174" y="16744"/>
                  </a:cubicBezTo>
                  <a:cubicBezTo>
                    <a:pt x="143336" y="27906"/>
                    <a:pt x="149298" y="44016"/>
                    <a:pt x="149932" y="64819"/>
                  </a:cubicBezTo>
                  <a:cubicBezTo>
                    <a:pt x="149932"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5"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3" name="Freeform: Shape 52">
              <a:extLst>
                <a:ext uri="{FF2B5EF4-FFF2-40B4-BE49-F238E27FC236}">
                  <a16:creationId xmlns:a16="http://schemas.microsoft.com/office/drawing/2014/main" id="{0EDCD623-6499-4C05-C74D-E5C947F7719F}"/>
                </a:ext>
              </a:extLst>
            </p:cNvPr>
            <p:cNvSpPr/>
            <p:nvPr/>
          </p:nvSpPr>
          <p:spPr>
            <a:xfrm>
              <a:off x="19637331"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715 w 196865"/>
                <a:gd name="connsiteY24" fmla="*/ 42747 h 185195"/>
                <a:gd name="connsiteX25" fmla="*/ 57715 w 196865"/>
                <a:gd name="connsiteY25" fmla="*/ 166296 h 185195"/>
                <a:gd name="connsiteX26" fmla="*/ 79913 w 196865"/>
                <a:gd name="connsiteY26" fmla="*/ 169213 h 185195"/>
                <a:gd name="connsiteX27" fmla="*/ 79913 w 196865"/>
                <a:gd name="connsiteY27" fmla="*/ 185196 h 185195"/>
                <a:gd name="connsiteX28" fmla="*/ 3044 w 196865"/>
                <a:gd name="connsiteY28" fmla="*/ 185196 h 185195"/>
                <a:gd name="connsiteX29" fmla="*/ 3044 w 196865"/>
                <a:gd name="connsiteY29" fmla="*/ 169213 h 185195"/>
                <a:gd name="connsiteX30" fmla="*/ 23593 w 196865"/>
                <a:gd name="connsiteY30" fmla="*/ 166296 h 185195"/>
                <a:gd name="connsiteX31" fmla="*/ 23593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2"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715" y="42747"/>
                  </a:cubicBezTo>
                  <a:lnTo>
                    <a:pt x="57715" y="166296"/>
                  </a:lnTo>
                  <a:lnTo>
                    <a:pt x="79913" y="169213"/>
                  </a:lnTo>
                  <a:lnTo>
                    <a:pt x="79913" y="185196"/>
                  </a:lnTo>
                  <a:lnTo>
                    <a:pt x="3044" y="185196"/>
                  </a:lnTo>
                  <a:lnTo>
                    <a:pt x="3044" y="169213"/>
                  </a:lnTo>
                  <a:lnTo>
                    <a:pt x="23593" y="166296"/>
                  </a:lnTo>
                  <a:lnTo>
                    <a:pt x="23593"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4" name="Freeform: Shape 53">
              <a:extLst>
                <a:ext uri="{FF2B5EF4-FFF2-40B4-BE49-F238E27FC236}">
                  <a16:creationId xmlns:a16="http://schemas.microsoft.com/office/drawing/2014/main" id="{6230C81C-DD65-00DF-92C4-CA00049D4DF0}"/>
                </a:ext>
              </a:extLst>
            </p:cNvPr>
            <p:cNvSpPr/>
            <p:nvPr/>
          </p:nvSpPr>
          <p:spPr>
            <a:xfrm>
              <a:off x="19853097" y="1432395"/>
              <a:ext cx="117332" cy="231367"/>
            </a:xfrm>
            <a:custGeom>
              <a:avLst/>
              <a:gdLst>
                <a:gd name="connsiteX0" fmla="*/ 32600 w 117332"/>
                <a:gd name="connsiteY0" fmla="*/ 222489 h 231367"/>
                <a:gd name="connsiteX1" fmla="*/ 23467 w 117332"/>
                <a:gd name="connsiteY1" fmla="*/ 193441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1 h 231367"/>
                <a:gd name="connsiteX22" fmla="*/ 92091 w 117332"/>
                <a:gd name="connsiteY22" fmla="*/ 225787 h 231367"/>
                <a:gd name="connsiteX23" fmla="*/ 60379 w 117332"/>
                <a:gd name="connsiteY23" fmla="*/ 231368 h 231367"/>
                <a:gd name="connsiteX24" fmla="*/ 32600 w 117332"/>
                <a:gd name="connsiteY24" fmla="*/ 222489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489"/>
                  </a:moveTo>
                  <a:cubicBezTo>
                    <a:pt x="26511" y="216781"/>
                    <a:pt x="23467" y="207140"/>
                    <a:pt x="23467" y="193441"/>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4"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1" y="201305"/>
                    <a:pt x="112513" y="199656"/>
                  </a:cubicBezTo>
                  <a:lnTo>
                    <a:pt x="117333" y="214371"/>
                  </a:lnTo>
                  <a:cubicBezTo>
                    <a:pt x="112132" y="218303"/>
                    <a:pt x="103634" y="222108"/>
                    <a:pt x="92091" y="225787"/>
                  </a:cubicBezTo>
                  <a:cubicBezTo>
                    <a:pt x="80547" y="229465"/>
                    <a:pt x="69892" y="231368"/>
                    <a:pt x="60379" y="231368"/>
                  </a:cubicBezTo>
                  <a:cubicBezTo>
                    <a:pt x="47948" y="230987"/>
                    <a:pt x="38688" y="228197"/>
                    <a:pt x="32600" y="22248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5" name="Freeform: Shape 54">
              <a:extLst>
                <a:ext uri="{FF2B5EF4-FFF2-40B4-BE49-F238E27FC236}">
                  <a16:creationId xmlns:a16="http://schemas.microsoft.com/office/drawing/2014/main" id="{36F218F0-9043-F5B3-5B47-993C17A93276}"/>
                </a:ext>
              </a:extLst>
            </p:cNvPr>
            <p:cNvSpPr/>
            <p:nvPr/>
          </p:nvSpPr>
          <p:spPr>
            <a:xfrm>
              <a:off x="19990852" y="1474254"/>
              <a:ext cx="127226" cy="185830"/>
            </a:xfrm>
            <a:custGeom>
              <a:avLst/>
              <a:gdLst>
                <a:gd name="connsiteX0" fmla="*/ 127 w 127226"/>
                <a:gd name="connsiteY0" fmla="*/ 169974 h 185830"/>
                <a:gd name="connsiteX1" fmla="*/ 24608 w 127226"/>
                <a:gd name="connsiteY1" fmla="*/ 168072 h 185830"/>
                <a:gd name="connsiteX2" fmla="*/ 24608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974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127" y="169974"/>
                  </a:moveTo>
                  <a:lnTo>
                    <a:pt x="24608" y="168072"/>
                  </a:lnTo>
                  <a:lnTo>
                    <a:pt x="24608"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10"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97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6" name="Freeform: Shape 55">
              <a:extLst>
                <a:ext uri="{FF2B5EF4-FFF2-40B4-BE49-F238E27FC236}">
                  <a16:creationId xmlns:a16="http://schemas.microsoft.com/office/drawing/2014/main" id="{E0845DB7-7D46-1E9B-1392-593684817B57}"/>
                </a:ext>
              </a:extLst>
            </p:cNvPr>
            <p:cNvSpPr/>
            <p:nvPr/>
          </p:nvSpPr>
          <p:spPr>
            <a:xfrm>
              <a:off x="20136599" y="1475396"/>
              <a:ext cx="183166" cy="188366"/>
            </a:xfrm>
            <a:custGeom>
              <a:avLst/>
              <a:gdLst>
                <a:gd name="connsiteX0" fmla="*/ 137755 w 183166"/>
                <a:gd name="connsiteY0" fmla="*/ 184054 h 188366"/>
                <a:gd name="connsiteX1" fmla="*/ 133316 w 183166"/>
                <a:gd name="connsiteY1" fmla="*/ 172384 h 188366"/>
                <a:gd name="connsiteX2" fmla="*/ 133316 w 183166"/>
                <a:gd name="connsiteY2" fmla="*/ 161349 h 188366"/>
                <a:gd name="connsiteX3" fmla="*/ 106424 w 183166"/>
                <a:gd name="connsiteY3" fmla="*/ 180249 h 188366"/>
                <a:gd name="connsiteX4" fmla="*/ 73951 w 183166"/>
                <a:gd name="connsiteY4" fmla="*/ 188367 h 188366"/>
                <a:gd name="connsiteX5" fmla="*/ 30951 w 183166"/>
                <a:gd name="connsiteY5" fmla="*/ 172131 h 188366"/>
                <a:gd name="connsiteX6" fmla="*/ 18266 w 183166"/>
                <a:gd name="connsiteY6" fmla="*/ 118348 h 188366"/>
                <a:gd name="connsiteX7" fmla="*/ 18266 w 183166"/>
                <a:gd name="connsiteY7" fmla="*/ 23720 h 188366"/>
                <a:gd name="connsiteX8" fmla="*/ 0 w 183166"/>
                <a:gd name="connsiteY8" fmla="*/ 18520 h 188366"/>
                <a:gd name="connsiteX9" fmla="*/ 0 w 183166"/>
                <a:gd name="connsiteY9" fmla="*/ 4186 h 188366"/>
                <a:gd name="connsiteX10" fmla="*/ 45665 w 183166"/>
                <a:gd name="connsiteY10" fmla="*/ 0 h 188366"/>
                <a:gd name="connsiteX11" fmla="*/ 46045 w 183166"/>
                <a:gd name="connsiteY11" fmla="*/ 0 h 188366"/>
                <a:gd name="connsiteX12" fmla="*/ 52261 w 183166"/>
                <a:gd name="connsiteY12" fmla="*/ 3932 h 188366"/>
                <a:gd name="connsiteX13" fmla="*/ 52261 w 183166"/>
                <a:gd name="connsiteY13" fmla="*/ 115684 h 188366"/>
                <a:gd name="connsiteX14" fmla="*/ 55051 w 183166"/>
                <a:gd name="connsiteY14" fmla="*/ 145239 h 188366"/>
                <a:gd name="connsiteX15" fmla="*/ 64819 w 183166"/>
                <a:gd name="connsiteY15" fmla="*/ 160841 h 188366"/>
                <a:gd name="connsiteX16" fmla="*/ 85241 w 183166"/>
                <a:gd name="connsiteY16" fmla="*/ 165915 h 188366"/>
                <a:gd name="connsiteX17" fmla="*/ 109722 w 183166"/>
                <a:gd name="connsiteY17" fmla="*/ 160334 h 188366"/>
                <a:gd name="connsiteX18" fmla="*/ 129637 w 183166"/>
                <a:gd name="connsiteY18" fmla="*/ 147269 h 188366"/>
                <a:gd name="connsiteX19" fmla="*/ 129637 w 183166"/>
                <a:gd name="connsiteY19" fmla="*/ 23720 h 188366"/>
                <a:gd name="connsiteX20" fmla="*/ 106170 w 183166"/>
                <a:gd name="connsiteY20" fmla="*/ 18520 h 188366"/>
                <a:gd name="connsiteX21" fmla="*/ 106170 w 183166"/>
                <a:gd name="connsiteY21" fmla="*/ 4186 h 188366"/>
                <a:gd name="connsiteX22" fmla="*/ 155767 w 183166"/>
                <a:gd name="connsiteY22" fmla="*/ 0 h 188366"/>
                <a:gd name="connsiteX23" fmla="*/ 156148 w 183166"/>
                <a:gd name="connsiteY23" fmla="*/ 0 h 188366"/>
                <a:gd name="connsiteX24" fmla="*/ 163632 w 183166"/>
                <a:gd name="connsiteY24" fmla="*/ 3932 h 188366"/>
                <a:gd name="connsiteX25" fmla="*/ 163632 w 183166"/>
                <a:gd name="connsiteY25" fmla="*/ 168198 h 188366"/>
                <a:gd name="connsiteX26" fmla="*/ 183166 w 183166"/>
                <a:gd name="connsiteY26" fmla="*/ 168198 h 188366"/>
                <a:gd name="connsiteX27" fmla="*/ 182786 w 183166"/>
                <a:gd name="connsiteY27" fmla="*/ 182913 h 188366"/>
                <a:gd name="connsiteX28" fmla="*/ 166930 w 183166"/>
                <a:gd name="connsiteY28" fmla="*/ 186464 h 188366"/>
                <a:gd name="connsiteX29" fmla="*/ 151455 w 183166"/>
                <a:gd name="connsiteY29" fmla="*/ 187733 h 188366"/>
                <a:gd name="connsiteX30" fmla="*/ 137755 w 183166"/>
                <a:gd name="connsiteY30" fmla="*/ 184054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6">
                  <a:moveTo>
                    <a:pt x="137755" y="184054"/>
                  </a:moveTo>
                  <a:cubicBezTo>
                    <a:pt x="134838" y="181644"/>
                    <a:pt x="133316" y="177712"/>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131"/>
                  </a:cubicBezTo>
                  <a:cubicBezTo>
                    <a:pt x="22452" y="161349"/>
                    <a:pt x="18266" y="143337"/>
                    <a:pt x="18266" y="118348"/>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112" y="187733"/>
                    <a:pt x="140673" y="186464"/>
                    <a:pt x="137755" y="184054"/>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7" name="Freeform: Shape 56">
              <a:extLst>
                <a:ext uri="{FF2B5EF4-FFF2-40B4-BE49-F238E27FC236}">
                  <a16:creationId xmlns:a16="http://schemas.microsoft.com/office/drawing/2014/main" id="{A5845ABA-DFF7-AB3A-BCA0-CC8E9DF6A741}"/>
                </a:ext>
              </a:extLst>
            </p:cNvPr>
            <p:cNvSpPr/>
            <p:nvPr/>
          </p:nvSpPr>
          <p:spPr>
            <a:xfrm>
              <a:off x="20342851"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8" name="Freeform: Shape 57">
              <a:extLst>
                <a:ext uri="{FF2B5EF4-FFF2-40B4-BE49-F238E27FC236}">
                  <a16:creationId xmlns:a16="http://schemas.microsoft.com/office/drawing/2014/main" id="{48D5C564-746C-4770-BE7F-3A9B8F0F68F1}"/>
                </a:ext>
              </a:extLst>
            </p:cNvPr>
            <p:cNvSpPr/>
            <p:nvPr/>
          </p:nvSpPr>
          <p:spPr>
            <a:xfrm>
              <a:off x="20532740" y="1417935"/>
              <a:ext cx="236061" cy="242276"/>
            </a:xfrm>
            <a:custGeom>
              <a:avLst/>
              <a:gdLst>
                <a:gd name="connsiteX0" fmla="*/ 26257 w 236061"/>
                <a:gd name="connsiteY0" fmla="*/ 20295 h 242276"/>
                <a:gd name="connsiteX1" fmla="*/ 127 w 236061"/>
                <a:gd name="connsiteY1" fmla="*/ 16363 h 242276"/>
                <a:gd name="connsiteX2" fmla="*/ 127 w 236061"/>
                <a:gd name="connsiteY2" fmla="*/ 0 h 242276"/>
                <a:gd name="connsiteX3" fmla="*/ 60759 w 236061"/>
                <a:gd name="connsiteY3" fmla="*/ 0 h 242276"/>
                <a:gd name="connsiteX4" fmla="*/ 169340 w 236061"/>
                <a:gd name="connsiteY4" fmla="*/ 159065 h 242276"/>
                <a:gd name="connsiteX5" fmla="*/ 187606 w 236061"/>
                <a:gd name="connsiteY5" fmla="*/ 193568 h 242276"/>
                <a:gd name="connsiteX6" fmla="*/ 187606 w 236061"/>
                <a:gd name="connsiteY6" fmla="*/ 20295 h 242276"/>
                <a:gd name="connsiteX7" fmla="*/ 159192 w 236061"/>
                <a:gd name="connsiteY7" fmla="*/ 16363 h 242276"/>
                <a:gd name="connsiteX8" fmla="*/ 159192 w 236061"/>
                <a:gd name="connsiteY8" fmla="*/ 0 h 242276"/>
                <a:gd name="connsiteX9" fmla="*/ 236061 w 236061"/>
                <a:gd name="connsiteY9" fmla="*/ 0 h 242276"/>
                <a:gd name="connsiteX10" fmla="*/ 236061 w 236061"/>
                <a:gd name="connsiteY10" fmla="*/ 16236 h 242276"/>
                <a:gd name="connsiteX11" fmla="*/ 209931 w 236061"/>
                <a:gd name="connsiteY11" fmla="*/ 20169 h 242276"/>
                <a:gd name="connsiteX12" fmla="*/ 209931 w 236061"/>
                <a:gd name="connsiteY12" fmla="*/ 242150 h 242276"/>
                <a:gd name="connsiteX13" fmla="*/ 184181 w 236061"/>
                <a:gd name="connsiteY13" fmla="*/ 242150 h 242276"/>
                <a:gd name="connsiteX14" fmla="*/ 73317 w 236061"/>
                <a:gd name="connsiteY14" fmla="*/ 79533 h 242276"/>
                <a:gd name="connsiteX15" fmla="*/ 48202 w 236061"/>
                <a:gd name="connsiteY15" fmla="*/ 36532 h 242276"/>
                <a:gd name="connsiteX16" fmla="*/ 48202 w 236061"/>
                <a:gd name="connsiteY16" fmla="*/ 222996 h 242276"/>
                <a:gd name="connsiteX17" fmla="*/ 79152 w 236061"/>
                <a:gd name="connsiteY17" fmla="*/ 226294 h 242276"/>
                <a:gd name="connsiteX18" fmla="*/ 79152 w 236061"/>
                <a:gd name="connsiteY18" fmla="*/ 242277 h 242276"/>
                <a:gd name="connsiteX19" fmla="*/ 0 w 236061"/>
                <a:gd name="connsiteY19" fmla="*/ 242277 h 242276"/>
                <a:gd name="connsiteX20" fmla="*/ 0 w 236061"/>
                <a:gd name="connsiteY20" fmla="*/ 226294 h 242276"/>
                <a:gd name="connsiteX21" fmla="*/ 26130 w 236061"/>
                <a:gd name="connsiteY21" fmla="*/ 222742 h 242276"/>
                <a:gd name="connsiteX22" fmla="*/ 26130 w 236061"/>
                <a:gd name="connsiteY22"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6061" h="242276">
                  <a:moveTo>
                    <a:pt x="26257" y="20295"/>
                  </a:moveTo>
                  <a:lnTo>
                    <a:pt x="127" y="16363"/>
                  </a:lnTo>
                  <a:lnTo>
                    <a:pt x="127" y="0"/>
                  </a:lnTo>
                  <a:lnTo>
                    <a:pt x="60759" y="0"/>
                  </a:lnTo>
                  <a:lnTo>
                    <a:pt x="169340" y="159065"/>
                  </a:lnTo>
                  <a:lnTo>
                    <a:pt x="187606" y="193568"/>
                  </a:lnTo>
                  <a:lnTo>
                    <a:pt x="187606" y="20295"/>
                  </a:lnTo>
                  <a:lnTo>
                    <a:pt x="159192" y="16363"/>
                  </a:lnTo>
                  <a:lnTo>
                    <a:pt x="159192" y="0"/>
                  </a:lnTo>
                  <a:lnTo>
                    <a:pt x="236061" y="0"/>
                  </a:lnTo>
                  <a:lnTo>
                    <a:pt x="236061" y="16236"/>
                  </a:lnTo>
                  <a:lnTo>
                    <a:pt x="209931" y="20169"/>
                  </a:lnTo>
                  <a:lnTo>
                    <a:pt x="209931" y="242150"/>
                  </a:lnTo>
                  <a:lnTo>
                    <a:pt x="184181" y="242150"/>
                  </a:lnTo>
                  <a:lnTo>
                    <a:pt x="73317" y="79533"/>
                  </a:lnTo>
                  <a:lnTo>
                    <a:pt x="48202" y="36532"/>
                  </a:lnTo>
                  <a:lnTo>
                    <a:pt x="48202" y="222996"/>
                  </a:lnTo>
                  <a:lnTo>
                    <a:pt x="79152" y="226294"/>
                  </a:lnTo>
                  <a:lnTo>
                    <a:pt x="79152" y="242277"/>
                  </a:lnTo>
                  <a:lnTo>
                    <a:pt x="0" y="242277"/>
                  </a:lnTo>
                  <a:lnTo>
                    <a:pt x="0" y="226294"/>
                  </a:lnTo>
                  <a:lnTo>
                    <a:pt x="26130" y="222742"/>
                  </a:lnTo>
                  <a:lnTo>
                    <a:pt x="2613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9" name="Freeform: Shape 58">
              <a:extLst>
                <a:ext uri="{FF2B5EF4-FFF2-40B4-BE49-F238E27FC236}">
                  <a16:creationId xmlns:a16="http://schemas.microsoft.com/office/drawing/2014/main" id="{88486230-57FF-6642-8ABA-DF1E612E76FA}"/>
                </a:ext>
              </a:extLst>
            </p:cNvPr>
            <p:cNvSpPr/>
            <p:nvPr/>
          </p:nvSpPr>
          <p:spPr>
            <a:xfrm>
              <a:off x="20791634" y="1475269"/>
              <a:ext cx="160080" cy="188493"/>
            </a:xfrm>
            <a:custGeom>
              <a:avLst/>
              <a:gdLst>
                <a:gd name="connsiteX0" fmla="*/ 30697 w 160080"/>
                <a:gd name="connsiteY0" fmla="*/ 90822 h 188493"/>
                <a:gd name="connsiteX1" fmla="*/ 108327 w 160080"/>
                <a:gd name="connsiteY1" fmla="*/ 75347 h 188493"/>
                <a:gd name="connsiteX2" fmla="*/ 108327 w 160080"/>
                <a:gd name="connsiteY2" fmla="*/ 66214 h 188493"/>
                <a:gd name="connsiteX3" fmla="*/ 105029 w 160080"/>
                <a:gd name="connsiteY3" fmla="*/ 42113 h 188493"/>
                <a:gd name="connsiteX4" fmla="*/ 93739 w 160080"/>
                <a:gd name="connsiteY4" fmla="*/ 29175 h 188493"/>
                <a:gd name="connsiteX5" fmla="*/ 71034 w 160080"/>
                <a:gd name="connsiteY5" fmla="*/ 25116 h 188493"/>
                <a:gd name="connsiteX6" fmla="*/ 41225 w 160080"/>
                <a:gd name="connsiteY6" fmla="*/ 29809 h 188493"/>
                <a:gd name="connsiteX7" fmla="*/ 14968 w 160080"/>
                <a:gd name="connsiteY7" fmla="*/ 41352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800 w 160080"/>
                <a:gd name="connsiteY14" fmla="*/ 64311 h 188493"/>
                <a:gd name="connsiteX15" fmla="*/ 140800 w 160080"/>
                <a:gd name="connsiteY15" fmla="*/ 168960 h 188493"/>
                <a:gd name="connsiteX16" fmla="*/ 160080 w 160080"/>
                <a:gd name="connsiteY16" fmla="*/ 168960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697 w 160080"/>
                <a:gd name="connsiteY27" fmla="*/ 90822 h 188493"/>
                <a:gd name="connsiteX28" fmla="*/ 88031 w 160080"/>
                <a:gd name="connsiteY28" fmla="*/ 161095 h 188493"/>
                <a:gd name="connsiteX29" fmla="*/ 108200 w 160080"/>
                <a:gd name="connsiteY29" fmla="*/ 148664 h 188493"/>
                <a:gd name="connsiteX30" fmla="*/ 108200 w 160080"/>
                <a:gd name="connsiteY30" fmla="*/ 92598 h 188493"/>
                <a:gd name="connsiteX31" fmla="*/ 54544 w 160080"/>
                <a:gd name="connsiteY31" fmla="*/ 103507 h 188493"/>
                <a:gd name="connsiteX32" fmla="*/ 36405 w 160080"/>
                <a:gd name="connsiteY32" fmla="*/ 132047 h 188493"/>
                <a:gd name="connsiteX33" fmla="*/ 45031 w 160080"/>
                <a:gd name="connsiteY33" fmla="*/ 157924 h 188493"/>
                <a:gd name="connsiteX34" fmla="*/ 68370 w 160080"/>
                <a:gd name="connsiteY34" fmla="*/ 166296 h 188493"/>
                <a:gd name="connsiteX35" fmla="*/ 88031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697" y="90822"/>
                  </a:moveTo>
                  <a:cubicBezTo>
                    <a:pt x="51119" y="81182"/>
                    <a:pt x="76996" y="75981"/>
                    <a:pt x="108327" y="75347"/>
                  </a:cubicBezTo>
                  <a:lnTo>
                    <a:pt x="108327" y="66214"/>
                  </a:lnTo>
                  <a:cubicBezTo>
                    <a:pt x="108327" y="55939"/>
                    <a:pt x="107185" y="47948"/>
                    <a:pt x="105029" y="42113"/>
                  </a:cubicBezTo>
                  <a:cubicBezTo>
                    <a:pt x="102872" y="36278"/>
                    <a:pt x="99067" y="31965"/>
                    <a:pt x="93739" y="29175"/>
                  </a:cubicBezTo>
                  <a:cubicBezTo>
                    <a:pt x="88412" y="26511"/>
                    <a:pt x="80801" y="25116"/>
                    <a:pt x="71034" y="25116"/>
                  </a:cubicBezTo>
                  <a:cubicBezTo>
                    <a:pt x="59998" y="25116"/>
                    <a:pt x="49978" y="26638"/>
                    <a:pt x="41225" y="29809"/>
                  </a:cubicBezTo>
                  <a:cubicBezTo>
                    <a:pt x="32473" y="32980"/>
                    <a:pt x="23720" y="36785"/>
                    <a:pt x="14968" y="41352"/>
                  </a:cubicBezTo>
                  <a:lnTo>
                    <a:pt x="6977" y="24481"/>
                  </a:lnTo>
                  <a:cubicBezTo>
                    <a:pt x="9767" y="22071"/>
                    <a:pt x="14968" y="18900"/>
                    <a:pt x="22579" y="14968"/>
                  </a:cubicBezTo>
                  <a:cubicBezTo>
                    <a:pt x="30190"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800" y="48582"/>
                    <a:pt x="140800" y="64311"/>
                  </a:cubicBezTo>
                  <a:lnTo>
                    <a:pt x="140800" y="168960"/>
                  </a:lnTo>
                  <a:lnTo>
                    <a:pt x="160080" y="168960"/>
                  </a:lnTo>
                  <a:lnTo>
                    <a:pt x="160080" y="183293"/>
                  </a:lnTo>
                  <a:cubicBezTo>
                    <a:pt x="155767" y="184435"/>
                    <a:pt x="150186" y="185450"/>
                    <a:pt x="143590" y="186591"/>
                  </a:cubicBezTo>
                  <a:cubicBezTo>
                    <a:pt x="136994" y="187733"/>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60"/>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557"/>
                    <a:pt x="10275" y="100462"/>
                    <a:pt x="30697" y="90822"/>
                  </a:cubicBezTo>
                  <a:close/>
                  <a:moveTo>
                    <a:pt x="88031" y="161095"/>
                  </a:moveTo>
                  <a:cubicBezTo>
                    <a:pt x="95389" y="157670"/>
                    <a:pt x="102111" y="153484"/>
                    <a:pt x="108200" y="148664"/>
                  </a:cubicBezTo>
                  <a:lnTo>
                    <a:pt x="108200" y="92598"/>
                  </a:lnTo>
                  <a:cubicBezTo>
                    <a:pt x="84480" y="92598"/>
                    <a:pt x="66594" y="96276"/>
                    <a:pt x="54544" y="103507"/>
                  </a:cubicBezTo>
                  <a:cubicBezTo>
                    <a:pt x="42494" y="110737"/>
                    <a:pt x="36405" y="120250"/>
                    <a:pt x="36405" y="132047"/>
                  </a:cubicBezTo>
                  <a:cubicBezTo>
                    <a:pt x="36405" y="143844"/>
                    <a:pt x="39322" y="152469"/>
                    <a:pt x="45031" y="157924"/>
                  </a:cubicBezTo>
                  <a:cubicBezTo>
                    <a:pt x="50739" y="163378"/>
                    <a:pt x="58603" y="166296"/>
                    <a:pt x="68370" y="166296"/>
                  </a:cubicBezTo>
                  <a:cubicBezTo>
                    <a:pt x="74205" y="166296"/>
                    <a:pt x="80674" y="164520"/>
                    <a:pt x="88031"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0" name="Freeform: Shape 59">
              <a:extLst>
                <a:ext uri="{FF2B5EF4-FFF2-40B4-BE49-F238E27FC236}">
                  <a16:creationId xmlns:a16="http://schemas.microsoft.com/office/drawing/2014/main" id="{15BDB64A-B906-406E-500A-A6E91480C6CF}"/>
                </a:ext>
              </a:extLst>
            </p:cNvPr>
            <p:cNvSpPr/>
            <p:nvPr/>
          </p:nvSpPr>
          <p:spPr>
            <a:xfrm>
              <a:off x="20969980" y="1432395"/>
              <a:ext cx="117459" cy="316481"/>
            </a:xfrm>
            <a:custGeom>
              <a:avLst/>
              <a:gdLst>
                <a:gd name="connsiteX0" fmla="*/ 32600 w 117459"/>
                <a:gd name="connsiteY0" fmla="*/ 222489 h 316481"/>
                <a:gd name="connsiteX1" fmla="*/ 23467 w 117459"/>
                <a:gd name="connsiteY1" fmla="*/ 193441 h 316481"/>
                <a:gd name="connsiteX2" fmla="*/ 23467 w 117459"/>
                <a:gd name="connsiteY2" fmla="*/ 68370 h 316481"/>
                <a:gd name="connsiteX3" fmla="*/ 0 w 117459"/>
                <a:gd name="connsiteY3" fmla="*/ 68370 h 316481"/>
                <a:gd name="connsiteX4" fmla="*/ 0 w 117459"/>
                <a:gd name="connsiteY4" fmla="*/ 53656 h 316481"/>
                <a:gd name="connsiteX5" fmla="*/ 9133 w 117459"/>
                <a:gd name="connsiteY5" fmla="*/ 51373 h 316481"/>
                <a:gd name="connsiteX6" fmla="*/ 19281 w 117459"/>
                <a:gd name="connsiteY6" fmla="*/ 47821 h 316481"/>
                <a:gd name="connsiteX7" fmla="*/ 27399 w 117459"/>
                <a:gd name="connsiteY7" fmla="*/ 36151 h 316481"/>
                <a:gd name="connsiteX8" fmla="*/ 33614 w 117459"/>
                <a:gd name="connsiteY8" fmla="*/ 16236 h 316481"/>
                <a:gd name="connsiteX9" fmla="*/ 37800 w 117459"/>
                <a:gd name="connsiteY9" fmla="*/ 0 h 316481"/>
                <a:gd name="connsiteX10" fmla="*/ 57081 w 117459"/>
                <a:gd name="connsiteY10" fmla="*/ 0 h 316481"/>
                <a:gd name="connsiteX11" fmla="*/ 57715 w 117459"/>
                <a:gd name="connsiteY11" fmla="*/ 46933 h 316481"/>
                <a:gd name="connsiteX12" fmla="*/ 112132 w 117459"/>
                <a:gd name="connsiteY12" fmla="*/ 46933 h 316481"/>
                <a:gd name="connsiteX13" fmla="*/ 112132 w 117459"/>
                <a:gd name="connsiteY13" fmla="*/ 68497 h 316481"/>
                <a:gd name="connsiteX14" fmla="*/ 57715 w 117459"/>
                <a:gd name="connsiteY14" fmla="*/ 68497 h 316481"/>
                <a:gd name="connsiteX15" fmla="*/ 57715 w 117459"/>
                <a:gd name="connsiteY15" fmla="*/ 168579 h 316481"/>
                <a:gd name="connsiteX16" fmla="*/ 58857 w 117459"/>
                <a:gd name="connsiteY16" fmla="*/ 194709 h 316481"/>
                <a:gd name="connsiteX17" fmla="*/ 63804 w 117459"/>
                <a:gd name="connsiteY17" fmla="*/ 204476 h 316481"/>
                <a:gd name="connsiteX18" fmla="*/ 76615 w 117459"/>
                <a:gd name="connsiteY18" fmla="*/ 206760 h 316481"/>
                <a:gd name="connsiteX19" fmla="*/ 96023 w 117459"/>
                <a:gd name="connsiteY19" fmla="*/ 204476 h 316481"/>
                <a:gd name="connsiteX20" fmla="*/ 112513 w 117459"/>
                <a:gd name="connsiteY20" fmla="*/ 199656 h 316481"/>
                <a:gd name="connsiteX21" fmla="*/ 117460 w 117459"/>
                <a:gd name="connsiteY21" fmla="*/ 214371 h 316481"/>
                <a:gd name="connsiteX22" fmla="*/ 92217 w 117459"/>
                <a:gd name="connsiteY22" fmla="*/ 225787 h 316481"/>
                <a:gd name="connsiteX23" fmla="*/ 60379 w 117459"/>
                <a:gd name="connsiteY23" fmla="*/ 231368 h 316481"/>
                <a:gd name="connsiteX24" fmla="*/ 32600 w 117459"/>
                <a:gd name="connsiteY24" fmla="*/ 222489 h 316481"/>
                <a:gd name="connsiteX25" fmla="*/ 82831 w 117459"/>
                <a:gd name="connsiteY25" fmla="*/ 293269 h 316481"/>
                <a:gd name="connsiteX26" fmla="*/ 71795 w 117459"/>
                <a:gd name="connsiteY26" fmla="*/ 309252 h 316481"/>
                <a:gd name="connsiteX27" fmla="*/ 62282 w 117459"/>
                <a:gd name="connsiteY27" fmla="*/ 316482 h 316481"/>
                <a:gd name="connsiteX28" fmla="*/ 61901 w 117459"/>
                <a:gd name="connsiteY28" fmla="*/ 316482 h 316481"/>
                <a:gd name="connsiteX29" fmla="*/ 50866 w 117459"/>
                <a:gd name="connsiteY29" fmla="*/ 310647 h 316481"/>
                <a:gd name="connsiteX30" fmla="*/ 50485 w 117459"/>
                <a:gd name="connsiteY30" fmla="*/ 308744 h 316481"/>
                <a:gd name="connsiteX31" fmla="*/ 57969 w 117459"/>
                <a:gd name="connsiteY31" fmla="*/ 299992 h 316481"/>
                <a:gd name="connsiteX32" fmla="*/ 60886 w 117459"/>
                <a:gd name="connsiteY32" fmla="*/ 286292 h 316481"/>
                <a:gd name="connsiteX33" fmla="*/ 59110 w 117459"/>
                <a:gd name="connsiteY33" fmla="*/ 279443 h 316481"/>
                <a:gd name="connsiteX34" fmla="*/ 54037 w 117459"/>
                <a:gd name="connsiteY34" fmla="*/ 274496 h 316481"/>
                <a:gd name="connsiteX35" fmla="*/ 47567 w 117459"/>
                <a:gd name="connsiteY35" fmla="*/ 261431 h 316481"/>
                <a:gd name="connsiteX36" fmla="*/ 53149 w 117459"/>
                <a:gd name="connsiteY36" fmla="*/ 249380 h 316481"/>
                <a:gd name="connsiteX37" fmla="*/ 64819 w 117459"/>
                <a:gd name="connsiteY37" fmla="*/ 245828 h 316481"/>
                <a:gd name="connsiteX38" fmla="*/ 66087 w 117459"/>
                <a:gd name="connsiteY38" fmla="*/ 245828 h 316481"/>
                <a:gd name="connsiteX39" fmla="*/ 81689 w 117459"/>
                <a:gd name="connsiteY39" fmla="*/ 252678 h 316481"/>
                <a:gd name="connsiteX40" fmla="*/ 87524 w 117459"/>
                <a:gd name="connsiteY40" fmla="*/ 271959 h 316481"/>
                <a:gd name="connsiteX41" fmla="*/ 82831 w 117459"/>
                <a:gd name="connsiteY41" fmla="*/ 293269 h 31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7459" h="316481">
                  <a:moveTo>
                    <a:pt x="32600" y="222489"/>
                  </a:moveTo>
                  <a:cubicBezTo>
                    <a:pt x="26511" y="216781"/>
                    <a:pt x="23467" y="207140"/>
                    <a:pt x="23467" y="193441"/>
                  </a:cubicBezTo>
                  <a:lnTo>
                    <a:pt x="23467" y="68370"/>
                  </a:lnTo>
                  <a:lnTo>
                    <a:pt x="0" y="68370"/>
                  </a:lnTo>
                  <a:lnTo>
                    <a:pt x="0" y="53656"/>
                  </a:lnTo>
                  <a:cubicBezTo>
                    <a:pt x="1015"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460" y="214371"/>
                  </a:lnTo>
                  <a:cubicBezTo>
                    <a:pt x="112259" y="218303"/>
                    <a:pt x="103760" y="222108"/>
                    <a:pt x="92217" y="225787"/>
                  </a:cubicBezTo>
                  <a:cubicBezTo>
                    <a:pt x="80548" y="229465"/>
                    <a:pt x="70019" y="231368"/>
                    <a:pt x="60379" y="231368"/>
                  </a:cubicBezTo>
                  <a:cubicBezTo>
                    <a:pt x="47948" y="230987"/>
                    <a:pt x="38688" y="228197"/>
                    <a:pt x="32600" y="222489"/>
                  </a:cubicBezTo>
                  <a:close/>
                  <a:moveTo>
                    <a:pt x="82831" y="293269"/>
                  </a:moveTo>
                  <a:cubicBezTo>
                    <a:pt x="79533" y="299738"/>
                    <a:pt x="75854" y="305066"/>
                    <a:pt x="71795" y="309252"/>
                  </a:cubicBezTo>
                  <a:cubicBezTo>
                    <a:pt x="67736" y="313438"/>
                    <a:pt x="64565" y="315721"/>
                    <a:pt x="62282" y="316482"/>
                  </a:cubicBezTo>
                  <a:lnTo>
                    <a:pt x="61901" y="316482"/>
                  </a:lnTo>
                  <a:lnTo>
                    <a:pt x="50866" y="310647"/>
                  </a:lnTo>
                  <a:lnTo>
                    <a:pt x="50485" y="308744"/>
                  </a:lnTo>
                  <a:cubicBezTo>
                    <a:pt x="53529" y="307222"/>
                    <a:pt x="56066" y="304305"/>
                    <a:pt x="57969" y="299992"/>
                  </a:cubicBezTo>
                  <a:cubicBezTo>
                    <a:pt x="59872" y="295679"/>
                    <a:pt x="60886" y="291113"/>
                    <a:pt x="60886" y="286292"/>
                  </a:cubicBezTo>
                  <a:cubicBezTo>
                    <a:pt x="60886" y="283502"/>
                    <a:pt x="60252" y="281219"/>
                    <a:pt x="59110" y="279443"/>
                  </a:cubicBezTo>
                  <a:cubicBezTo>
                    <a:pt x="57969" y="277667"/>
                    <a:pt x="56193" y="276018"/>
                    <a:pt x="54037" y="274496"/>
                  </a:cubicBezTo>
                  <a:cubicBezTo>
                    <a:pt x="49724" y="271451"/>
                    <a:pt x="47567" y="267139"/>
                    <a:pt x="47567" y="261431"/>
                  </a:cubicBezTo>
                  <a:cubicBezTo>
                    <a:pt x="47567" y="255722"/>
                    <a:pt x="49470" y="251790"/>
                    <a:pt x="53149" y="249380"/>
                  </a:cubicBezTo>
                  <a:cubicBezTo>
                    <a:pt x="56827" y="246970"/>
                    <a:pt x="60760" y="245828"/>
                    <a:pt x="64819" y="245828"/>
                  </a:cubicBezTo>
                  <a:lnTo>
                    <a:pt x="66087" y="245828"/>
                  </a:lnTo>
                  <a:cubicBezTo>
                    <a:pt x="72556" y="245828"/>
                    <a:pt x="77757" y="248112"/>
                    <a:pt x="81689" y="252678"/>
                  </a:cubicBezTo>
                  <a:cubicBezTo>
                    <a:pt x="85621" y="257245"/>
                    <a:pt x="87524" y="263714"/>
                    <a:pt x="87524" y="271959"/>
                  </a:cubicBezTo>
                  <a:cubicBezTo>
                    <a:pt x="87651" y="279570"/>
                    <a:pt x="86002" y="286673"/>
                    <a:pt x="82831" y="2932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1" name="Freeform: Shape 60">
              <a:extLst>
                <a:ext uri="{FF2B5EF4-FFF2-40B4-BE49-F238E27FC236}">
                  <a16:creationId xmlns:a16="http://schemas.microsoft.com/office/drawing/2014/main" id="{283763A2-3011-9304-C3F4-E76797F0B60C}"/>
                </a:ext>
              </a:extLst>
            </p:cNvPr>
            <p:cNvSpPr/>
            <p:nvPr/>
          </p:nvSpPr>
          <p:spPr>
            <a:xfrm>
              <a:off x="21106213" y="140169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0" y="14714"/>
                    <a:pt x="63930" y="20803"/>
                  </a:cubicBezTo>
                  <a:cubicBezTo>
                    <a:pt x="63930"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2" name="Freeform: Shape 61">
              <a:extLst>
                <a:ext uri="{FF2B5EF4-FFF2-40B4-BE49-F238E27FC236}">
                  <a16:creationId xmlns:a16="http://schemas.microsoft.com/office/drawing/2014/main" id="{F73D9BB2-1678-6232-36E5-E35D1FE82F38}"/>
                </a:ext>
              </a:extLst>
            </p:cNvPr>
            <p:cNvSpPr/>
            <p:nvPr/>
          </p:nvSpPr>
          <p:spPr>
            <a:xfrm>
              <a:off x="21215681" y="1474381"/>
              <a:ext cx="168451" cy="189254"/>
            </a:xfrm>
            <a:custGeom>
              <a:avLst/>
              <a:gdLst>
                <a:gd name="connsiteX0" fmla="*/ 12050 w 168451"/>
                <a:gd name="connsiteY0" fmla="*/ 44016 h 189254"/>
                <a:gd name="connsiteX1" fmla="*/ 43762 w 168451"/>
                <a:gd name="connsiteY1" fmla="*/ 11289 h 189254"/>
                <a:gd name="connsiteX2" fmla="*/ 86002 w 168451"/>
                <a:gd name="connsiteY2" fmla="*/ 0 h 189254"/>
                <a:gd name="connsiteX3" fmla="*/ 147776 w 168451"/>
                <a:gd name="connsiteY3" fmla="*/ 26004 h 189254"/>
                <a:gd name="connsiteX4" fmla="*/ 168452 w 168451"/>
                <a:gd name="connsiteY4" fmla="*/ 94501 h 189254"/>
                <a:gd name="connsiteX5" fmla="*/ 156402 w 168451"/>
                <a:gd name="connsiteY5" fmla="*/ 145620 h 189254"/>
                <a:gd name="connsiteX6" fmla="*/ 124690 w 168451"/>
                <a:gd name="connsiteY6" fmla="*/ 178219 h 189254"/>
                <a:gd name="connsiteX7" fmla="*/ 82450 w 168451"/>
                <a:gd name="connsiteY7" fmla="*/ 189255 h 189254"/>
                <a:gd name="connsiteX8" fmla="*/ 20676 w 168451"/>
                <a:gd name="connsiteY8" fmla="*/ 163125 h 189254"/>
                <a:gd name="connsiteX9" fmla="*/ 0 w 168451"/>
                <a:gd name="connsiteY9" fmla="*/ 94627 h 189254"/>
                <a:gd name="connsiteX10" fmla="*/ 12050 w 168451"/>
                <a:gd name="connsiteY10" fmla="*/ 44016 h 189254"/>
                <a:gd name="connsiteX11" fmla="*/ 118982 w 168451"/>
                <a:gd name="connsiteY11" fmla="*/ 152216 h 189254"/>
                <a:gd name="connsiteX12" fmla="*/ 131032 w 168451"/>
                <a:gd name="connsiteY12" fmla="*/ 97164 h 189254"/>
                <a:gd name="connsiteX13" fmla="*/ 119997 w 168451"/>
                <a:gd name="connsiteY13" fmla="*/ 39830 h 189254"/>
                <a:gd name="connsiteX14" fmla="*/ 84480 w 168451"/>
                <a:gd name="connsiteY14" fmla="*/ 18646 h 189254"/>
                <a:gd name="connsiteX15" fmla="*/ 49724 w 168451"/>
                <a:gd name="connsiteY15" fmla="*/ 37166 h 189254"/>
                <a:gd name="connsiteX16" fmla="*/ 37546 w 168451"/>
                <a:gd name="connsiteY16" fmla="*/ 92217 h 189254"/>
                <a:gd name="connsiteX17" fmla="*/ 48963 w 168451"/>
                <a:gd name="connsiteY17" fmla="*/ 149552 h 189254"/>
                <a:gd name="connsiteX18" fmla="*/ 84480 w 168451"/>
                <a:gd name="connsiteY18" fmla="*/ 170735 h 189254"/>
                <a:gd name="connsiteX19" fmla="*/ 118982 w 168451"/>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1" h="189254">
                  <a:moveTo>
                    <a:pt x="12050" y="44016"/>
                  </a:moveTo>
                  <a:cubicBezTo>
                    <a:pt x="20042" y="29682"/>
                    <a:pt x="30697" y="18773"/>
                    <a:pt x="43762" y="11289"/>
                  </a:cubicBezTo>
                  <a:cubicBezTo>
                    <a:pt x="56827" y="3805"/>
                    <a:pt x="71034" y="0"/>
                    <a:pt x="86002" y="0"/>
                  </a:cubicBezTo>
                  <a:cubicBezTo>
                    <a:pt x="113401" y="0"/>
                    <a:pt x="133950" y="8626"/>
                    <a:pt x="147776" y="26004"/>
                  </a:cubicBezTo>
                  <a:cubicBezTo>
                    <a:pt x="161602" y="43381"/>
                    <a:pt x="168452" y="66214"/>
                    <a:pt x="168452" y="94501"/>
                  </a:cubicBezTo>
                  <a:cubicBezTo>
                    <a:pt x="168452" y="114289"/>
                    <a:pt x="164393" y="131286"/>
                    <a:pt x="156402" y="145620"/>
                  </a:cubicBezTo>
                  <a:cubicBezTo>
                    <a:pt x="148410" y="159953"/>
                    <a:pt x="137755" y="170862"/>
                    <a:pt x="124690" y="178219"/>
                  </a:cubicBezTo>
                  <a:cubicBezTo>
                    <a:pt x="111498" y="185576"/>
                    <a:pt x="97418" y="189255"/>
                    <a:pt x="82450" y="189255"/>
                  </a:cubicBezTo>
                  <a:cubicBezTo>
                    <a:pt x="55051" y="189255"/>
                    <a:pt x="34502" y="180629"/>
                    <a:pt x="20676" y="163125"/>
                  </a:cubicBezTo>
                  <a:cubicBezTo>
                    <a:pt x="6850" y="145747"/>
                    <a:pt x="0" y="122914"/>
                    <a:pt x="0" y="94627"/>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39" y="25750"/>
                    <a:pt x="100716" y="18646"/>
                    <a:pt x="84480" y="18646"/>
                  </a:cubicBezTo>
                  <a:cubicBezTo>
                    <a:pt x="69512" y="18646"/>
                    <a:pt x="57969" y="24862"/>
                    <a:pt x="49724" y="37166"/>
                  </a:cubicBezTo>
                  <a:cubicBezTo>
                    <a:pt x="41606" y="49597"/>
                    <a:pt x="37546" y="67863"/>
                    <a:pt x="37546" y="92217"/>
                  </a:cubicBezTo>
                  <a:cubicBezTo>
                    <a:pt x="37546" y="116318"/>
                    <a:pt x="41352" y="135472"/>
                    <a:pt x="48963" y="149552"/>
                  </a:cubicBezTo>
                  <a:cubicBezTo>
                    <a:pt x="56573" y="163632"/>
                    <a:pt x="68370" y="170735"/>
                    <a:pt x="84480" y="170735"/>
                  </a:cubicBezTo>
                  <a:cubicBezTo>
                    <a:pt x="99448" y="170735"/>
                    <a:pt x="110991"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3" name="Freeform: Shape 62">
              <a:extLst>
                <a:ext uri="{FF2B5EF4-FFF2-40B4-BE49-F238E27FC236}">
                  <a16:creationId xmlns:a16="http://schemas.microsoft.com/office/drawing/2014/main" id="{07BC76E5-9F30-F424-0CA8-B7EFBB37E803}"/>
                </a:ext>
              </a:extLst>
            </p:cNvPr>
            <p:cNvSpPr/>
            <p:nvPr/>
          </p:nvSpPr>
          <p:spPr>
            <a:xfrm>
              <a:off x="21410010"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3"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4" name="Freeform: Shape 63">
              <a:extLst>
                <a:ext uri="{FF2B5EF4-FFF2-40B4-BE49-F238E27FC236}">
                  <a16:creationId xmlns:a16="http://schemas.microsoft.com/office/drawing/2014/main" id="{ED2D80CE-A288-B442-84F8-0726DFE76FE2}"/>
                </a:ext>
              </a:extLst>
            </p:cNvPr>
            <p:cNvSpPr/>
            <p:nvPr/>
          </p:nvSpPr>
          <p:spPr>
            <a:xfrm>
              <a:off x="21629961" y="1475142"/>
              <a:ext cx="160207" cy="188493"/>
            </a:xfrm>
            <a:custGeom>
              <a:avLst/>
              <a:gdLst>
                <a:gd name="connsiteX0" fmla="*/ 30951 w 160207"/>
                <a:gd name="connsiteY0" fmla="*/ 90949 h 188493"/>
                <a:gd name="connsiteX1" fmla="*/ 108581 w 160207"/>
                <a:gd name="connsiteY1" fmla="*/ 75474 h 188493"/>
                <a:gd name="connsiteX2" fmla="*/ 108581 w 160207"/>
                <a:gd name="connsiteY2" fmla="*/ 66341 h 188493"/>
                <a:gd name="connsiteX3" fmla="*/ 105283 w 160207"/>
                <a:gd name="connsiteY3" fmla="*/ 42240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311 h 188493"/>
                <a:gd name="connsiteX15" fmla="*/ 140926 w 160207"/>
                <a:gd name="connsiteY15" fmla="*/ 168959 h 188493"/>
                <a:gd name="connsiteX16" fmla="*/ 160207 w 160207"/>
                <a:gd name="connsiteY16" fmla="*/ 168959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949 h 188493"/>
                <a:gd name="connsiteX28" fmla="*/ 88285 w 160207"/>
                <a:gd name="connsiteY28" fmla="*/ 161222 h 188493"/>
                <a:gd name="connsiteX29" fmla="*/ 108454 w 160207"/>
                <a:gd name="connsiteY29" fmla="*/ 148791 h 188493"/>
                <a:gd name="connsiteX30" fmla="*/ 108454 w 160207"/>
                <a:gd name="connsiteY30" fmla="*/ 92725 h 188493"/>
                <a:gd name="connsiteX31" fmla="*/ 54798 w 160207"/>
                <a:gd name="connsiteY31" fmla="*/ 103634 h 188493"/>
                <a:gd name="connsiteX32" fmla="*/ 36659 w 160207"/>
                <a:gd name="connsiteY32" fmla="*/ 132174 h 188493"/>
                <a:gd name="connsiteX33" fmla="*/ 45284 w 160207"/>
                <a:gd name="connsiteY33" fmla="*/ 158051 h 188493"/>
                <a:gd name="connsiteX34" fmla="*/ 68624 w 160207"/>
                <a:gd name="connsiteY34" fmla="*/ 166423 h 188493"/>
                <a:gd name="connsiteX35" fmla="*/ 88285 w 160207"/>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949"/>
                  </a:moveTo>
                  <a:cubicBezTo>
                    <a:pt x="51373" y="81309"/>
                    <a:pt x="77250" y="76108"/>
                    <a:pt x="108581" y="75474"/>
                  </a:cubicBezTo>
                  <a:lnTo>
                    <a:pt x="108581" y="66341"/>
                  </a:lnTo>
                  <a:cubicBezTo>
                    <a:pt x="108581" y="56066"/>
                    <a:pt x="107439" y="48075"/>
                    <a:pt x="105283" y="42240"/>
                  </a:cubicBezTo>
                  <a:cubicBezTo>
                    <a:pt x="103126" y="36405"/>
                    <a:pt x="99321" y="32092"/>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311"/>
                  </a:cubicBezTo>
                  <a:lnTo>
                    <a:pt x="140926" y="168959"/>
                  </a:lnTo>
                  <a:lnTo>
                    <a:pt x="160207" y="168959"/>
                  </a:lnTo>
                  <a:lnTo>
                    <a:pt x="160207" y="183293"/>
                  </a:lnTo>
                  <a:cubicBezTo>
                    <a:pt x="155894" y="184435"/>
                    <a:pt x="150313" y="185450"/>
                    <a:pt x="143717" y="186591"/>
                  </a:cubicBezTo>
                  <a:cubicBezTo>
                    <a:pt x="137121" y="187733"/>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381" y="115684"/>
                    <a:pt x="10528" y="100589"/>
                    <a:pt x="30951" y="90949"/>
                  </a:cubicBezTo>
                  <a:close/>
                  <a:moveTo>
                    <a:pt x="88285" y="161222"/>
                  </a:moveTo>
                  <a:cubicBezTo>
                    <a:pt x="95642" y="157797"/>
                    <a:pt x="102365" y="153611"/>
                    <a:pt x="108454" y="148791"/>
                  </a:cubicBezTo>
                  <a:lnTo>
                    <a:pt x="108454" y="92725"/>
                  </a:lnTo>
                  <a:cubicBezTo>
                    <a:pt x="84733" y="92725"/>
                    <a:pt x="66848" y="96403"/>
                    <a:pt x="54798" y="103634"/>
                  </a:cubicBezTo>
                  <a:cubicBezTo>
                    <a:pt x="42747" y="110864"/>
                    <a:pt x="36659" y="120377"/>
                    <a:pt x="36659" y="132174"/>
                  </a:cubicBezTo>
                  <a:cubicBezTo>
                    <a:pt x="36659" y="143971"/>
                    <a:pt x="39576" y="152596"/>
                    <a:pt x="45284" y="158051"/>
                  </a:cubicBezTo>
                  <a:cubicBezTo>
                    <a:pt x="50992" y="163632"/>
                    <a:pt x="58857" y="166423"/>
                    <a:pt x="68624" y="166423"/>
                  </a:cubicBezTo>
                  <a:cubicBezTo>
                    <a:pt x="74459" y="166423"/>
                    <a:pt x="80928" y="164647"/>
                    <a:pt x="88285"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5" name="Freeform: Shape 64">
              <a:extLst>
                <a:ext uri="{FF2B5EF4-FFF2-40B4-BE49-F238E27FC236}">
                  <a16:creationId xmlns:a16="http://schemas.microsoft.com/office/drawing/2014/main" id="{EFD44F7D-8F1F-EE1B-23F5-5BBC5B88E789}"/>
                </a:ext>
              </a:extLst>
            </p:cNvPr>
            <p:cNvSpPr/>
            <p:nvPr/>
          </p:nvSpPr>
          <p:spPr>
            <a:xfrm>
              <a:off x="21810464"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6" name="Freeform: Shape 65">
              <a:extLst>
                <a:ext uri="{FF2B5EF4-FFF2-40B4-BE49-F238E27FC236}">
                  <a16:creationId xmlns:a16="http://schemas.microsoft.com/office/drawing/2014/main" id="{22B1A285-D10B-C8FE-E455-3CA44BE66EF0}"/>
                </a:ext>
              </a:extLst>
            </p:cNvPr>
            <p:cNvSpPr/>
            <p:nvPr/>
          </p:nvSpPr>
          <p:spPr>
            <a:xfrm>
              <a:off x="21997943" y="1393200"/>
              <a:ext cx="177331" cy="270323"/>
            </a:xfrm>
            <a:custGeom>
              <a:avLst/>
              <a:gdLst>
                <a:gd name="connsiteX0" fmla="*/ 35517 w 177331"/>
                <a:gd name="connsiteY0" fmla="*/ 260796 h 270323"/>
                <a:gd name="connsiteX1" fmla="*/ 9640 w 177331"/>
                <a:gd name="connsiteY1" fmla="*/ 230861 h 270323"/>
                <a:gd name="connsiteX2" fmla="*/ 0 w 177331"/>
                <a:gd name="connsiteY2" fmla="*/ 181010 h 270323"/>
                <a:gd name="connsiteX3" fmla="*/ 11416 w 177331"/>
                <a:gd name="connsiteY3" fmla="*/ 130525 h 270323"/>
                <a:gd name="connsiteX4" fmla="*/ 44142 w 177331"/>
                <a:gd name="connsiteY4" fmla="*/ 94501 h 270323"/>
                <a:gd name="connsiteX5" fmla="*/ 94501 w 177331"/>
                <a:gd name="connsiteY5" fmla="*/ 81309 h 270323"/>
                <a:gd name="connsiteX6" fmla="*/ 124817 w 177331"/>
                <a:gd name="connsiteY6" fmla="*/ 84860 h 270323"/>
                <a:gd name="connsiteX7" fmla="*/ 124817 w 177331"/>
                <a:gd name="connsiteY7" fmla="*/ 23974 h 270323"/>
                <a:gd name="connsiteX8" fmla="*/ 91583 w 177331"/>
                <a:gd name="connsiteY8" fmla="*/ 20042 h 270323"/>
                <a:gd name="connsiteX9" fmla="*/ 91583 w 177331"/>
                <a:gd name="connsiteY9" fmla="*/ 6089 h 270323"/>
                <a:gd name="connsiteX10" fmla="*/ 150186 w 177331"/>
                <a:gd name="connsiteY10" fmla="*/ 0 h 270323"/>
                <a:gd name="connsiteX11" fmla="*/ 151201 w 177331"/>
                <a:gd name="connsiteY11" fmla="*/ 0 h 270323"/>
                <a:gd name="connsiteX12" fmla="*/ 158431 w 177331"/>
                <a:gd name="connsiteY12" fmla="*/ 5201 h 270323"/>
                <a:gd name="connsiteX13" fmla="*/ 158431 w 177331"/>
                <a:gd name="connsiteY13" fmla="*/ 250268 h 270323"/>
                <a:gd name="connsiteX14" fmla="*/ 177331 w 177331"/>
                <a:gd name="connsiteY14" fmla="*/ 250268 h 270323"/>
                <a:gd name="connsiteX15" fmla="*/ 177331 w 177331"/>
                <a:gd name="connsiteY15" fmla="*/ 265236 h 270323"/>
                <a:gd name="connsiteX16" fmla="*/ 159192 w 177331"/>
                <a:gd name="connsiteY16" fmla="*/ 268788 h 270323"/>
                <a:gd name="connsiteX17" fmla="*/ 143083 w 177331"/>
                <a:gd name="connsiteY17" fmla="*/ 270056 h 270323"/>
                <a:gd name="connsiteX18" fmla="*/ 131032 w 177331"/>
                <a:gd name="connsiteY18" fmla="*/ 267139 h 270323"/>
                <a:gd name="connsiteX19" fmla="*/ 127481 w 177331"/>
                <a:gd name="connsiteY19" fmla="*/ 254708 h 270323"/>
                <a:gd name="connsiteX20" fmla="*/ 127481 w 177331"/>
                <a:gd name="connsiteY20" fmla="*/ 244306 h 270323"/>
                <a:gd name="connsiteX21" fmla="*/ 103507 w 177331"/>
                <a:gd name="connsiteY21" fmla="*/ 262826 h 270323"/>
                <a:gd name="connsiteX22" fmla="*/ 71414 w 177331"/>
                <a:gd name="connsiteY22" fmla="*/ 270310 h 270323"/>
                <a:gd name="connsiteX23" fmla="*/ 35517 w 177331"/>
                <a:gd name="connsiteY23" fmla="*/ 260796 h 270323"/>
                <a:gd name="connsiteX24" fmla="*/ 108200 w 177331"/>
                <a:gd name="connsiteY24" fmla="*/ 241642 h 270323"/>
                <a:gd name="connsiteX25" fmla="*/ 124817 w 177331"/>
                <a:gd name="connsiteY25" fmla="*/ 228450 h 270323"/>
                <a:gd name="connsiteX26" fmla="*/ 124817 w 177331"/>
                <a:gd name="connsiteY26" fmla="*/ 109215 h 270323"/>
                <a:gd name="connsiteX27" fmla="*/ 112639 w 177331"/>
                <a:gd name="connsiteY27" fmla="*/ 102238 h 270323"/>
                <a:gd name="connsiteX28" fmla="*/ 92217 w 177331"/>
                <a:gd name="connsiteY28" fmla="*/ 99194 h 270323"/>
                <a:gd name="connsiteX29" fmla="*/ 51626 w 177331"/>
                <a:gd name="connsiteY29" fmla="*/ 118601 h 270323"/>
                <a:gd name="connsiteX30" fmla="*/ 36532 w 177331"/>
                <a:gd name="connsiteY30" fmla="*/ 178346 h 270323"/>
                <a:gd name="connsiteX31" fmla="*/ 49851 w 177331"/>
                <a:gd name="connsiteY31" fmla="*/ 230480 h 270323"/>
                <a:gd name="connsiteX32" fmla="*/ 84353 w 177331"/>
                <a:gd name="connsiteY32" fmla="*/ 247477 h 270323"/>
                <a:gd name="connsiteX33" fmla="*/ 108200 w 177331"/>
                <a:gd name="connsiteY33" fmla="*/ 241642 h 27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23">
                  <a:moveTo>
                    <a:pt x="35517" y="260796"/>
                  </a:moveTo>
                  <a:cubicBezTo>
                    <a:pt x="24608" y="254327"/>
                    <a:pt x="15983" y="244306"/>
                    <a:pt x="9640" y="230861"/>
                  </a:cubicBezTo>
                  <a:cubicBezTo>
                    <a:pt x="3171" y="217415"/>
                    <a:pt x="0" y="200798"/>
                    <a:pt x="0" y="181010"/>
                  </a:cubicBezTo>
                  <a:cubicBezTo>
                    <a:pt x="0" y="162490"/>
                    <a:pt x="3805" y="145747"/>
                    <a:pt x="11416" y="130525"/>
                  </a:cubicBezTo>
                  <a:cubicBezTo>
                    <a:pt x="19027" y="115303"/>
                    <a:pt x="29936" y="103253"/>
                    <a:pt x="44142" y="94501"/>
                  </a:cubicBezTo>
                  <a:cubicBezTo>
                    <a:pt x="58349" y="85748"/>
                    <a:pt x="75220" y="81309"/>
                    <a:pt x="94501" y="81309"/>
                  </a:cubicBezTo>
                  <a:cubicBezTo>
                    <a:pt x="105536" y="81309"/>
                    <a:pt x="115684" y="82450"/>
                    <a:pt x="124817" y="84860"/>
                  </a:cubicBezTo>
                  <a:lnTo>
                    <a:pt x="124817" y="23974"/>
                  </a:lnTo>
                  <a:lnTo>
                    <a:pt x="91583" y="20042"/>
                  </a:lnTo>
                  <a:lnTo>
                    <a:pt x="91583" y="6089"/>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7" y="270310"/>
                    <a:pt x="71414" y="270310"/>
                  </a:cubicBezTo>
                  <a:cubicBezTo>
                    <a:pt x="58349" y="270564"/>
                    <a:pt x="46426" y="267265"/>
                    <a:pt x="35517" y="260796"/>
                  </a:cubicBezTo>
                  <a:close/>
                  <a:moveTo>
                    <a:pt x="108200" y="241642"/>
                  </a:moveTo>
                  <a:cubicBezTo>
                    <a:pt x="115557" y="237837"/>
                    <a:pt x="121138" y="233397"/>
                    <a:pt x="124817" y="228450"/>
                  </a:cubicBezTo>
                  <a:lnTo>
                    <a:pt x="124817" y="109215"/>
                  </a:lnTo>
                  <a:cubicBezTo>
                    <a:pt x="123041" y="106551"/>
                    <a:pt x="118982" y="104268"/>
                    <a:pt x="112639" y="102238"/>
                  </a:cubicBezTo>
                  <a:cubicBezTo>
                    <a:pt x="106297" y="100209"/>
                    <a:pt x="99448" y="99194"/>
                    <a:pt x="92217" y="99194"/>
                  </a:cubicBezTo>
                  <a:cubicBezTo>
                    <a:pt x="75220" y="99194"/>
                    <a:pt x="61774" y="105663"/>
                    <a:pt x="51626" y="118601"/>
                  </a:cubicBezTo>
                  <a:cubicBezTo>
                    <a:pt x="41479" y="131540"/>
                    <a:pt x="36532" y="151455"/>
                    <a:pt x="36532" y="178346"/>
                  </a:cubicBezTo>
                  <a:cubicBezTo>
                    <a:pt x="36532" y="201813"/>
                    <a:pt x="40971" y="219191"/>
                    <a:pt x="49851" y="230480"/>
                  </a:cubicBezTo>
                  <a:cubicBezTo>
                    <a:pt x="58730" y="241769"/>
                    <a:pt x="70273" y="247477"/>
                    <a:pt x="84353" y="247477"/>
                  </a:cubicBezTo>
                  <a:cubicBezTo>
                    <a:pt x="92851" y="247351"/>
                    <a:pt x="100843" y="245448"/>
                    <a:pt x="108200" y="24164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7" name="Freeform: Shape 66">
              <a:extLst>
                <a:ext uri="{FF2B5EF4-FFF2-40B4-BE49-F238E27FC236}">
                  <a16:creationId xmlns:a16="http://schemas.microsoft.com/office/drawing/2014/main" id="{3171EE39-3941-B02F-5828-25310214BFE4}"/>
                </a:ext>
              </a:extLst>
            </p:cNvPr>
            <p:cNvSpPr/>
            <p:nvPr/>
          </p:nvSpPr>
          <p:spPr>
            <a:xfrm>
              <a:off x="22200643"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771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771"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8" name="Freeform: Shape 67">
              <a:extLst>
                <a:ext uri="{FF2B5EF4-FFF2-40B4-BE49-F238E27FC236}">
                  <a16:creationId xmlns:a16="http://schemas.microsoft.com/office/drawing/2014/main" id="{668B0DC9-69CB-44C8-71CE-2B9C588394D5}"/>
                </a:ext>
              </a:extLst>
            </p:cNvPr>
            <p:cNvSpPr/>
            <p:nvPr/>
          </p:nvSpPr>
          <p:spPr>
            <a:xfrm>
              <a:off x="19238400" y="1786804"/>
              <a:ext cx="318891" cy="242276"/>
            </a:xfrm>
            <a:custGeom>
              <a:avLst/>
              <a:gdLst>
                <a:gd name="connsiteX0" fmla="*/ 51500 w 318891"/>
                <a:gd name="connsiteY0" fmla="*/ 20295 h 242276"/>
                <a:gd name="connsiteX1" fmla="*/ 15983 w 318891"/>
                <a:gd name="connsiteY1" fmla="*/ 16363 h 242276"/>
                <a:gd name="connsiteX2" fmla="*/ 15983 w 318891"/>
                <a:gd name="connsiteY2" fmla="*/ 0 h 242276"/>
                <a:gd name="connsiteX3" fmla="*/ 102365 w 318891"/>
                <a:gd name="connsiteY3" fmla="*/ 0 h 242276"/>
                <a:gd name="connsiteX4" fmla="*/ 148283 w 318891"/>
                <a:gd name="connsiteY4" fmla="*/ 146635 h 242276"/>
                <a:gd name="connsiteX5" fmla="*/ 159065 w 318891"/>
                <a:gd name="connsiteY5" fmla="*/ 187986 h 242276"/>
                <a:gd name="connsiteX6" fmla="*/ 168833 w 318891"/>
                <a:gd name="connsiteY6" fmla="*/ 146635 h 242276"/>
                <a:gd name="connsiteX7" fmla="*/ 214497 w 318891"/>
                <a:gd name="connsiteY7" fmla="*/ 0 h 242276"/>
                <a:gd name="connsiteX8" fmla="*/ 300245 w 318891"/>
                <a:gd name="connsiteY8" fmla="*/ 0 h 242276"/>
                <a:gd name="connsiteX9" fmla="*/ 300245 w 318891"/>
                <a:gd name="connsiteY9" fmla="*/ 16363 h 242276"/>
                <a:gd name="connsiteX10" fmla="*/ 264348 w 318891"/>
                <a:gd name="connsiteY10" fmla="*/ 20295 h 242276"/>
                <a:gd name="connsiteX11" fmla="*/ 290478 w 318891"/>
                <a:gd name="connsiteY11" fmla="*/ 222742 h 242276"/>
                <a:gd name="connsiteX12" fmla="*/ 318892 w 318891"/>
                <a:gd name="connsiteY12" fmla="*/ 226294 h 242276"/>
                <a:gd name="connsiteX13" fmla="*/ 318892 w 318891"/>
                <a:gd name="connsiteY13" fmla="*/ 242277 h 242276"/>
                <a:gd name="connsiteX14" fmla="*/ 225026 w 318891"/>
                <a:gd name="connsiteY14" fmla="*/ 242277 h 242276"/>
                <a:gd name="connsiteX15" fmla="*/ 225026 w 318891"/>
                <a:gd name="connsiteY15" fmla="*/ 226294 h 242276"/>
                <a:gd name="connsiteX16" fmla="*/ 254708 w 318891"/>
                <a:gd name="connsiteY16" fmla="*/ 222996 h 242276"/>
                <a:gd name="connsiteX17" fmla="*/ 239993 w 318891"/>
                <a:gd name="connsiteY17" fmla="*/ 76615 h 242276"/>
                <a:gd name="connsiteX18" fmla="*/ 233144 w 318891"/>
                <a:gd name="connsiteY18" fmla="*/ 13699 h 242276"/>
                <a:gd name="connsiteX19" fmla="*/ 219444 w 318891"/>
                <a:gd name="connsiteY19" fmla="*/ 60633 h 242276"/>
                <a:gd name="connsiteX20" fmla="*/ 164900 w 318891"/>
                <a:gd name="connsiteY20" fmla="*/ 231114 h 242276"/>
                <a:gd name="connsiteX21" fmla="*/ 143717 w 318891"/>
                <a:gd name="connsiteY21" fmla="*/ 231114 h 242276"/>
                <a:gd name="connsiteX22" fmla="*/ 90949 w 318891"/>
                <a:gd name="connsiteY22" fmla="*/ 74966 h 242276"/>
                <a:gd name="connsiteX23" fmla="*/ 71668 w 318891"/>
                <a:gd name="connsiteY23" fmla="*/ 13319 h 242276"/>
                <a:gd name="connsiteX24" fmla="*/ 65833 w 318891"/>
                <a:gd name="connsiteY24" fmla="*/ 76488 h 242276"/>
                <a:gd name="connsiteX25" fmla="*/ 52768 w 318891"/>
                <a:gd name="connsiteY25" fmla="*/ 222996 h 242276"/>
                <a:gd name="connsiteX26" fmla="*/ 84987 w 318891"/>
                <a:gd name="connsiteY26" fmla="*/ 226294 h 242276"/>
                <a:gd name="connsiteX27" fmla="*/ 84987 w 318891"/>
                <a:gd name="connsiteY27" fmla="*/ 242277 h 242276"/>
                <a:gd name="connsiteX28" fmla="*/ 0 w 318891"/>
                <a:gd name="connsiteY28" fmla="*/ 242277 h 242276"/>
                <a:gd name="connsiteX29" fmla="*/ 0 w 318891"/>
                <a:gd name="connsiteY29" fmla="*/ 226294 h 242276"/>
                <a:gd name="connsiteX30" fmla="*/ 27653 w 318891"/>
                <a:gd name="connsiteY30" fmla="*/ 222996 h 242276"/>
                <a:gd name="connsiteX31" fmla="*/ 51500 w 318891"/>
                <a:gd name="connsiteY31"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276">
                  <a:moveTo>
                    <a:pt x="51500" y="20295"/>
                  </a:moveTo>
                  <a:lnTo>
                    <a:pt x="15983" y="16363"/>
                  </a:lnTo>
                  <a:lnTo>
                    <a:pt x="15983" y="0"/>
                  </a:lnTo>
                  <a:lnTo>
                    <a:pt x="102365" y="0"/>
                  </a:lnTo>
                  <a:lnTo>
                    <a:pt x="148283" y="146635"/>
                  </a:lnTo>
                  <a:lnTo>
                    <a:pt x="159065" y="187986"/>
                  </a:lnTo>
                  <a:lnTo>
                    <a:pt x="168833" y="146635"/>
                  </a:lnTo>
                  <a:lnTo>
                    <a:pt x="214497" y="0"/>
                  </a:lnTo>
                  <a:lnTo>
                    <a:pt x="300245" y="0"/>
                  </a:lnTo>
                  <a:lnTo>
                    <a:pt x="300245" y="16363"/>
                  </a:lnTo>
                  <a:lnTo>
                    <a:pt x="264348" y="20295"/>
                  </a:lnTo>
                  <a:lnTo>
                    <a:pt x="290478" y="222742"/>
                  </a:lnTo>
                  <a:lnTo>
                    <a:pt x="318892" y="226294"/>
                  </a:lnTo>
                  <a:lnTo>
                    <a:pt x="318892" y="242277"/>
                  </a:lnTo>
                  <a:lnTo>
                    <a:pt x="225026" y="242277"/>
                  </a:lnTo>
                  <a:lnTo>
                    <a:pt x="225026" y="226294"/>
                  </a:lnTo>
                  <a:lnTo>
                    <a:pt x="254708" y="222996"/>
                  </a:lnTo>
                  <a:lnTo>
                    <a:pt x="239993" y="76615"/>
                  </a:lnTo>
                  <a:lnTo>
                    <a:pt x="233144" y="13699"/>
                  </a:lnTo>
                  <a:lnTo>
                    <a:pt x="219444" y="60633"/>
                  </a:lnTo>
                  <a:lnTo>
                    <a:pt x="164900" y="231114"/>
                  </a:lnTo>
                  <a:lnTo>
                    <a:pt x="143717" y="231114"/>
                  </a:lnTo>
                  <a:lnTo>
                    <a:pt x="90949" y="74966"/>
                  </a:lnTo>
                  <a:lnTo>
                    <a:pt x="71668" y="13319"/>
                  </a:lnTo>
                  <a:lnTo>
                    <a:pt x="65833" y="76488"/>
                  </a:lnTo>
                  <a:lnTo>
                    <a:pt x="52768" y="222996"/>
                  </a:lnTo>
                  <a:lnTo>
                    <a:pt x="84987" y="226294"/>
                  </a:lnTo>
                  <a:lnTo>
                    <a:pt x="84987" y="242277"/>
                  </a:lnTo>
                  <a:lnTo>
                    <a:pt x="0" y="242277"/>
                  </a:lnTo>
                  <a:lnTo>
                    <a:pt x="0" y="226294"/>
                  </a:lnTo>
                  <a:lnTo>
                    <a:pt x="27653" y="222996"/>
                  </a:lnTo>
                  <a:lnTo>
                    <a:pt x="5150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9" name="Freeform: Shape 68">
              <a:extLst>
                <a:ext uri="{FF2B5EF4-FFF2-40B4-BE49-F238E27FC236}">
                  <a16:creationId xmlns:a16="http://schemas.microsoft.com/office/drawing/2014/main" id="{9C874EEE-8D19-4E26-8198-6A0E8706B5C4}"/>
                </a:ext>
              </a:extLst>
            </p:cNvPr>
            <p:cNvSpPr/>
            <p:nvPr/>
          </p:nvSpPr>
          <p:spPr>
            <a:xfrm>
              <a:off x="19573781" y="1843251"/>
              <a:ext cx="168452" cy="189381"/>
            </a:xfrm>
            <a:custGeom>
              <a:avLst/>
              <a:gdLst>
                <a:gd name="connsiteX0" fmla="*/ 12050 w 168452"/>
                <a:gd name="connsiteY0" fmla="*/ 44016 h 189381"/>
                <a:gd name="connsiteX1" fmla="*/ 43762 w 168452"/>
                <a:gd name="connsiteY1" fmla="*/ 11289 h 189381"/>
                <a:gd name="connsiteX2" fmla="*/ 86002 w 168452"/>
                <a:gd name="connsiteY2" fmla="*/ 0 h 189381"/>
                <a:gd name="connsiteX3" fmla="*/ 147776 w 168452"/>
                <a:gd name="connsiteY3" fmla="*/ 26130 h 189381"/>
                <a:gd name="connsiteX4" fmla="*/ 168452 w 168452"/>
                <a:gd name="connsiteY4" fmla="*/ 94627 h 189381"/>
                <a:gd name="connsiteX5" fmla="*/ 156402 w 168452"/>
                <a:gd name="connsiteY5" fmla="*/ 145747 h 189381"/>
                <a:gd name="connsiteX6" fmla="*/ 124690 w 168452"/>
                <a:gd name="connsiteY6" fmla="*/ 178346 h 189381"/>
                <a:gd name="connsiteX7" fmla="*/ 82450 w 168452"/>
                <a:gd name="connsiteY7" fmla="*/ 189382 h 189381"/>
                <a:gd name="connsiteX8" fmla="*/ 20676 w 168452"/>
                <a:gd name="connsiteY8" fmla="*/ 163251 h 189381"/>
                <a:gd name="connsiteX9" fmla="*/ 0 w 168452"/>
                <a:gd name="connsiteY9" fmla="*/ 94754 h 189381"/>
                <a:gd name="connsiteX10" fmla="*/ 12050 w 168452"/>
                <a:gd name="connsiteY10" fmla="*/ 44016 h 189381"/>
                <a:gd name="connsiteX11" fmla="*/ 118982 w 168452"/>
                <a:gd name="connsiteY11" fmla="*/ 152216 h 189381"/>
                <a:gd name="connsiteX12" fmla="*/ 131032 w 168452"/>
                <a:gd name="connsiteY12" fmla="*/ 97164 h 189381"/>
                <a:gd name="connsiteX13" fmla="*/ 119997 w 168452"/>
                <a:gd name="connsiteY13" fmla="*/ 39830 h 189381"/>
                <a:gd name="connsiteX14" fmla="*/ 84480 w 168452"/>
                <a:gd name="connsiteY14" fmla="*/ 18646 h 189381"/>
                <a:gd name="connsiteX15" fmla="*/ 49724 w 168452"/>
                <a:gd name="connsiteY15" fmla="*/ 37166 h 189381"/>
                <a:gd name="connsiteX16" fmla="*/ 37547 w 168452"/>
                <a:gd name="connsiteY16" fmla="*/ 92217 h 189381"/>
                <a:gd name="connsiteX17" fmla="*/ 48963 w 168452"/>
                <a:gd name="connsiteY17" fmla="*/ 149552 h 189381"/>
                <a:gd name="connsiteX18" fmla="*/ 84480 w 168452"/>
                <a:gd name="connsiteY18" fmla="*/ 170735 h 189381"/>
                <a:gd name="connsiteX19" fmla="*/ 118982 w 168452"/>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2" h="189381">
                  <a:moveTo>
                    <a:pt x="12050" y="44016"/>
                  </a:moveTo>
                  <a:cubicBezTo>
                    <a:pt x="20042" y="29682"/>
                    <a:pt x="30697" y="18773"/>
                    <a:pt x="43762" y="11289"/>
                  </a:cubicBezTo>
                  <a:cubicBezTo>
                    <a:pt x="56827" y="3805"/>
                    <a:pt x="71034" y="0"/>
                    <a:pt x="86002" y="0"/>
                  </a:cubicBezTo>
                  <a:cubicBezTo>
                    <a:pt x="113401" y="0"/>
                    <a:pt x="133950" y="8752"/>
                    <a:pt x="147776" y="26130"/>
                  </a:cubicBezTo>
                  <a:cubicBezTo>
                    <a:pt x="161602" y="43508"/>
                    <a:pt x="168452" y="66341"/>
                    <a:pt x="168452" y="94627"/>
                  </a:cubicBezTo>
                  <a:cubicBezTo>
                    <a:pt x="168452" y="114416"/>
                    <a:pt x="164393" y="131413"/>
                    <a:pt x="156402" y="145747"/>
                  </a:cubicBezTo>
                  <a:cubicBezTo>
                    <a:pt x="148410" y="160080"/>
                    <a:pt x="137755" y="170989"/>
                    <a:pt x="124690" y="178346"/>
                  </a:cubicBezTo>
                  <a:cubicBezTo>
                    <a:pt x="111498" y="185703"/>
                    <a:pt x="97418" y="189382"/>
                    <a:pt x="82450" y="189382"/>
                  </a:cubicBezTo>
                  <a:cubicBezTo>
                    <a:pt x="55051" y="189382"/>
                    <a:pt x="34502" y="180629"/>
                    <a:pt x="20676" y="163251"/>
                  </a:cubicBezTo>
                  <a:cubicBezTo>
                    <a:pt x="6850" y="145873"/>
                    <a:pt x="0" y="123041"/>
                    <a:pt x="0" y="94754"/>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40" y="25750"/>
                    <a:pt x="100716" y="18646"/>
                    <a:pt x="84480" y="18646"/>
                  </a:cubicBezTo>
                  <a:cubicBezTo>
                    <a:pt x="69512" y="18646"/>
                    <a:pt x="57969" y="24862"/>
                    <a:pt x="49724" y="37166"/>
                  </a:cubicBezTo>
                  <a:cubicBezTo>
                    <a:pt x="41606" y="49597"/>
                    <a:pt x="37547" y="67863"/>
                    <a:pt x="37547" y="92217"/>
                  </a:cubicBezTo>
                  <a:cubicBezTo>
                    <a:pt x="37547" y="116318"/>
                    <a:pt x="41352" y="135472"/>
                    <a:pt x="48963" y="149552"/>
                  </a:cubicBezTo>
                  <a:cubicBezTo>
                    <a:pt x="56573" y="163632"/>
                    <a:pt x="68370" y="170735"/>
                    <a:pt x="84480" y="170735"/>
                  </a:cubicBezTo>
                  <a:cubicBezTo>
                    <a:pt x="99448" y="170735"/>
                    <a:pt x="110864"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0" name="Freeform: Shape 69">
              <a:extLst>
                <a:ext uri="{FF2B5EF4-FFF2-40B4-BE49-F238E27FC236}">
                  <a16:creationId xmlns:a16="http://schemas.microsoft.com/office/drawing/2014/main" id="{1C7407FB-B739-7283-E402-E5C1C4280323}"/>
                </a:ext>
              </a:extLst>
            </p:cNvPr>
            <p:cNvSpPr/>
            <p:nvPr/>
          </p:nvSpPr>
          <p:spPr>
            <a:xfrm>
              <a:off x="19767983" y="1843885"/>
              <a:ext cx="196865" cy="185068"/>
            </a:xfrm>
            <a:custGeom>
              <a:avLst/>
              <a:gdLst>
                <a:gd name="connsiteX0" fmla="*/ 23467 w 196865"/>
                <a:gd name="connsiteY0" fmla="*/ 29302 h 185068"/>
                <a:gd name="connsiteX1" fmla="*/ 0 w 196865"/>
                <a:gd name="connsiteY1" fmla="*/ 23467 h 185068"/>
                <a:gd name="connsiteX2" fmla="*/ 0 w 196865"/>
                <a:gd name="connsiteY2" fmla="*/ 5835 h 185068"/>
                <a:gd name="connsiteX3" fmla="*/ 46553 w 196865"/>
                <a:gd name="connsiteY3" fmla="*/ 0 h 185068"/>
                <a:gd name="connsiteX4" fmla="*/ 47567 w 196865"/>
                <a:gd name="connsiteY4" fmla="*/ 0 h 185068"/>
                <a:gd name="connsiteX5" fmla="*/ 54417 w 196865"/>
                <a:gd name="connsiteY5" fmla="*/ 5835 h 185068"/>
                <a:gd name="connsiteX6" fmla="*/ 54417 w 196865"/>
                <a:gd name="connsiteY6" fmla="*/ 19534 h 185068"/>
                <a:gd name="connsiteX7" fmla="*/ 54037 w 196865"/>
                <a:gd name="connsiteY7" fmla="*/ 27399 h 185068"/>
                <a:gd name="connsiteX8" fmla="*/ 84987 w 196865"/>
                <a:gd name="connsiteY8" fmla="*/ 8499 h 185068"/>
                <a:gd name="connsiteX9" fmla="*/ 121773 w 196865"/>
                <a:gd name="connsiteY9" fmla="*/ 0 h 185068"/>
                <a:gd name="connsiteX10" fmla="*/ 153611 w 196865"/>
                <a:gd name="connsiteY10" fmla="*/ 7865 h 185068"/>
                <a:gd name="connsiteX11" fmla="*/ 169467 w 196865"/>
                <a:gd name="connsiteY11" fmla="*/ 31838 h 185068"/>
                <a:gd name="connsiteX12" fmla="*/ 174033 w 196865"/>
                <a:gd name="connsiteY12" fmla="*/ 75347 h 185068"/>
                <a:gd name="connsiteX13" fmla="*/ 174033 w 196865"/>
                <a:gd name="connsiteY13" fmla="*/ 166549 h 185068"/>
                <a:gd name="connsiteX14" fmla="*/ 196866 w 196865"/>
                <a:gd name="connsiteY14" fmla="*/ 168833 h 185068"/>
                <a:gd name="connsiteX15" fmla="*/ 196866 w 196865"/>
                <a:gd name="connsiteY15" fmla="*/ 185069 h 185068"/>
                <a:gd name="connsiteX16" fmla="*/ 119616 w 196865"/>
                <a:gd name="connsiteY16" fmla="*/ 185069 h 185068"/>
                <a:gd name="connsiteX17" fmla="*/ 119616 w 196865"/>
                <a:gd name="connsiteY17" fmla="*/ 169086 h 185068"/>
                <a:gd name="connsiteX18" fmla="*/ 139785 w 196865"/>
                <a:gd name="connsiteY18" fmla="*/ 166423 h 185068"/>
                <a:gd name="connsiteX19" fmla="*/ 139785 w 196865"/>
                <a:gd name="connsiteY19" fmla="*/ 74839 h 185068"/>
                <a:gd name="connsiteX20" fmla="*/ 137121 w 196865"/>
                <a:gd name="connsiteY20" fmla="*/ 44650 h 185068"/>
                <a:gd name="connsiteX21" fmla="*/ 127354 w 196865"/>
                <a:gd name="connsiteY21" fmla="*/ 28414 h 185068"/>
                <a:gd name="connsiteX22" fmla="*/ 106551 w 196865"/>
                <a:gd name="connsiteY22" fmla="*/ 23086 h 185068"/>
                <a:gd name="connsiteX23" fmla="*/ 81435 w 196865"/>
                <a:gd name="connsiteY23" fmla="*/ 28921 h 185068"/>
                <a:gd name="connsiteX24" fmla="*/ 57588 w 196865"/>
                <a:gd name="connsiteY24" fmla="*/ 42620 h 185068"/>
                <a:gd name="connsiteX25" fmla="*/ 57588 w 196865"/>
                <a:gd name="connsiteY25" fmla="*/ 166169 h 185068"/>
                <a:gd name="connsiteX26" fmla="*/ 79786 w 196865"/>
                <a:gd name="connsiteY26" fmla="*/ 169086 h 185068"/>
                <a:gd name="connsiteX27" fmla="*/ 79786 w 196865"/>
                <a:gd name="connsiteY27" fmla="*/ 185069 h 185068"/>
                <a:gd name="connsiteX28" fmla="*/ 2917 w 196865"/>
                <a:gd name="connsiteY28" fmla="*/ 185069 h 185068"/>
                <a:gd name="connsiteX29" fmla="*/ 2917 w 196865"/>
                <a:gd name="connsiteY29" fmla="*/ 169086 h 185068"/>
                <a:gd name="connsiteX30" fmla="*/ 23467 w 196865"/>
                <a:gd name="connsiteY30" fmla="*/ 166169 h 185068"/>
                <a:gd name="connsiteX31" fmla="*/ 23467 w 196865"/>
                <a:gd name="connsiteY31" fmla="*/ 29302 h 18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068">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7"/>
                    <a:pt x="169467" y="31838"/>
                  </a:cubicBezTo>
                  <a:cubicBezTo>
                    <a:pt x="172511" y="42620"/>
                    <a:pt x="174033" y="57081"/>
                    <a:pt x="174033" y="75347"/>
                  </a:cubicBezTo>
                  <a:lnTo>
                    <a:pt x="174033" y="166549"/>
                  </a:lnTo>
                  <a:lnTo>
                    <a:pt x="196866" y="168833"/>
                  </a:lnTo>
                  <a:lnTo>
                    <a:pt x="196866" y="185069"/>
                  </a:lnTo>
                  <a:lnTo>
                    <a:pt x="119616" y="185069"/>
                  </a:lnTo>
                  <a:lnTo>
                    <a:pt x="119616" y="169086"/>
                  </a:lnTo>
                  <a:lnTo>
                    <a:pt x="139785" y="166423"/>
                  </a:lnTo>
                  <a:lnTo>
                    <a:pt x="139785" y="74839"/>
                  </a:lnTo>
                  <a:cubicBezTo>
                    <a:pt x="139785" y="62028"/>
                    <a:pt x="138897" y="52007"/>
                    <a:pt x="137121" y="44650"/>
                  </a:cubicBezTo>
                  <a:cubicBezTo>
                    <a:pt x="135345" y="37420"/>
                    <a:pt x="132174" y="31965"/>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1" name="Freeform: Shape 70">
              <a:extLst>
                <a:ext uri="{FF2B5EF4-FFF2-40B4-BE49-F238E27FC236}">
                  <a16:creationId xmlns:a16="http://schemas.microsoft.com/office/drawing/2014/main" id="{DB07002F-0052-B20D-BC77-571BF920B0E5}"/>
                </a:ext>
              </a:extLst>
            </p:cNvPr>
            <p:cNvSpPr/>
            <p:nvPr/>
          </p:nvSpPr>
          <p:spPr>
            <a:xfrm>
              <a:off x="19987301"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1" y="14714"/>
                    <a:pt x="63931" y="20803"/>
                  </a:cubicBezTo>
                  <a:cubicBezTo>
                    <a:pt x="63931" y="28160"/>
                    <a:pt x="61774" y="33995"/>
                    <a:pt x="57588" y="38434"/>
                  </a:cubicBezTo>
                  <a:cubicBezTo>
                    <a:pt x="53402" y="42747"/>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2" name="Freeform: Shape 71">
              <a:extLst>
                <a:ext uri="{FF2B5EF4-FFF2-40B4-BE49-F238E27FC236}">
                  <a16:creationId xmlns:a16="http://schemas.microsoft.com/office/drawing/2014/main" id="{1BE1AD95-14CA-EBE0-9136-C30921ECE84D}"/>
                </a:ext>
              </a:extLst>
            </p:cNvPr>
            <p:cNvSpPr/>
            <p:nvPr/>
          </p:nvSpPr>
          <p:spPr>
            <a:xfrm>
              <a:off x="20092329" y="1801138"/>
              <a:ext cx="117459" cy="231241"/>
            </a:xfrm>
            <a:custGeom>
              <a:avLst/>
              <a:gdLst>
                <a:gd name="connsiteX0" fmla="*/ 32600 w 117459"/>
                <a:gd name="connsiteY0" fmla="*/ 222616 h 231241"/>
                <a:gd name="connsiteX1" fmla="*/ 23467 w 117459"/>
                <a:gd name="connsiteY1" fmla="*/ 193568 h 231241"/>
                <a:gd name="connsiteX2" fmla="*/ 23467 w 117459"/>
                <a:gd name="connsiteY2" fmla="*/ 68370 h 231241"/>
                <a:gd name="connsiteX3" fmla="*/ 0 w 117459"/>
                <a:gd name="connsiteY3" fmla="*/ 68370 h 231241"/>
                <a:gd name="connsiteX4" fmla="*/ 0 w 117459"/>
                <a:gd name="connsiteY4" fmla="*/ 53783 h 231241"/>
                <a:gd name="connsiteX5" fmla="*/ 9133 w 117459"/>
                <a:gd name="connsiteY5" fmla="*/ 51500 h 231241"/>
                <a:gd name="connsiteX6" fmla="*/ 19281 w 117459"/>
                <a:gd name="connsiteY6" fmla="*/ 47948 h 231241"/>
                <a:gd name="connsiteX7" fmla="*/ 27399 w 117459"/>
                <a:gd name="connsiteY7" fmla="*/ 36278 h 231241"/>
                <a:gd name="connsiteX8" fmla="*/ 33614 w 117459"/>
                <a:gd name="connsiteY8" fmla="*/ 16363 h 231241"/>
                <a:gd name="connsiteX9" fmla="*/ 37800 w 117459"/>
                <a:gd name="connsiteY9" fmla="*/ 0 h 231241"/>
                <a:gd name="connsiteX10" fmla="*/ 57081 w 117459"/>
                <a:gd name="connsiteY10" fmla="*/ 0 h 231241"/>
                <a:gd name="connsiteX11" fmla="*/ 57715 w 117459"/>
                <a:gd name="connsiteY11" fmla="*/ 46933 h 231241"/>
                <a:gd name="connsiteX12" fmla="*/ 112132 w 117459"/>
                <a:gd name="connsiteY12" fmla="*/ 46933 h 231241"/>
                <a:gd name="connsiteX13" fmla="*/ 112132 w 117459"/>
                <a:gd name="connsiteY13" fmla="*/ 68497 h 231241"/>
                <a:gd name="connsiteX14" fmla="*/ 57715 w 117459"/>
                <a:gd name="connsiteY14" fmla="*/ 68497 h 231241"/>
                <a:gd name="connsiteX15" fmla="*/ 57715 w 117459"/>
                <a:gd name="connsiteY15" fmla="*/ 168579 h 231241"/>
                <a:gd name="connsiteX16" fmla="*/ 58857 w 117459"/>
                <a:gd name="connsiteY16" fmla="*/ 194709 h 231241"/>
                <a:gd name="connsiteX17" fmla="*/ 63804 w 117459"/>
                <a:gd name="connsiteY17" fmla="*/ 204476 h 231241"/>
                <a:gd name="connsiteX18" fmla="*/ 76615 w 117459"/>
                <a:gd name="connsiteY18" fmla="*/ 206760 h 231241"/>
                <a:gd name="connsiteX19" fmla="*/ 96023 w 117459"/>
                <a:gd name="connsiteY19" fmla="*/ 204476 h 231241"/>
                <a:gd name="connsiteX20" fmla="*/ 112513 w 117459"/>
                <a:gd name="connsiteY20" fmla="*/ 199529 h 231241"/>
                <a:gd name="connsiteX21" fmla="*/ 117460 w 117459"/>
                <a:gd name="connsiteY21" fmla="*/ 214244 h 231241"/>
                <a:gd name="connsiteX22" fmla="*/ 92217 w 117459"/>
                <a:gd name="connsiteY22" fmla="*/ 225660 h 231241"/>
                <a:gd name="connsiteX23" fmla="*/ 60379 w 117459"/>
                <a:gd name="connsiteY23" fmla="*/ 231241 h 231241"/>
                <a:gd name="connsiteX24" fmla="*/ 32600 w 117459"/>
                <a:gd name="connsiteY24" fmla="*/ 222616 h 2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459" h="231241">
                  <a:moveTo>
                    <a:pt x="32600" y="222616"/>
                  </a:moveTo>
                  <a:cubicBezTo>
                    <a:pt x="26511" y="216907"/>
                    <a:pt x="23467" y="207267"/>
                    <a:pt x="23467" y="193568"/>
                  </a:cubicBezTo>
                  <a:lnTo>
                    <a:pt x="23467" y="68370"/>
                  </a:lnTo>
                  <a:lnTo>
                    <a:pt x="0" y="68370"/>
                  </a:lnTo>
                  <a:lnTo>
                    <a:pt x="0" y="53783"/>
                  </a:lnTo>
                  <a:cubicBezTo>
                    <a:pt x="1015" y="53529"/>
                    <a:pt x="4186" y="52768"/>
                    <a:pt x="9133" y="51500"/>
                  </a:cubicBezTo>
                  <a:cubicBezTo>
                    <a:pt x="14080" y="50231"/>
                    <a:pt x="17505" y="48963"/>
                    <a:pt x="19281" y="47948"/>
                  </a:cubicBezTo>
                  <a:cubicBezTo>
                    <a:pt x="22706" y="46045"/>
                    <a:pt x="25496" y="42113"/>
                    <a:pt x="27399" y="36278"/>
                  </a:cubicBezTo>
                  <a:cubicBezTo>
                    <a:pt x="29175" y="32092"/>
                    <a:pt x="31204" y="25496"/>
                    <a:pt x="33614" y="16363"/>
                  </a:cubicBezTo>
                  <a:cubicBezTo>
                    <a:pt x="36024" y="7230"/>
                    <a:pt x="37420" y="1776"/>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0" y="201305"/>
                    <a:pt x="112513" y="199529"/>
                  </a:cubicBezTo>
                  <a:lnTo>
                    <a:pt x="117460" y="214244"/>
                  </a:lnTo>
                  <a:cubicBezTo>
                    <a:pt x="112259" y="218176"/>
                    <a:pt x="103760" y="221981"/>
                    <a:pt x="92217" y="225660"/>
                  </a:cubicBezTo>
                  <a:cubicBezTo>
                    <a:pt x="80547" y="229338"/>
                    <a:pt x="70019" y="231241"/>
                    <a:pt x="60379" y="231241"/>
                  </a:cubicBezTo>
                  <a:cubicBezTo>
                    <a:pt x="47821"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3" name="Freeform: Shape 72">
              <a:extLst>
                <a:ext uri="{FF2B5EF4-FFF2-40B4-BE49-F238E27FC236}">
                  <a16:creationId xmlns:a16="http://schemas.microsoft.com/office/drawing/2014/main" id="{B2AA2676-4305-3BC0-F26A-05793D2484BC}"/>
                </a:ext>
              </a:extLst>
            </p:cNvPr>
            <p:cNvSpPr/>
            <p:nvPr/>
          </p:nvSpPr>
          <p:spPr>
            <a:xfrm>
              <a:off x="20229574" y="1843251"/>
              <a:ext cx="168454" cy="189381"/>
            </a:xfrm>
            <a:custGeom>
              <a:avLst/>
              <a:gdLst>
                <a:gd name="connsiteX0" fmla="*/ 11926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1926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1926" y="44016"/>
                  </a:moveTo>
                  <a:cubicBezTo>
                    <a:pt x="19918" y="29682"/>
                    <a:pt x="30573" y="18773"/>
                    <a:pt x="43765" y="11289"/>
                  </a:cubicBezTo>
                  <a:cubicBezTo>
                    <a:pt x="56957" y="3805"/>
                    <a:pt x="70910"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49"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4" name="Freeform: Shape 73">
              <a:extLst>
                <a:ext uri="{FF2B5EF4-FFF2-40B4-BE49-F238E27FC236}">
                  <a16:creationId xmlns:a16="http://schemas.microsoft.com/office/drawing/2014/main" id="{316292E4-29C4-0334-742A-80D866C5A2C6}"/>
                </a:ext>
              </a:extLst>
            </p:cNvPr>
            <p:cNvSpPr/>
            <p:nvPr/>
          </p:nvSpPr>
          <p:spPr>
            <a:xfrm>
              <a:off x="20428346"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1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537"/>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1"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5" name="Freeform: Shape 74">
              <a:extLst>
                <a:ext uri="{FF2B5EF4-FFF2-40B4-BE49-F238E27FC236}">
                  <a16:creationId xmlns:a16="http://schemas.microsoft.com/office/drawing/2014/main" id="{602B6439-037B-90C9-C800-4097CFA1E06F}"/>
                </a:ext>
              </a:extLst>
            </p:cNvPr>
            <p:cNvSpPr/>
            <p:nvPr/>
          </p:nvSpPr>
          <p:spPr>
            <a:xfrm>
              <a:off x="20575995"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2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2" y="38434"/>
                  </a:cubicBezTo>
                  <a:cubicBezTo>
                    <a:pt x="53276"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6" name="Freeform: Shape 75">
              <a:extLst>
                <a:ext uri="{FF2B5EF4-FFF2-40B4-BE49-F238E27FC236}">
                  <a16:creationId xmlns:a16="http://schemas.microsoft.com/office/drawing/2014/main" id="{C86A6D3D-8EE6-DEE5-15E8-258566905F39}"/>
                </a:ext>
              </a:extLst>
            </p:cNvPr>
            <p:cNvSpPr/>
            <p:nvPr/>
          </p:nvSpPr>
          <p:spPr>
            <a:xfrm>
              <a:off x="20680516" y="1848198"/>
              <a:ext cx="159065" cy="180756"/>
            </a:xfrm>
            <a:custGeom>
              <a:avLst/>
              <a:gdLst>
                <a:gd name="connsiteX0" fmla="*/ 37800 w 159065"/>
                <a:gd name="connsiteY0" fmla="*/ 20803 h 180756"/>
                <a:gd name="connsiteX1" fmla="*/ 31965 w 159065"/>
                <a:gd name="connsiteY1" fmla="*/ 51753 h 180756"/>
                <a:gd name="connsiteX2" fmla="*/ 12050 w 159065"/>
                <a:gd name="connsiteY2" fmla="*/ 51753 h 180756"/>
                <a:gd name="connsiteX3" fmla="*/ 12050 w 159065"/>
                <a:gd name="connsiteY3" fmla="*/ 0 h 180756"/>
                <a:gd name="connsiteX4" fmla="*/ 150567 w 159065"/>
                <a:gd name="connsiteY4" fmla="*/ 0 h 180756"/>
                <a:gd name="connsiteX5" fmla="*/ 157036 w 159065"/>
                <a:gd name="connsiteY5" fmla="*/ 13953 h 180756"/>
                <a:gd name="connsiteX6" fmla="*/ 61267 w 159065"/>
                <a:gd name="connsiteY6" fmla="*/ 142322 h 180756"/>
                <a:gd name="connsiteX7" fmla="*/ 38815 w 159065"/>
                <a:gd name="connsiteY7" fmla="*/ 162490 h 180756"/>
                <a:gd name="connsiteX8" fmla="*/ 126466 w 159065"/>
                <a:gd name="connsiteY8" fmla="*/ 159573 h 180756"/>
                <a:gd name="connsiteX9" fmla="*/ 140165 w 159065"/>
                <a:gd name="connsiteY9" fmla="*/ 123041 h 180756"/>
                <a:gd name="connsiteX10" fmla="*/ 159065 w 159065"/>
                <a:gd name="connsiteY10" fmla="*/ 125324 h 180756"/>
                <a:gd name="connsiteX11" fmla="*/ 153230 w 159065"/>
                <a:gd name="connsiteY11" fmla="*/ 180756 h 180756"/>
                <a:gd name="connsiteX12" fmla="*/ 6850 w 159065"/>
                <a:gd name="connsiteY12" fmla="*/ 180756 h 180756"/>
                <a:gd name="connsiteX13" fmla="*/ 0 w 159065"/>
                <a:gd name="connsiteY13" fmla="*/ 166423 h 180756"/>
                <a:gd name="connsiteX14" fmla="*/ 97418 w 159065"/>
                <a:gd name="connsiteY14" fmla="*/ 39322 h 180756"/>
                <a:gd name="connsiteX15" fmla="*/ 118982 w 159065"/>
                <a:gd name="connsiteY15" fmla="*/ 18520 h 180756"/>
                <a:gd name="connsiteX16" fmla="*/ 37800 w 159065"/>
                <a:gd name="connsiteY16" fmla="*/ 20803 h 18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9065" h="180756">
                  <a:moveTo>
                    <a:pt x="37800" y="20803"/>
                  </a:moveTo>
                  <a:lnTo>
                    <a:pt x="31965" y="51753"/>
                  </a:lnTo>
                  <a:lnTo>
                    <a:pt x="12050" y="51753"/>
                  </a:lnTo>
                  <a:lnTo>
                    <a:pt x="12050" y="0"/>
                  </a:lnTo>
                  <a:lnTo>
                    <a:pt x="150567" y="0"/>
                  </a:lnTo>
                  <a:lnTo>
                    <a:pt x="157036" y="13953"/>
                  </a:lnTo>
                  <a:lnTo>
                    <a:pt x="61267" y="142322"/>
                  </a:lnTo>
                  <a:lnTo>
                    <a:pt x="38815" y="162490"/>
                  </a:lnTo>
                  <a:lnTo>
                    <a:pt x="126466" y="159573"/>
                  </a:lnTo>
                  <a:lnTo>
                    <a:pt x="140165" y="123041"/>
                  </a:lnTo>
                  <a:lnTo>
                    <a:pt x="159065" y="125324"/>
                  </a:lnTo>
                  <a:lnTo>
                    <a:pt x="153230" y="180756"/>
                  </a:lnTo>
                  <a:lnTo>
                    <a:pt x="6850" y="180756"/>
                  </a:lnTo>
                  <a:lnTo>
                    <a:pt x="0" y="166423"/>
                  </a:lnTo>
                  <a:lnTo>
                    <a:pt x="97418" y="39322"/>
                  </a:lnTo>
                  <a:lnTo>
                    <a:pt x="118982" y="18520"/>
                  </a:lnTo>
                  <a:lnTo>
                    <a:pt x="37800" y="20803"/>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7" name="Freeform: Shape 76">
              <a:extLst>
                <a:ext uri="{FF2B5EF4-FFF2-40B4-BE49-F238E27FC236}">
                  <a16:creationId xmlns:a16="http://schemas.microsoft.com/office/drawing/2014/main" id="{710E3205-170A-BA78-CAF7-E41F4DE794A1}"/>
                </a:ext>
              </a:extLst>
            </p:cNvPr>
            <p:cNvSpPr/>
            <p:nvPr/>
          </p:nvSpPr>
          <p:spPr>
            <a:xfrm>
              <a:off x="20865712" y="1844139"/>
              <a:ext cx="160207" cy="188493"/>
            </a:xfrm>
            <a:custGeom>
              <a:avLst/>
              <a:gdLst>
                <a:gd name="connsiteX0" fmla="*/ 30951 w 160207"/>
                <a:gd name="connsiteY0" fmla="*/ 90822 h 188493"/>
                <a:gd name="connsiteX1" fmla="*/ 108581 w 160207"/>
                <a:gd name="connsiteY1" fmla="*/ 75347 h 188493"/>
                <a:gd name="connsiteX2" fmla="*/ 108581 w 160207"/>
                <a:gd name="connsiteY2" fmla="*/ 66214 h 188493"/>
                <a:gd name="connsiteX3" fmla="*/ 105283 w 160207"/>
                <a:gd name="connsiteY3" fmla="*/ 42113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184 h 188493"/>
                <a:gd name="connsiteX15" fmla="*/ 140926 w 160207"/>
                <a:gd name="connsiteY15" fmla="*/ 168833 h 188493"/>
                <a:gd name="connsiteX16" fmla="*/ 160207 w 160207"/>
                <a:gd name="connsiteY16" fmla="*/ 168833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822 h 188493"/>
                <a:gd name="connsiteX28" fmla="*/ 88285 w 160207"/>
                <a:gd name="connsiteY28" fmla="*/ 161095 h 188493"/>
                <a:gd name="connsiteX29" fmla="*/ 108454 w 160207"/>
                <a:gd name="connsiteY29" fmla="*/ 148664 h 188493"/>
                <a:gd name="connsiteX30" fmla="*/ 108454 w 160207"/>
                <a:gd name="connsiteY30" fmla="*/ 92598 h 188493"/>
                <a:gd name="connsiteX31" fmla="*/ 54798 w 160207"/>
                <a:gd name="connsiteY31" fmla="*/ 103507 h 188493"/>
                <a:gd name="connsiteX32" fmla="*/ 36659 w 160207"/>
                <a:gd name="connsiteY32" fmla="*/ 132047 h 188493"/>
                <a:gd name="connsiteX33" fmla="*/ 45284 w 160207"/>
                <a:gd name="connsiteY33" fmla="*/ 157924 h 188493"/>
                <a:gd name="connsiteX34" fmla="*/ 68624 w 160207"/>
                <a:gd name="connsiteY34" fmla="*/ 166296 h 188493"/>
                <a:gd name="connsiteX35" fmla="*/ 88285 w 160207"/>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822"/>
                  </a:moveTo>
                  <a:cubicBezTo>
                    <a:pt x="51373" y="81182"/>
                    <a:pt x="77250" y="75981"/>
                    <a:pt x="108581" y="75347"/>
                  </a:cubicBezTo>
                  <a:lnTo>
                    <a:pt x="108581" y="66214"/>
                  </a:lnTo>
                  <a:cubicBezTo>
                    <a:pt x="108581" y="56066"/>
                    <a:pt x="107439" y="47948"/>
                    <a:pt x="105283" y="42113"/>
                  </a:cubicBezTo>
                  <a:cubicBezTo>
                    <a:pt x="103126" y="36278"/>
                    <a:pt x="99321" y="31965"/>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184"/>
                  </a:cubicBezTo>
                  <a:lnTo>
                    <a:pt x="140926" y="168833"/>
                  </a:lnTo>
                  <a:lnTo>
                    <a:pt x="160207" y="168833"/>
                  </a:lnTo>
                  <a:lnTo>
                    <a:pt x="160207" y="183293"/>
                  </a:lnTo>
                  <a:cubicBezTo>
                    <a:pt x="155894" y="184435"/>
                    <a:pt x="150313" y="185450"/>
                    <a:pt x="143717" y="186591"/>
                  </a:cubicBezTo>
                  <a:cubicBezTo>
                    <a:pt x="137121" y="187606"/>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254" y="115557"/>
                    <a:pt x="10528" y="100462"/>
                    <a:pt x="30951" y="90822"/>
                  </a:cubicBezTo>
                  <a:close/>
                  <a:moveTo>
                    <a:pt x="88285" y="161095"/>
                  </a:moveTo>
                  <a:cubicBezTo>
                    <a:pt x="95642" y="157670"/>
                    <a:pt x="102365" y="153484"/>
                    <a:pt x="108454" y="148664"/>
                  </a:cubicBezTo>
                  <a:lnTo>
                    <a:pt x="108454" y="92598"/>
                  </a:lnTo>
                  <a:cubicBezTo>
                    <a:pt x="84733" y="92598"/>
                    <a:pt x="66848" y="96276"/>
                    <a:pt x="54798" y="103507"/>
                  </a:cubicBezTo>
                  <a:cubicBezTo>
                    <a:pt x="42747" y="110737"/>
                    <a:pt x="36659" y="120250"/>
                    <a:pt x="36659" y="132047"/>
                  </a:cubicBezTo>
                  <a:cubicBezTo>
                    <a:pt x="36659" y="143844"/>
                    <a:pt x="39576" y="152469"/>
                    <a:pt x="45284" y="157924"/>
                  </a:cubicBezTo>
                  <a:cubicBezTo>
                    <a:pt x="50992" y="163505"/>
                    <a:pt x="58857" y="166296"/>
                    <a:pt x="68624" y="166296"/>
                  </a:cubicBezTo>
                  <a:cubicBezTo>
                    <a:pt x="74459" y="166296"/>
                    <a:pt x="80928" y="164520"/>
                    <a:pt x="88285"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8" name="Freeform: Shape 77">
              <a:extLst>
                <a:ext uri="{FF2B5EF4-FFF2-40B4-BE49-F238E27FC236}">
                  <a16:creationId xmlns:a16="http://schemas.microsoft.com/office/drawing/2014/main" id="{57112F41-CE0F-3E6B-346E-AB8DFDADE4C7}"/>
                </a:ext>
              </a:extLst>
            </p:cNvPr>
            <p:cNvSpPr/>
            <p:nvPr/>
          </p:nvSpPr>
          <p:spPr>
            <a:xfrm>
              <a:off x="21049512"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80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80"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410"/>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9" name="Freeform: Shape 78">
              <a:extLst>
                <a:ext uri="{FF2B5EF4-FFF2-40B4-BE49-F238E27FC236}">
                  <a16:creationId xmlns:a16="http://schemas.microsoft.com/office/drawing/2014/main" id="{5757A8CB-987A-7E36-8F24-9068CF4D0ECB}"/>
                </a:ext>
              </a:extLst>
            </p:cNvPr>
            <p:cNvSpPr/>
            <p:nvPr/>
          </p:nvSpPr>
          <p:spPr>
            <a:xfrm>
              <a:off x="21197542" y="184337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1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011"/>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1"/>
                  </a:cubicBezTo>
                  <a:cubicBezTo>
                    <a:pt x="106171" y="186972"/>
                    <a:pt x="93613" y="189382"/>
                    <a:pt x="80801" y="189382"/>
                  </a:cubicBezTo>
                  <a:cubicBezTo>
                    <a:pt x="54417" y="189255"/>
                    <a:pt x="34375" y="180629"/>
                    <a:pt x="20676" y="163505"/>
                  </a:cubicBezTo>
                  <a:close/>
                  <a:moveTo>
                    <a:pt x="114035" y="77757"/>
                  </a:moveTo>
                  <a:cubicBezTo>
                    <a:pt x="114669" y="73190"/>
                    <a:pt x="115050" y="68497"/>
                    <a:pt x="115050" y="63804"/>
                  </a:cubicBezTo>
                  <a:cubicBezTo>
                    <a:pt x="114796" y="49724"/>
                    <a:pt x="111879" y="38561"/>
                    <a:pt x="106044" y="30443"/>
                  </a:cubicBezTo>
                  <a:cubicBezTo>
                    <a:pt x="100209" y="22325"/>
                    <a:pt x="91203" y="18266"/>
                    <a:pt x="78772" y="18266"/>
                  </a:cubicBezTo>
                  <a:cubicBezTo>
                    <a:pt x="66214" y="18266"/>
                    <a:pt x="56066" y="22832"/>
                    <a:pt x="48582" y="31965"/>
                  </a:cubicBezTo>
                  <a:cubicBezTo>
                    <a:pt x="41098" y="41098"/>
                    <a:pt x="36786"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0" name="Freeform: Shape 79">
              <a:extLst>
                <a:ext uri="{FF2B5EF4-FFF2-40B4-BE49-F238E27FC236}">
                  <a16:creationId xmlns:a16="http://schemas.microsoft.com/office/drawing/2014/main" id="{6DDBCAE1-C82D-144D-A3A6-A015D66EF150}"/>
                </a:ext>
              </a:extLst>
            </p:cNvPr>
            <p:cNvSpPr/>
            <p:nvPr/>
          </p:nvSpPr>
          <p:spPr>
            <a:xfrm>
              <a:off x="21452503" y="1844139"/>
              <a:ext cx="160080" cy="188493"/>
            </a:xfrm>
            <a:custGeom>
              <a:avLst/>
              <a:gdLst>
                <a:gd name="connsiteX0" fmla="*/ 30824 w 160080"/>
                <a:gd name="connsiteY0" fmla="*/ 90822 h 188493"/>
                <a:gd name="connsiteX1" fmla="*/ 108454 w 160080"/>
                <a:gd name="connsiteY1" fmla="*/ 75347 h 188493"/>
                <a:gd name="connsiteX2" fmla="*/ 108454 w 160080"/>
                <a:gd name="connsiteY2" fmla="*/ 66214 h 188493"/>
                <a:gd name="connsiteX3" fmla="*/ 105156 w 160080"/>
                <a:gd name="connsiteY3" fmla="*/ 42113 h 188493"/>
                <a:gd name="connsiteX4" fmla="*/ 93866 w 160080"/>
                <a:gd name="connsiteY4" fmla="*/ 29302 h 188493"/>
                <a:gd name="connsiteX5" fmla="*/ 71161 w 160080"/>
                <a:gd name="connsiteY5" fmla="*/ 25242 h 188493"/>
                <a:gd name="connsiteX6" fmla="*/ 41352 w 160080"/>
                <a:gd name="connsiteY6" fmla="*/ 29936 h 188493"/>
                <a:gd name="connsiteX7" fmla="*/ 15095 w 160080"/>
                <a:gd name="connsiteY7" fmla="*/ 41479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799 w 160080"/>
                <a:gd name="connsiteY14" fmla="*/ 64184 h 188493"/>
                <a:gd name="connsiteX15" fmla="*/ 140799 w 160080"/>
                <a:gd name="connsiteY15" fmla="*/ 168833 h 188493"/>
                <a:gd name="connsiteX16" fmla="*/ 160080 w 160080"/>
                <a:gd name="connsiteY16" fmla="*/ 168833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824 w 160080"/>
                <a:gd name="connsiteY27" fmla="*/ 90822 h 188493"/>
                <a:gd name="connsiteX28" fmla="*/ 88158 w 160080"/>
                <a:gd name="connsiteY28" fmla="*/ 161095 h 188493"/>
                <a:gd name="connsiteX29" fmla="*/ 108327 w 160080"/>
                <a:gd name="connsiteY29" fmla="*/ 148664 h 188493"/>
                <a:gd name="connsiteX30" fmla="*/ 108327 w 160080"/>
                <a:gd name="connsiteY30" fmla="*/ 92598 h 188493"/>
                <a:gd name="connsiteX31" fmla="*/ 54671 w 160080"/>
                <a:gd name="connsiteY31" fmla="*/ 103507 h 188493"/>
                <a:gd name="connsiteX32" fmla="*/ 36532 w 160080"/>
                <a:gd name="connsiteY32" fmla="*/ 132047 h 188493"/>
                <a:gd name="connsiteX33" fmla="*/ 45157 w 160080"/>
                <a:gd name="connsiteY33" fmla="*/ 157924 h 188493"/>
                <a:gd name="connsiteX34" fmla="*/ 68497 w 160080"/>
                <a:gd name="connsiteY34" fmla="*/ 166296 h 188493"/>
                <a:gd name="connsiteX35" fmla="*/ 88158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824" y="90822"/>
                  </a:moveTo>
                  <a:cubicBezTo>
                    <a:pt x="51246" y="81182"/>
                    <a:pt x="77123" y="75981"/>
                    <a:pt x="108454" y="75347"/>
                  </a:cubicBezTo>
                  <a:lnTo>
                    <a:pt x="108454" y="66214"/>
                  </a:lnTo>
                  <a:cubicBezTo>
                    <a:pt x="108454" y="56066"/>
                    <a:pt x="107312" y="47948"/>
                    <a:pt x="105156" y="42113"/>
                  </a:cubicBezTo>
                  <a:cubicBezTo>
                    <a:pt x="102999" y="36278"/>
                    <a:pt x="99194" y="31965"/>
                    <a:pt x="93866" y="29302"/>
                  </a:cubicBezTo>
                  <a:cubicBezTo>
                    <a:pt x="88539" y="26638"/>
                    <a:pt x="80928" y="25242"/>
                    <a:pt x="71161" y="25242"/>
                  </a:cubicBezTo>
                  <a:cubicBezTo>
                    <a:pt x="60125" y="25242"/>
                    <a:pt x="50104" y="26765"/>
                    <a:pt x="41352" y="29936"/>
                  </a:cubicBezTo>
                  <a:cubicBezTo>
                    <a:pt x="32599" y="33107"/>
                    <a:pt x="23847" y="36912"/>
                    <a:pt x="15095" y="41479"/>
                  </a:cubicBezTo>
                  <a:lnTo>
                    <a:pt x="6977" y="24481"/>
                  </a:lnTo>
                  <a:cubicBezTo>
                    <a:pt x="9767" y="22071"/>
                    <a:pt x="14968" y="18900"/>
                    <a:pt x="22579" y="14968"/>
                  </a:cubicBezTo>
                  <a:cubicBezTo>
                    <a:pt x="30189" y="11036"/>
                    <a:pt x="38942" y="7611"/>
                    <a:pt x="48963" y="4566"/>
                  </a:cubicBezTo>
                  <a:cubicBezTo>
                    <a:pt x="58983" y="1522"/>
                    <a:pt x="69004" y="0"/>
                    <a:pt x="78898" y="0"/>
                  </a:cubicBezTo>
                  <a:cubicBezTo>
                    <a:pt x="94374" y="0"/>
                    <a:pt x="106551" y="2156"/>
                    <a:pt x="115557" y="6342"/>
                  </a:cubicBezTo>
                  <a:cubicBezTo>
                    <a:pt x="124563" y="10528"/>
                    <a:pt x="131032" y="17378"/>
                    <a:pt x="134965" y="26765"/>
                  </a:cubicBezTo>
                  <a:cubicBezTo>
                    <a:pt x="138897" y="36151"/>
                    <a:pt x="140799" y="48582"/>
                    <a:pt x="140799" y="64184"/>
                  </a:cubicBezTo>
                  <a:lnTo>
                    <a:pt x="140799" y="168833"/>
                  </a:lnTo>
                  <a:lnTo>
                    <a:pt x="160080" y="168833"/>
                  </a:lnTo>
                  <a:lnTo>
                    <a:pt x="160080" y="183293"/>
                  </a:lnTo>
                  <a:cubicBezTo>
                    <a:pt x="155767" y="184435"/>
                    <a:pt x="150186" y="185450"/>
                    <a:pt x="143590" y="186591"/>
                  </a:cubicBezTo>
                  <a:cubicBezTo>
                    <a:pt x="136994" y="187606"/>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127" y="115557"/>
                    <a:pt x="10401" y="100462"/>
                    <a:pt x="30824" y="90822"/>
                  </a:cubicBezTo>
                  <a:close/>
                  <a:moveTo>
                    <a:pt x="88158" y="161095"/>
                  </a:moveTo>
                  <a:cubicBezTo>
                    <a:pt x="95515" y="157670"/>
                    <a:pt x="102238" y="153484"/>
                    <a:pt x="108327" y="148664"/>
                  </a:cubicBezTo>
                  <a:lnTo>
                    <a:pt x="108327" y="92598"/>
                  </a:lnTo>
                  <a:cubicBezTo>
                    <a:pt x="84607" y="92598"/>
                    <a:pt x="66721" y="96276"/>
                    <a:pt x="54671" y="103507"/>
                  </a:cubicBezTo>
                  <a:cubicBezTo>
                    <a:pt x="42620" y="110737"/>
                    <a:pt x="36532" y="120250"/>
                    <a:pt x="36532" y="132047"/>
                  </a:cubicBezTo>
                  <a:cubicBezTo>
                    <a:pt x="36532" y="143844"/>
                    <a:pt x="39449" y="152469"/>
                    <a:pt x="45157" y="157924"/>
                  </a:cubicBezTo>
                  <a:cubicBezTo>
                    <a:pt x="50865" y="163505"/>
                    <a:pt x="58730" y="166296"/>
                    <a:pt x="68497" y="166296"/>
                  </a:cubicBezTo>
                  <a:cubicBezTo>
                    <a:pt x="74205" y="166296"/>
                    <a:pt x="80801" y="164520"/>
                    <a:pt x="88158"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1" name="Freeform: Shape 80">
              <a:extLst>
                <a:ext uri="{FF2B5EF4-FFF2-40B4-BE49-F238E27FC236}">
                  <a16:creationId xmlns:a16="http://schemas.microsoft.com/office/drawing/2014/main" id="{3DC073F1-E8B2-00A2-D5E3-F457FFBD560C}"/>
                </a:ext>
              </a:extLst>
            </p:cNvPr>
            <p:cNvSpPr/>
            <p:nvPr/>
          </p:nvSpPr>
          <p:spPr>
            <a:xfrm>
              <a:off x="21712792" y="1784394"/>
              <a:ext cx="214877" cy="244940"/>
            </a:xfrm>
            <a:custGeom>
              <a:avLst/>
              <a:gdLst>
                <a:gd name="connsiteX0" fmla="*/ 254 w 214877"/>
                <a:gd name="connsiteY0" fmla="*/ 228577 h 244940"/>
                <a:gd name="connsiteX1" fmla="*/ 27272 w 214877"/>
                <a:gd name="connsiteY1" fmla="*/ 225279 h 244940"/>
                <a:gd name="connsiteX2" fmla="*/ 27272 w 214877"/>
                <a:gd name="connsiteY2" fmla="*/ 22706 h 244940"/>
                <a:gd name="connsiteX3" fmla="*/ 1903 w 214877"/>
                <a:gd name="connsiteY3" fmla="*/ 18520 h 244940"/>
                <a:gd name="connsiteX4" fmla="*/ 1903 w 214877"/>
                <a:gd name="connsiteY4" fmla="*/ 2537 h 244940"/>
                <a:gd name="connsiteX5" fmla="*/ 44650 w 214877"/>
                <a:gd name="connsiteY5" fmla="*/ 2537 h 244940"/>
                <a:gd name="connsiteX6" fmla="*/ 69385 w 214877"/>
                <a:gd name="connsiteY6" fmla="*/ 1268 h 244940"/>
                <a:gd name="connsiteX7" fmla="*/ 94754 w 214877"/>
                <a:gd name="connsiteY7" fmla="*/ 0 h 244940"/>
                <a:gd name="connsiteX8" fmla="*/ 162998 w 214877"/>
                <a:gd name="connsiteY8" fmla="*/ 15475 h 244940"/>
                <a:gd name="connsiteX9" fmla="*/ 183420 w 214877"/>
                <a:gd name="connsiteY9" fmla="*/ 64184 h 244940"/>
                <a:gd name="connsiteX10" fmla="*/ 170481 w 214877"/>
                <a:gd name="connsiteY10" fmla="*/ 106551 h 244940"/>
                <a:gd name="connsiteX11" fmla="*/ 135091 w 214877"/>
                <a:gd name="connsiteY11" fmla="*/ 132681 h 244940"/>
                <a:gd name="connsiteX12" fmla="*/ 154499 w 214877"/>
                <a:gd name="connsiteY12" fmla="*/ 151708 h 244940"/>
                <a:gd name="connsiteX13" fmla="*/ 176443 w 214877"/>
                <a:gd name="connsiteY13" fmla="*/ 189382 h 244940"/>
                <a:gd name="connsiteX14" fmla="*/ 191918 w 214877"/>
                <a:gd name="connsiteY14" fmla="*/ 216146 h 244940"/>
                <a:gd name="connsiteX15" fmla="*/ 202193 w 214877"/>
                <a:gd name="connsiteY15" fmla="*/ 225660 h 244940"/>
                <a:gd name="connsiteX16" fmla="*/ 214878 w 214877"/>
                <a:gd name="connsiteY16" fmla="*/ 228958 h 244940"/>
                <a:gd name="connsiteX17" fmla="*/ 214878 w 214877"/>
                <a:gd name="connsiteY17" fmla="*/ 244941 h 244940"/>
                <a:gd name="connsiteX18" fmla="*/ 169847 w 214877"/>
                <a:gd name="connsiteY18" fmla="*/ 244941 h 244940"/>
                <a:gd name="connsiteX19" fmla="*/ 158177 w 214877"/>
                <a:gd name="connsiteY19" fmla="*/ 233651 h 244940"/>
                <a:gd name="connsiteX20" fmla="*/ 140926 w 214877"/>
                <a:gd name="connsiteY20" fmla="*/ 198895 h 244940"/>
                <a:gd name="connsiteX21" fmla="*/ 120504 w 214877"/>
                <a:gd name="connsiteY21" fmla="*/ 158051 h 244940"/>
                <a:gd name="connsiteX22" fmla="*/ 103380 w 214877"/>
                <a:gd name="connsiteY22" fmla="*/ 138643 h 244940"/>
                <a:gd name="connsiteX23" fmla="*/ 62028 w 214877"/>
                <a:gd name="connsiteY23" fmla="*/ 138263 h 244940"/>
                <a:gd name="connsiteX24" fmla="*/ 62028 w 214877"/>
                <a:gd name="connsiteY24" fmla="*/ 225660 h 244940"/>
                <a:gd name="connsiteX25" fmla="*/ 94247 w 214877"/>
                <a:gd name="connsiteY25" fmla="*/ 228958 h 244940"/>
                <a:gd name="connsiteX26" fmla="*/ 94247 w 214877"/>
                <a:gd name="connsiteY26" fmla="*/ 244941 h 244940"/>
                <a:gd name="connsiteX27" fmla="*/ 0 w 214877"/>
                <a:gd name="connsiteY27" fmla="*/ 244941 h 244940"/>
                <a:gd name="connsiteX28" fmla="*/ 0 w 214877"/>
                <a:gd name="connsiteY28" fmla="*/ 228577 h 244940"/>
                <a:gd name="connsiteX29" fmla="*/ 133950 w 214877"/>
                <a:gd name="connsiteY29" fmla="*/ 107058 h 244940"/>
                <a:gd name="connsiteX30" fmla="*/ 146000 w 214877"/>
                <a:gd name="connsiteY30" fmla="*/ 66341 h 244940"/>
                <a:gd name="connsiteX31" fmla="*/ 133823 w 214877"/>
                <a:gd name="connsiteY31" fmla="*/ 30063 h 244940"/>
                <a:gd name="connsiteX32" fmla="*/ 91583 w 214877"/>
                <a:gd name="connsiteY32" fmla="*/ 17505 h 244940"/>
                <a:gd name="connsiteX33" fmla="*/ 70780 w 214877"/>
                <a:gd name="connsiteY33" fmla="*/ 18773 h 244940"/>
                <a:gd name="connsiteX34" fmla="*/ 62281 w 214877"/>
                <a:gd name="connsiteY34" fmla="*/ 19407 h 244940"/>
                <a:gd name="connsiteX35" fmla="*/ 62281 w 214877"/>
                <a:gd name="connsiteY35" fmla="*/ 120504 h 244940"/>
                <a:gd name="connsiteX36" fmla="*/ 82450 w 214877"/>
                <a:gd name="connsiteY36" fmla="*/ 120885 h 244940"/>
                <a:gd name="connsiteX37" fmla="*/ 100970 w 214877"/>
                <a:gd name="connsiteY37" fmla="*/ 120885 h 244940"/>
                <a:gd name="connsiteX38" fmla="*/ 133950 w 214877"/>
                <a:gd name="connsiteY38" fmla="*/ 107058 h 24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4877" h="244940">
                  <a:moveTo>
                    <a:pt x="254" y="228577"/>
                  </a:moveTo>
                  <a:lnTo>
                    <a:pt x="27272" y="225279"/>
                  </a:lnTo>
                  <a:lnTo>
                    <a:pt x="27272" y="22706"/>
                  </a:lnTo>
                  <a:lnTo>
                    <a:pt x="1903" y="18520"/>
                  </a:lnTo>
                  <a:lnTo>
                    <a:pt x="1903" y="2537"/>
                  </a:lnTo>
                  <a:lnTo>
                    <a:pt x="44650" y="2537"/>
                  </a:lnTo>
                  <a:cubicBezTo>
                    <a:pt x="50739" y="2537"/>
                    <a:pt x="58983" y="2156"/>
                    <a:pt x="69385" y="1268"/>
                  </a:cubicBezTo>
                  <a:cubicBezTo>
                    <a:pt x="80294" y="381"/>
                    <a:pt x="88666" y="0"/>
                    <a:pt x="94754" y="0"/>
                  </a:cubicBezTo>
                  <a:cubicBezTo>
                    <a:pt x="126719" y="0"/>
                    <a:pt x="149425" y="5201"/>
                    <a:pt x="162998" y="15475"/>
                  </a:cubicBezTo>
                  <a:cubicBezTo>
                    <a:pt x="176570" y="25750"/>
                    <a:pt x="183420" y="41986"/>
                    <a:pt x="183420" y="64184"/>
                  </a:cubicBezTo>
                  <a:cubicBezTo>
                    <a:pt x="183420" y="79660"/>
                    <a:pt x="179107" y="93740"/>
                    <a:pt x="170481" y="106551"/>
                  </a:cubicBezTo>
                  <a:cubicBezTo>
                    <a:pt x="161856" y="119363"/>
                    <a:pt x="150059" y="128115"/>
                    <a:pt x="135091" y="132681"/>
                  </a:cubicBezTo>
                  <a:cubicBezTo>
                    <a:pt x="142068" y="136360"/>
                    <a:pt x="148537" y="142702"/>
                    <a:pt x="154499" y="151708"/>
                  </a:cubicBezTo>
                  <a:cubicBezTo>
                    <a:pt x="160461" y="160714"/>
                    <a:pt x="167818" y="173272"/>
                    <a:pt x="176443" y="189382"/>
                  </a:cubicBezTo>
                  <a:cubicBezTo>
                    <a:pt x="183166" y="201559"/>
                    <a:pt x="188367" y="210438"/>
                    <a:pt x="191918" y="216146"/>
                  </a:cubicBezTo>
                  <a:cubicBezTo>
                    <a:pt x="195470" y="221854"/>
                    <a:pt x="198895" y="224899"/>
                    <a:pt x="202193" y="225660"/>
                  </a:cubicBezTo>
                  <a:lnTo>
                    <a:pt x="214878" y="228958"/>
                  </a:lnTo>
                  <a:lnTo>
                    <a:pt x="214878" y="244941"/>
                  </a:lnTo>
                  <a:lnTo>
                    <a:pt x="169847" y="244941"/>
                  </a:lnTo>
                  <a:cubicBezTo>
                    <a:pt x="166422" y="244941"/>
                    <a:pt x="162490" y="241262"/>
                    <a:pt x="158177" y="233651"/>
                  </a:cubicBezTo>
                  <a:cubicBezTo>
                    <a:pt x="153865" y="226167"/>
                    <a:pt x="148030" y="214624"/>
                    <a:pt x="140926" y="198895"/>
                  </a:cubicBezTo>
                  <a:cubicBezTo>
                    <a:pt x="133062" y="181771"/>
                    <a:pt x="126339" y="168072"/>
                    <a:pt x="120504" y="158051"/>
                  </a:cubicBezTo>
                  <a:cubicBezTo>
                    <a:pt x="114796" y="147903"/>
                    <a:pt x="109088" y="141434"/>
                    <a:pt x="103380" y="138643"/>
                  </a:cubicBezTo>
                  <a:cubicBezTo>
                    <a:pt x="80167" y="138643"/>
                    <a:pt x="66341" y="138516"/>
                    <a:pt x="62028" y="138263"/>
                  </a:cubicBezTo>
                  <a:lnTo>
                    <a:pt x="62028" y="225660"/>
                  </a:lnTo>
                  <a:lnTo>
                    <a:pt x="94247" y="228958"/>
                  </a:lnTo>
                  <a:lnTo>
                    <a:pt x="94247" y="244941"/>
                  </a:lnTo>
                  <a:lnTo>
                    <a:pt x="0" y="244941"/>
                  </a:lnTo>
                  <a:lnTo>
                    <a:pt x="0" y="228577"/>
                  </a:lnTo>
                  <a:close/>
                  <a:moveTo>
                    <a:pt x="133950" y="107058"/>
                  </a:moveTo>
                  <a:cubicBezTo>
                    <a:pt x="141941" y="97925"/>
                    <a:pt x="146000" y="84353"/>
                    <a:pt x="146000" y="66341"/>
                  </a:cubicBezTo>
                  <a:cubicBezTo>
                    <a:pt x="146000" y="50485"/>
                    <a:pt x="141941" y="38308"/>
                    <a:pt x="133823" y="30063"/>
                  </a:cubicBezTo>
                  <a:cubicBezTo>
                    <a:pt x="125705" y="21691"/>
                    <a:pt x="111625" y="17505"/>
                    <a:pt x="91583" y="17505"/>
                  </a:cubicBezTo>
                  <a:cubicBezTo>
                    <a:pt x="84607" y="17505"/>
                    <a:pt x="77630" y="17885"/>
                    <a:pt x="70780" y="18773"/>
                  </a:cubicBezTo>
                  <a:cubicBezTo>
                    <a:pt x="66467" y="19154"/>
                    <a:pt x="63550" y="19407"/>
                    <a:pt x="62281" y="19407"/>
                  </a:cubicBezTo>
                  <a:lnTo>
                    <a:pt x="62281" y="120504"/>
                  </a:lnTo>
                  <a:cubicBezTo>
                    <a:pt x="65580" y="120758"/>
                    <a:pt x="72302" y="120885"/>
                    <a:pt x="82450" y="120885"/>
                  </a:cubicBezTo>
                  <a:lnTo>
                    <a:pt x="100970" y="120885"/>
                  </a:lnTo>
                  <a:cubicBezTo>
                    <a:pt x="114923" y="120758"/>
                    <a:pt x="125832" y="116191"/>
                    <a:pt x="133950" y="107058"/>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2" name="Freeform: Shape 81">
              <a:extLst>
                <a:ext uri="{FF2B5EF4-FFF2-40B4-BE49-F238E27FC236}">
                  <a16:creationId xmlns:a16="http://schemas.microsoft.com/office/drawing/2014/main" id="{66BD4795-413E-D805-1F53-24E281C8FCD6}"/>
                </a:ext>
              </a:extLst>
            </p:cNvPr>
            <p:cNvSpPr/>
            <p:nvPr/>
          </p:nvSpPr>
          <p:spPr>
            <a:xfrm>
              <a:off x="2194124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19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19" y="30189"/>
                    <a:pt x="18519" y="24101"/>
                  </a:cubicBezTo>
                  <a:cubicBezTo>
                    <a:pt x="18519"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5"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3" name="Freeform: Shape 82">
              <a:extLst>
                <a:ext uri="{FF2B5EF4-FFF2-40B4-BE49-F238E27FC236}">
                  <a16:creationId xmlns:a16="http://schemas.microsoft.com/office/drawing/2014/main" id="{7DA13D40-F999-61FA-659C-148F3A83A998}"/>
                </a:ext>
              </a:extLst>
            </p:cNvPr>
            <p:cNvSpPr/>
            <p:nvPr/>
          </p:nvSpPr>
          <p:spPr>
            <a:xfrm>
              <a:off x="22053882" y="1844012"/>
              <a:ext cx="132046" cy="188366"/>
            </a:xfrm>
            <a:custGeom>
              <a:avLst/>
              <a:gdLst>
                <a:gd name="connsiteX0" fmla="*/ 27145 w 132046"/>
                <a:gd name="connsiteY0" fmla="*/ 158939 h 188366"/>
                <a:gd name="connsiteX1" fmla="*/ 40971 w 132046"/>
                <a:gd name="connsiteY1" fmla="*/ 167691 h 188366"/>
                <a:gd name="connsiteX2" fmla="*/ 63296 w 132046"/>
                <a:gd name="connsiteY2" fmla="*/ 171623 h 188366"/>
                <a:gd name="connsiteX3" fmla="*/ 90695 w 132046"/>
                <a:gd name="connsiteY3" fmla="*/ 164393 h 188366"/>
                <a:gd name="connsiteX4" fmla="*/ 99448 w 132046"/>
                <a:gd name="connsiteY4" fmla="*/ 144478 h 188366"/>
                <a:gd name="connsiteX5" fmla="*/ 93866 w 132046"/>
                <a:gd name="connsiteY5" fmla="*/ 129130 h 188366"/>
                <a:gd name="connsiteX6" fmla="*/ 78391 w 132046"/>
                <a:gd name="connsiteY6" fmla="*/ 117587 h 188366"/>
                <a:gd name="connsiteX7" fmla="*/ 49851 w 132046"/>
                <a:gd name="connsiteY7" fmla="*/ 105409 h 188366"/>
                <a:gd name="connsiteX8" fmla="*/ 13192 w 132046"/>
                <a:gd name="connsiteY8" fmla="*/ 82704 h 188366"/>
                <a:gd name="connsiteX9" fmla="*/ 1649 w 132046"/>
                <a:gd name="connsiteY9" fmla="*/ 47948 h 188366"/>
                <a:gd name="connsiteX10" fmla="*/ 10275 w 132046"/>
                <a:gd name="connsiteY10" fmla="*/ 22832 h 188366"/>
                <a:gd name="connsiteX11" fmla="*/ 34122 w 132046"/>
                <a:gd name="connsiteY11" fmla="*/ 6089 h 188366"/>
                <a:gd name="connsiteX12" fmla="*/ 67863 w 132046"/>
                <a:gd name="connsiteY12" fmla="*/ 0 h 188366"/>
                <a:gd name="connsiteX13" fmla="*/ 94120 w 132046"/>
                <a:gd name="connsiteY13" fmla="*/ 2283 h 188366"/>
                <a:gd name="connsiteX14" fmla="*/ 112259 w 132046"/>
                <a:gd name="connsiteY14" fmla="*/ 6850 h 188366"/>
                <a:gd name="connsiteX15" fmla="*/ 121392 w 132046"/>
                <a:gd name="connsiteY15" fmla="*/ 9767 h 188366"/>
                <a:gd name="connsiteX16" fmla="*/ 121392 w 132046"/>
                <a:gd name="connsiteY16" fmla="*/ 50231 h 188366"/>
                <a:gd name="connsiteX17" fmla="*/ 101477 w 132046"/>
                <a:gd name="connsiteY17" fmla="*/ 50231 h 188366"/>
                <a:gd name="connsiteX18" fmla="*/ 95008 w 132046"/>
                <a:gd name="connsiteY18" fmla="*/ 26130 h 188366"/>
                <a:gd name="connsiteX19" fmla="*/ 84607 w 132046"/>
                <a:gd name="connsiteY19" fmla="*/ 19407 h 188366"/>
                <a:gd name="connsiteX20" fmla="*/ 65706 w 132046"/>
                <a:gd name="connsiteY20" fmla="*/ 16617 h 188366"/>
                <a:gd name="connsiteX21" fmla="*/ 42113 w 132046"/>
                <a:gd name="connsiteY21" fmla="*/ 23086 h 188366"/>
                <a:gd name="connsiteX22" fmla="*/ 33107 w 132046"/>
                <a:gd name="connsiteY22" fmla="*/ 40718 h 188366"/>
                <a:gd name="connsiteX23" fmla="*/ 37800 w 132046"/>
                <a:gd name="connsiteY23" fmla="*/ 56827 h 188366"/>
                <a:gd name="connsiteX24" fmla="*/ 49724 w 132046"/>
                <a:gd name="connsiteY24" fmla="*/ 67102 h 188366"/>
                <a:gd name="connsiteX25" fmla="*/ 69258 w 132046"/>
                <a:gd name="connsiteY25" fmla="*/ 76235 h 188366"/>
                <a:gd name="connsiteX26" fmla="*/ 75727 w 132046"/>
                <a:gd name="connsiteY26" fmla="*/ 78898 h 188366"/>
                <a:gd name="connsiteX27" fmla="*/ 105409 w 132046"/>
                <a:gd name="connsiteY27" fmla="*/ 92598 h 188366"/>
                <a:gd name="connsiteX28" fmla="*/ 124436 w 132046"/>
                <a:gd name="connsiteY28" fmla="*/ 109722 h 188366"/>
                <a:gd name="connsiteX29" fmla="*/ 132047 w 132046"/>
                <a:gd name="connsiteY29" fmla="*/ 135599 h 188366"/>
                <a:gd name="connsiteX30" fmla="*/ 113274 w 132046"/>
                <a:gd name="connsiteY30" fmla="*/ 174033 h 188366"/>
                <a:gd name="connsiteX31" fmla="*/ 61901 w 132046"/>
                <a:gd name="connsiteY31" fmla="*/ 188367 h 188366"/>
                <a:gd name="connsiteX32" fmla="*/ 28540 w 132046"/>
                <a:gd name="connsiteY32" fmla="*/ 183927 h 188366"/>
                <a:gd name="connsiteX33" fmla="*/ 0 w 132046"/>
                <a:gd name="connsiteY33" fmla="*/ 174921 h 188366"/>
                <a:gd name="connsiteX34" fmla="*/ 0 w 132046"/>
                <a:gd name="connsiteY34" fmla="*/ 133189 h 188366"/>
                <a:gd name="connsiteX35" fmla="*/ 21183 w 132046"/>
                <a:gd name="connsiteY35" fmla="*/ 133189 h 188366"/>
                <a:gd name="connsiteX36" fmla="*/ 27145 w 132046"/>
                <a:gd name="connsiteY36" fmla="*/ 158939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2046" h="188366">
                  <a:moveTo>
                    <a:pt x="27145" y="158939"/>
                  </a:moveTo>
                  <a:cubicBezTo>
                    <a:pt x="29301" y="162237"/>
                    <a:pt x="33995" y="165154"/>
                    <a:pt x="40971" y="167691"/>
                  </a:cubicBezTo>
                  <a:cubicBezTo>
                    <a:pt x="48075" y="170355"/>
                    <a:pt x="55432" y="171623"/>
                    <a:pt x="63296" y="171623"/>
                  </a:cubicBezTo>
                  <a:cubicBezTo>
                    <a:pt x="75727" y="171623"/>
                    <a:pt x="84860" y="169213"/>
                    <a:pt x="90695" y="164393"/>
                  </a:cubicBezTo>
                  <a:cubicBezTo>
                    <a:pt x="96530" y="159573"/>
                    <a:pt x="99448" y="152977"/>
                    <a:pt x="99448" y="144478"/>
                  </a:cubicBezTo>
                  <a:cubicBezTo>
                    <a:pt x="99448" y="138643"/>
                    <a:pt x="97545" y="133442"/>
                    <a:pt x="93866" y="129130"/>
                  </a:cubicBezTo>
                  <a:cubicBezTo>
                    <a:pt x="90188" y="124817"/>
                    <a:pt x="84987" y="120885"/>
                    <a:pt x="78391" y="117587"/>
                  </a:cubicBezTo>
                  <a:cubicBezTo>
                    <a:pt x="71795" y="114162"/>
                    <a:pt x="62281" y="110103"/>
                    <a:pt x="49851" y="105409"/>
                  </a:cubicBezTo>
                  <a:cubicBezTo>
                    <a:pt x="33107" y="99067"/>
                    <a:pt x="20930" y="91583"/>
                    <a:pt x="13192" y="82704"/>
                  </a:cubicBezTo>
                  <a:cubicBezTo>
                    <a:pt x="5454" y="73951"/>
                    <a:pt x="1649" y="62282"/>
                    <a:pt x="1649" y="47948"/>
                  </a:cubicBezTo>
                  <a:cubicBezTo>
                    <a:pt x="1649" y="38434"/>
                    <a:pt x="4566" y="30063"/>
                    <a:pt x="10275" y="22832"/>
                  </a:cubicBezTo>
                  <a:cubicBezTo>
                    <a:pt x="15983" y="15602"/>
                    <a:pt x="23974" y="10021"/>
                    <a:pt x="34122" y="6089"/>
                  </a:cubicBezTo>
                  <a:cubicBezTo>
                    <a:pt x="44269" y="2030"/>
                    <a:pt x="55432" y="0"/>
                    <a:pt x="67863" y="0"/>
                  </a:cubicBezTo>
                  <a:cubicBezTo>
                    <a:pt x="77884" y="0"/>
                    <a:pt x="86636" y="761"/>
                    <a:pt x="94120" y="2283"/>
                  </a:cubicBezTo>
                  <a:cubicBezTo>
                    <a:pt x="101604" y="3805"/>
                    <a:pt x="107692" y="5328"/>
                    <a:pt x="112259" y="6850"/>
                  </a:cubicBezTo>
                  <a:cubicBezTo>
                    <a:pt x="116825" y="8372"/>
                    <a:pt x="119870" y="9387"/>
                    <a:pt x="121392" y="9767"/>
                  </a:cubicBezTo>
                  <a:lnTo>
                    <a:pt x="121392" y="50231"/>
                  </a:lnTo>
                  <a:lnTo>
                    <a:pt x="101477" y="50231"/>
                  </a:lnTo>
                  <a:lnTo>
                    <a:pt x="95008" y="26130"/>
                  </a:lnTo>
                  <a:cubicBezTo>
                    <a:pt x="93739" y="23467"/>
                    <a:pt x="90188" y="21310"/>
                    <a:pt x="84607" y="19407"/>
                  </a:cubicBezTo>
                  <a:cubicBezTo>
                    <a:pt x="79025" y="17505"/>
                    <a:pt x="72683" y="16617"/>
                    <a:pt x="65706" y="16617"/>
                  </a:cubicBezTo>
                  <a:cubicBezTo>
                    <a:pt x="55939" y="16617"/>
                    <a:pt x="48075" y="18773"/>
                    <a:pt x="42113" y="23086"/>
                  </a:cubicBezTo>
                  <a:cubicBezTo>
                    <a:pt x="36151" y="27399"/>
                    <a:pt x="33107" y="33361"/>
                    <a:pt x="33107" y="40718"/>
                  </a:cubicBezTo>
                  <a:cubicBezTo>
                    <a:pt x="33107" y="47187"/>
                    <a:pt x="34629" y="52641"/>
                    <a:pt x="37800" y="56827"/>
                  </a:cubicBezTo>
                  <a:cubicBezTo>
                    <a:pt x="40971" y="61013"/>
                    <a:pt x="44904" y="64438"/>
                    <a:pt x="49724" y="67102"/>
                  </a:cubicBezTo>
                  <a:cubicBezTo>
                    <a:pt x="54544" y="69766"/>
                    <a:pt x="61013" y="72810"/>
                    <a:pt x="69258" y="76235"/>
                  </a:cubicBezTo>
                  <a:lnTo>
                    <a:pt x="75727" y="78898"/>
                  </a:lnTo>
                  <a:cubicBezTo>
                    <a:pt x="87904" y="83719"/>
                    <a:pt x="97798" y="88285"/>
                    <a:pt x="105409" y="92598"/>
                  </a:cubicBezTo>
                  <a:cubicBezTo>
                    <a:pt x="113020" y="96911"/>
                    <a:pt x="119362" y="102619"/>
                    <a:pt x="124436" y="109722"/>
                  </a:cubicBezTo>
                  <a:cubicBezTo>
                    <a:pt x="129510" y="116826"/>
                    <a:pt x="132047" y="125451"/>
                    <a:pt x="132047" y="135599"/>
                  </a:cubicBezTo>
                  <a:cubicBezTo>
                    <a:pt x="132047" y="151708"/>
                    <a:pt x="125832" y="164520"/>
                    <a:pt x="113274" y="174033"/>
                  </a:cubicBezTo>
                  <a:cubicBezTo>
                    <a:pt x="100716" y="183547"/>
                    <a:pt x="83719" y="188367"/>
                    <a:pt x="61901" y="188367"/>
                  </a:cubicBezTo>
                  <a:cubicBezTo>
                    <a:pt x="51246" y="188367"/>
                    <a:pt x="40083" y="186845"/>
                    <a:pt x="28540" y="183927"/>
                  </a:cubicBezTo>
                  <a:cubicBezTo>
                    <a:pt x="16870" y="181010"/>
                    <a:pt x="7357" y="177966"/>
                    <a:pt x="0" y="174921"/>
                  </a:cubicBezTo>
                  <a:lnTo>
                    <a:pt x="0" y="133189"/>
                  </a:lnTo>
                  <a:lnTo>
                    <a:pt x="21183" y="133189"/>
                  </a:lnTo>
                  <a:lnTo>
                    <a:pt x="27145" y="15893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4" name="Freeform: Shape 83">
              <a:extLst>
                <a:ext uri="{FF2B5EF4-FFF2-40B4-BE49-F238E27FC236}">
                  <a16:creationId xmlns:a16="http://schemas.microsoft.com/office/drawing/2014/main" id="{D77925B0-4EA5-A789-FBDD-9CB06319F2C9}"/>
                </a:ext>
              </a:extLst>
            </p:cNvPr>
            <p:cNvSpPr/>
            <p:nvPr/>
          </p:nvSpPr>
          <p:spPr>
            <a:xfrm>
              <a:off x="22211549" y="1843251"/>
              <a:ext cx="142705" cy="189381"/>
            </a:xfrm>
            <a:custGeom>
              <a:avLst/>
              <a:gdLst>
                <a:gd name="connsiteX0" fmla="*/ 10405 w 142705"/>
                <a:gd name="connsiteY0" fmla="*/ 47567 h 189381"/>
                <a:gd name="connsiteX1" fmla="*/ 41736 w 142705"/>
                <a:gd name="connsiteY1" fmla="*/ 12812 h 189381"/>
                <a:gd name="connsiteX2" fmla="*/ 91460 w 142705"/>
                <a:gd name="connsiteY2" fmla="*/ 0 h 189381"/>
                <a:gd name="connsiteX3" fmla="*/ 115560 w 142705"/>
                <a:gd name="connsiteY3" fmla="*/ 2664 h 189381"/>
                <a:gd name="connsiteX4" fmla="*/ 139661 w 142705"/>
                <a:gd name="connsiteY4" fmla="*/ 9767 h 189381"/>
                <a:gd name="connsiteX5" fmla="*/ 138393 w 142705"/>
                <a:gd name="connsiteY5" fmla="*/ 59998 h 189381"/>
                <a:gd name="connsiteX6" fmla="*/ 117209 w 142705"/>
                <a:gd name="connsiteY6" fmla="*/ 59998 h 189381"/>
                <a:gd name="connsiteX7" fmla="*/ 110106 w 142705"/>
                <a:gd name="connsiteY7" fmla="*/ 26765 h 189381"/>
                <a:gd name="connsiteX8" fmla="*/ 85371 w 142705"/>
                <a:gd name="connsiteY8" fmla="*/ 17632 h 189381"/>
                <a:gd name="connsiteX9" fmla="*/ 49347 w 142705"/>
                <a:gd name="connsiteY9" fmla="*/ 36024 h 189381"/>
                <a:gd name="connsiteX10" fmla="*/ 36155 w 142705"/>
                <a:gd name="connsiteY10" fmla="*/ 88285 h 189381"/>
                <a:gd name="connsiteX11" fmla="*/ 50996 w 142705"/>
                <a:gd name="connsiteY11" fmla="*/ 146761 h 189381"/>
                <a:gd name="connsiteX12" fmla="*/ 89557 w 142705"/>
                <a:gd name="connsiteY12" fmla="*/ 166803 h 189381"/>
                <a:gd name="connsiteX13" fmla="*/ 115434 w 142705"/>
                <a:gd name="connsiteY13" fmla="*/ 162617 h 189381"/>
                <a:gd name="connsiteX14" fmla="*/ 136490 w 142705"/>
                <a:gd name="connsiteY14" fmla="*/ 152469 h 189381"/>
                <a:gd name="connsiteX15" fmla="*/ 142705 w 142705"/>
                <a:gd name="connsiteY15" fmla="*/ 165535 h 189381"/>
                <a:gd name="connsiteX16" fmla="*/ 116829 w 142705"/>
                <a:gd name="connsiteY16" fmla="*/ 182025 h 189381"/>
                <a:gd name="connsiteX17" fmla="*/ 82073 w 142705"/>
                <a:gd name="connsiteY17" fmla="*/ 189382 h 189381"/>
                <a:gd name="connsiteX18" fmla="*/ 36916 w 142705"/>
                <a:gd name="connsiteY18" fmla="*/ 177331 h 189381"/>
                <a:gd name="connsiteX19" fmla="*/ 9263 w 142705"/>
                <a:gd name="connsiteY19" fmla="*/ 144224 h 189381"/>
                <a:gd name="connsiteX20" fmla="*/ 3 w 142705"/>
                <a:gd name="connsiteY20" fmla="*/ 96530 h 189381"/>
                <a:gd name="connsiteX21" fmla="*/ 10405 w 142705"/>
                <a:gd name="connsiteY21" fmla="*/ 4756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705" h="189381">
                  <a:moveTo>
                    <a:pt x="10405" y="47567"/>
                  </a:moveTo>
                  <a:cubicBezTo>
                    <a:pt x="17508" y="32980"/>
                    <a:pt x="27909" y="21437"/>
                    <a:pt x="41736" y="12812"/>
                  </a:cubicBezTo>
                  <a:cubicBezTo>
                    <a:pt x="55562" y="4186"/>
                    <a:pt x="72052" y="0"/>
                    <a:pt x="91460" y="0"/>
                  </a:cubicBezTo>
                  <a:cubicBezTo>
                    <a:pt x="100846" y="0"/>
                    <a:pt x="108838" y="888"/>
                    <a:pt x="115560" y="2664"/>
                  </a:cubicBezTo>
                  <a:cubicBezTo>
                    <a:pt x="122283" y="4440"/>
                    <a:pt x="130275" y="6850"/>
                    <a:pt x="139661" y="9767"/>
                  </a:cubicBezTo>
                  <a:lnTo>
                    <a:pt x="138393" y="59998"/>
                  </a:lnTo>
                  <a:lnTo>
                    <a:pt x="117209" y="59998"/>
                  </a:lnTo>
                  <a:lnTo>
                    <a:pt x="110106" y="26765"/>
                  </a:lnTo>
                  <a:cubicBezTo>
                    <a:pt x="108838" y="20676"/>
                    <a:pt x="100593" y="17632"/>
                    <a:pt x="85371" y="17632"/>
                  </a:cubicBezTo>
                  <a:cubicBezTo>
                    <a:pt x="70149" y="17632"/>
                    <a:pt x="58099" y="23720"/>
                    <a:pt x="49347" y="36024"/>
                  </a:cubicBezTo>
                  <a:cubicBezTo>
                    <a:pt x="40594" y="48329"/>
                    <a:pt x="36155" y="65706"/>
                    <a:pt x="36155" y="88285"/>
                  </a:cubicBezTo>
                  <a:cubicBezTo>
                    <a:pt x="36155" y="113908"/>
                    <a:pt x="41102" y="133442"/>
                    <a:pt x="50996" y="146761"/>
                  </a:cubicBezTo>
                  <a:cubicBezTo>
                    <a:pt x="60890" y="160080"/>
                    <a:pt x="73701" y="166803"/>
                    <a:pt x="89557" y="166803"/>
                  </a:cubicBezTo>
                  <a:cubicBezTo>
                    <a:pt x="98690" y="166803"/>
                    <a:pt x="107315" y="165408"/>
                    <a:pt x="115434" y="162617"/>
                  </a:cubicBezTo>
                  <a:cubicBezTo>
                    <a:pt x="123552" y="159827"/>
                    <a:pt x="130528" y="156402"/>
                    <a:pt x="136490" y="152469"/>
                  </a:cubicBezTo>
                  <a:lnTo>
                    <a:pt x="142705" y="165535"/>
                  </a:lnTo>
                  <a:cubicBezTo>
                    <a:pt x="136870" y="171623"/>
                    <a:pt x="128245" y="177078"/>
                    <a:pt x="116829" y="182025"/>
                  </a:cubicBezTo>
                  <a:cubicBezTo>
                    <a:pt x="105413" y="186845"/>
                    <a:pt x="93870" y="189382"/>
                    <a:pt x="82073" y="189382"/>
                  </a:cubicBezTo>
                  <a:cubicBezTo>
                    <a:pt x="64188" y="189382"/>
                    <a:pt x="49220" y="185323"/>
                    <a:pt x="36916" y="177331"/>
                  </a:cubicBezTo>
                  <a:cubicBezTo>
                    <a:pt x="24612" y="169340"/>
                    <a:pt x="15352" y="158304"/>
                    <a:pt x="9263" y="144224"/>
                  </a:cubicBezTo>
                  <a:cubicBezTo>
                    <a:pt x="3048" y="130144"/>
                    <a:pt x="3" y="114289"/>
                    <a:pt x="3" y="96530"/>
                  </a:cubicBezTo>
                  <a:cubicBezTo>
                    <a:pt x="-123" y="78391"/>
                    <a:pt x="3428" y="62155"/>
                    <a:pt x="10405" y="4756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5" name="Freeform: Shape 84">
              <a:extLst>
                <a:ext uri="{FF2B5EF4-FFF2-40B4-BE49-F238E27FC236}">
                  <a16:creationId xmlns:a16="http://schemas.microsoft.com/office/drawing/2014/main" id="{3C6941B0-AD9A-54BF-8BE9-9B9E7B4434F9}"/>
                </a:ext>
              </a:extLst>
            </p:cNvPr>
            <p:cNvSpPr/>
            <p:nvPr/>
          </p:nvSpPr>
          <p:spPr>
            <a:xfrm>
              <a:off x="22379497" y="1844139"/>
              <a:ext cx="183166" cy="188367"/>
            </a:xfrm>
            <a:custGeom>
              <a:avLst/>
              <a:gdLst>
                <a:gd name="connsiteX0" fmla="*/ 137755 w 183166"/>
                <a:gd name="connsiteY0" fmla="*/ 184181 h 188367"/>
                <a:gd name="connsiteX1" fmla="*/ 133316 w 183166"/>
                <a:gd name="connsiteY1" fmla="*/ 172384 h 188367"/>
                <a:gd name="connsiteX2" fmla="*/ 133316 w 183166"/>
                <a:gd name="connsiteY2" fmla="*/ 161349 h 188367"/>
                <a:gd name="connsiteX3" fmla="*/ 106424 w 183166"/>
                <a:gd name="connsiteY3" fmla="*/ 180249 h 188367"/>
                <a:gd name="connsiteX4" fmla="*/ 73951 w 183166"/>
                <a:gd name="connsiteY4" fmla="*/ 188367 h 188367"/>
                <a:gd name="connsiteX5" fmla="*/ 30951 w 183166"/>
                <a:gd name="connsiteY5" fmla="*/ 172004 h 188367"/>
                <a:gd name="connsiteX6" fmla="*/ 18266 w 183166"/>
                <a:gd name="connsiteY6" fmla="*/ 118221 h 188367"/>
                <a:gd name="connsiteX7" fmla="*/ 18266 w 183166"/>
                <a:gd name="connsiteY7" fmla="*/ 23720 h 188367"/>
                <a:gd name="connsiteX8" fmla="*/ 0 w 183166"/>
                <a:gd name="connsiteY8" fmla="*/ 18520 h 188367"/>
                <a:gd name="connsiteX9" fmla="*/ 0 w 183166"/>
                <a:gd name="connsiteY9" fmla="*/ 4186 h 188367"/>
                <a:gd name="connsiteX10" fmla="*/ 45665 w 183166"/>
                <a:gd name="connsiteY10" fmla="*/ 0 h 188367"/>
                <a:gd name="connsiteX11" fmla="*/ 46045 w 183166"/>
                <a:gd name="connsiteY11" fmla="*/ 0 h 188367"/>
                <a:gd name="connsiteX12" fmla="*/ 52261 w 183166"/>
                <a:gd name="connsiteY12" fmla="*/ 3932 h 188367"/>
                <a:gd name="connsiteX13" fmla="*/ 52261 w 183166"/>
                <a:gd name="connsiteY13" fmla="*/ 115684 h 188367"/>
                <a:gd name="connsiteX14" fmla="*/ 55051 w 183166"/>
                <a:gd name="connsiteY14" fmla="*/ 145239 h 188367"/>
                <a:gd name="connsiteX15" fmla="*/ 64819 w 183166"/>
                <a:gd name="connsiteY15" fmla="*/ 160841 h 188367"/>
                <a:gd name="connsiteX16" fmla="*/ 85241 w 183166"/>
                <a:gd name="connsiteY16" fmla="*/ 165915 h 188367"/>
                <a:gd name="connsiteX17" fmla="*/ 109722 w 183166"/>
                <a:gd name="connsiteY17" fmla="*/ 160334 h 188367"/>
                <a:gd name="connsiteX18" fmla="*/ 129637 w 183166"/>
                <a:gd name="connsiteY18" fmla="*/ 147269 h 188367"/>
                <a:gd name="connsiteX19" fmla="*/ 129637 w 183166"/>
                <a:gd name="connsiteY19" fmla="*/ 23720 h 188367"/>
                <a:gd name="connsiteX20" fmla="*/ 106170 w 183166"/>
                <a:gd name="connsiteY20" fmla="*/ 18520 h 188367"/>
                <a:gd name="connsiteX21" fmla="*/ 106170 w 183166"/>
                <a:gd name="connsiteY21" fmla="*/ 4186 h 188367"/>
                <a:gd name="connsiteX22" fmla="*/ 155767 w 183166"/>
                <a:gd name="connsiteY22" fmla="*/ 0 h 188367"/>
                <a:gd name="connsiteX23" fmla="*/ 156148 w 183166"/>
                <a:gd name="connsiteY23" fmla="*/ 0 h 188367"/>
                <a:gd name="connsiteX24" fmla="*/ 163632 w 183166"/>
                <a:gd name="connsiteY24" fmla="*/ 3932 h 188367"/>
                <a:gd name="connsiteX25" fmla="*/ 163632 w 183166"/>
                <a:gd name="connsiteY25" fmla="*/ 168198 h 188367"/>
                <a:gd name="connsiteX26" fmla="*/ 183166 w 183166"/>
                <a:gd name="connsiteY26" fmla="*/ 168198 h 188367"/>
                <a:gd name="connsiteX27" fmla="*/ 182786 w 183166"/>
                <a:gd name="connsiteY27" fmla="*/ 182913 h 188367"/>
                <a:gd name="connsiteX28" fmla="*/ 166930 w 183166"/>
                <a:gd name="connsiteY28" fmla="*/ 186464 h 188367"/>
                <a:gd name="connsiteX29" fmla="*/ 151455 w 183166"/>
                <a:gd name="connsiteY29" fmla="*/ 187733 h 188367"/>
                <a:gd name="connsiteX30" fmla="*/ 137755 w 183166"/>
                <a:gd name="connsiteY30" fmla="*/ 184181 h 18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7">
                  <a:moveTo>
                    <a:pt x="137755" y="184181"/>
                  </a:moveTo>
                  <a:cubicBezTo>
                    <a:pt x="134838" y="181771"/>
                    <a:pt x="133316" y="177839"/>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89" y="187733"/>
                    <a:pt x="151455" y="187733"/>
                  </a:cubicBezTo>
                  <a:cubicBezTo>
                    <a:pt x="145239" y="187733"/>
                    <a:pt x="140673" y="186591"/>
                    <a:pt x="137755" y="184181"/>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6" name="Freeform: Shape 85">
              <a:extLst>
                <a:ext uri="{FF2B5EF4-FFF2-40B4-BE49-F238E27FC236}">
                  <a16:creationId xmlns:a16="http://schemas.microsoft.com/office/drawing/2014/main" id="{6EAF153E-1C2C-91F8-30C6-2CBD6907B7FC}"/>
                </a:ext>
              </a:extLst>
            </p:cNvPr>
            <p:cNvSpPr/>
            <p:nvPr/>
          </p:nvSpPr>
          <p:spPr>
            <a:xfrm>
              <a:off x="22589174"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537"/>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7" name="Freeform: Shape 86">
              <a:extLst>
                <a:ext uri="{FF2B5EF4-FFF2-40B4-BE49-F238E27FC236}">
                  <a16:creationId xmlns:a16="http://schemas.microsoft.com/office/drawing/2014/main" id="{A7BFCFC5-EB4C-9DE9-4C8B-C09B3B06DDB1}"/>
                </a:ext>
              </a:extLst>
            </p:cNvPr>
            <p:cNvSpPr/>
            <p:nvPr/>
          </p:nvSpPr>
          <p:spPr>
            <a:xfrm>
              <a:off x="2273682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1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1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1"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8" y="33995"/>
                    <a:pt x="57461" y="38434"/>
                  </a:cubicBezTo>
                  <a:cubicBezTo>
                    <a:pt x="53276" y="42747"/>
                    <a:pt x="47314" y="44904"/>
                    <a:pt x="39703" y="44904"/>
                  </a:cubicBezTo>
                  <a:lnTo>
                    <a:pt x="39322" y="44904"/>
                  </a:lnTo>
                  <a:cubicBezTo>
                    <a:pt x="32473" y="44904"/>
                    <a:pt x="27145" y="43001"/>
                    <a:pt x="23721"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8" name="Freeform: Shape 87">
              <a:extLst>
                <a:ext uri="{FF2B5EF4-FFF2-40B4-BE49-F238E27FC236}">
                  <a16:creationId xmlns:a16="http://schemas.microsoft.com/office/drawing/2014/main" id="{B44FF9DF-93D1-6358-5E9E-01362C8B4CC7}"/>
                </a:ext>
              </a:extLst>
            </p:cNvPr>
            <p:cNvSpPr/>
            <p:nvPr/>
          </p:nvSpPr>
          <p:spPr>
            <a:xfrm>
              <a:off x="22843628" y="1762196"/>
              <a:ext cx="88031" cy="266884"/>
            </a:xfrm>
            <a:custGeom>
              <a:avLst/>
              <a:gdLst>
                <a:gd name="connsiteX0" fmla="*/ 26384 w 88031"/>
                <a:gd name="connsiteY0" fmla="*/ 23720 h 266884"/>
                <a:gd name="connsiteX1" fmla="*/ 0 w 88031"/>
                <a:gd name="connsiteY1" fmla="*/ 20169 h 266884"/>
                <a:gd name="connsiteX2" fmla="*/ 0 w 88031"/>
                <a:gd name="connsiteY2" fmla="*/ 6215 h 266884"/>
                <a:gd name="connsiteX3" fmla="*/ 52514 w 88031"/>
                <a:gd name="connsiteY3" fmla="*/ 0 h 266884"/>
                <a:gd name="connsiteX4" fmla="*/ 53149 w 88031"/>
                <a:gd name="connsiteY4" fmla="*/ 0 h 266884"/>
                <a:gd name="connsiteX5" fmla="*/ 60379 w 88031"/>
                <a:gd name="connsiteY5" fmla="*/ 4820 h 266884"/>
                <a:gd name="connsiteX6" fmla="*/ 60379 w 88031"/>
                <a:gd name="connsiteY6" fmla="*/ 248239 h 266884"/>
                <a:gd name="connsiteX7" fmla="*/ 88031 w 88031"/>
                <a:gd name="connsiteY7" fmla="*/ 250902 h 266884"/>
                <a:gd name="connsiteX8" fmla="*/ 88031 w 88031"/>
                <a:gd name="connsiteY8" fmla="*/ 266885 h 266884"/>
                <a:gd name="connsiteX9" fmla="*/ 0 w 88031"/>
                <a:gd name="connsiteY9" fmla="*/ 266885 h 266884"/>
                <a:gd name="connsiteX10" fmla="*/ 0 w 88031"/>
                <a:gd name="connsiteY10" fmla="*/ 250902 h 266884"/>
                <a:gd name="connsiteX11" fmla="*/ 26384 w 88031"/>
                <a:gd name="connsiteY11" fmla="*/ 247985 h 266884"/>
                <a:gd name="connsiteX12" fmla="*/ 26384 w 88031"/>
                <a:gd name="connsiteY12" fmla="*/ 23720 h 26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6884">
                  <a:moveTo>
                    <a:pt x="26384" y="23720"/>
                  </a:moveTo>
                  <a:lnTo>
                    <a:pt x="0" y="20169"/>
                  </a:lnTo>
                  <a:lnTo>
                    <a:pt x="0" y="6215"/>
                  </a:lnTo>
                  <a:lnTo>
                    <a:pt x="52514" y="0"/>
                  </a:lnTo>
                  <a:lnTo>
                    <a:pt x="53149" y="0"/>
                  </a:lnTo>
                  <a:lnTo>
                    <a:pt x="60379" y="4820"/>
                  </a:lnTo>
                  <a:lnTo>
                    <a:pt x="60379" y="248239"/>
                  </a:lnTo>
                  <a:lnTo>
                    <a:pt x="88031" y="250902"/>
                  </a:lnTo>
                  <a:lnTo>
                    <a:pt x="88031" y="266885"/>
                  </a:lnTo>
                  <a:lnTo>
                    <a:pt x="0" y="266885"/>
                  </a:lnTo>
                  <a:lnTo>
                    <a:pt x="0" y="250902"/>
                  </a:lnTo>
                  <a:lnTo>
                    <a:pt x="26384" y="247985"/>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9" name="Freeform: Shape 88">
              <a:extLst>
                <a:ext uri="{FF2B5EF4-FFF2-40B4-BE49-F238E27FC236}">
                  <a16:creationId xmlns:a16="http://schemas.microsoft.com/office/drawing/2014/main" id="{1361A700-69F6-E186-BC9D-8FF224E04288}"/>
                </a:ext>
              </a:extLst>
            </p:cNvPr>
            <p:cNvSpPr/>
            <p:nvPr/>
          </p:nvSpPr>
          <p:spPr>
            <a:xfrm>
              <a:off x="22954869" y="1843251"/>
              <a:ext cx="168454" cy="189381"/>
            </a:xfrm>
            <a:custGeom>
              <a:avLst/>
              <a:gdLst>
                <a:gd name="connsiteX0" fmla="*/ 12053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2053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2053" y="44016"/>
                  </a:moveTo>
                  <a:cubicBezTo>
                    <a:pt x="20045" y="29682"/>
                    <a:pt x="30700" y="18773"/>
                    <a:pt x="43765" y="11289"/>
                  </a:cubicBezTo>
                  <a:cubicBezTo>
                    <a:pt x="56830" y="3805"/>
                    <a:pt x="71037"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2053"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0" name="Freeform: Shape 89">
              <a:extLst>
                <a:ext uri="{FF2B5EF4-FFF2-40B4-BE49-F238E27FC236}">
                  <a16:creationId xmlns:a16="http://schemas.microsoft.com/office/drawing/2014/main" id="{44806FD3-040E-78FD-6677-FA8E00B70A1B}"/>
                </a:ext>
              </a:extLst>
            </p:cNvPr>
            <p:cNvSpPr/>
            <p:nvPr/>
          </p:nvSpPr>
          <p:spPr>
            <a:xfrm>
              <a:off x="23153640"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410"/>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1" name="Freeform: Shape 90">
              <a:extLst>
                <a:ext uri="{FF2B5EF4-FFF2-40B4-BE49-F238E27FC236}">
                  <a16:creationId xmlns:a16="http://schemas.microsoft.com/office/drawing/2014/main" id="{BC03B5FE-F9F0-730F-70D4-286826001D95}"/>
                </a:ext>
              </a:extLst>
            </p:cNvPr>
            <p:cNvSpPr/>
            <p:nvPr/>
          </p:nvSpPr>
          <p:spPr>
            <a:xfrm>
              <a:off x="19250196"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5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2"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5" y="270310"/>
                  </a:cubicBezTo>
                  <a:cubicBezTo>
                    <a:pt x="58222" y="270437"/>
                    <a:pt x="46299"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716"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2" name="Freeform: Shape 91">
              <a:extLst>
                <a:ext uri="{FF2B5EF4-FFF2-40B4-BE49-F238E27FC236}">
                  <a16:creationId xmlns:a16="http://schemas.microsoft.com/office/drawing/2014/main" id="{6E5892FE-A839-04FC-89B7-694CA395E9A5}"/>
                </a:ext>
              </a:extLst>
            </p:cNvPr>
            <p:cNvSpPr/>
            <p:nvPr/>
          </p:nvSpPr>
          <p:spPr>
            <a:xfrm>
              <a:off x="19452516"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4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4" y="0"/>
                  </a:cubicBezTo>
                  <a:cubicBezTo>
                    <a:pt x="49851" y="0"/>
                    <a:pt x="55305" y="1903"/>
                    <a:pt x="58730" y="5835"/>
                  </a:cubicBezTo>
                  <a:cubicBezTo>
                    <a:pt x="62155" y="9767"/>
                    <a:pt x="63931" y="14714"/>
                    <a:pt x="63931" y="20803"/>
                  </a:cubicBezTo>
                  <a:cubicBezTo>
                    <a:pt x="63931"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3" name="Freeform: Shape 92">
              <a:extLst>
                <a:ext uri="{FF2B5EF4-FFF2-40B4-BE49-F238E27FC236}">
                  <a16:creationId xmlns:a16="http://schemas.microsoft.com/office/drawing/2014/main" id="{0E6F97BE-4E93-9FEF-FD6E-3724A756E28A}"/>
                </a:ext>
              </a:extLst>
            </p:cNvPr>
            <p:cNvSpPr/>
            <p:nvPr/>
          </p:nvSpPr>
          <p:spPr>
            <a:xfrm>
              <a:off x="19558052" y="2212754"/>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5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6"/>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4" name="Freeform: Shape 93">
              <a:extLst>
                <a:ext uri="{FF2B5EF4-FFF2-40B4-BE49-F238E27FC236}">
                  <a16:creationId xmlns:a16="http://schemas.microsoft.com/office/drawing/2014/main" id="{3F08934F-4B61-1EC9-CCB4-2D4E05A973CB}"/>
                </a:ext>
              </a:extLst>
            </p:cNvPr>
            <p:cNvSpPr/>
            <p:nvPr/>
          </p:nvSpPr>
          <p:spPr>
            <a:xfrm>
              <a:off x="19842949" y="2155800"/>
              <a:ext cx="318891" cy="242149"/>
            </a:xfrm>
            <a:custGeom>
              <a:avLst/>
              <a:gdLst>
                <a:gd name="connsiteX0" fmla="*/ 51500 w 318891"/>
                <a:gd name="connsiteY0" fmla="*/ 20169 h 242149"/>
                <a:gd name="connsiteX1" fmla="*/ 15983 w 318891"/>
                <a:gd name="connsiteY1" fmla="*/ 16236 h 242149"/>
                <a:gd name="connsiteX2" fmla="*/ 15983 w 318891"/>
                <a:gd name="connsiteY2" fmla="*/ 0 h 242149"/>
                <a:gd name="connsiteX3" fmla="*/ 102365 w 318891"/>
                <a:gd name="connsiteY3" fmla="*/ 0 h 242149"/>
                <a:gd name="connsiteX4" fmla="*/ 148283 w 318891"/>
                <a:gd name="connsiteY4" fmla="*/ 146635 h 242149"/>
                <a:gd name="connsiteX5" fmla="*/ 159065 w 318891"/>
                <a:gd name="connsiteY5" fmla="*/ 187986 h 242149"/>
                <a:gd name="connsiteX6" fmla="*/ 168833 w 318891"/>
                <a:gd name="connsiteY6" fmla="*/ 146635 h 242149"/>
                <a:gd name="connsiteX7" fmla="*/ 214497 w 318891"/>
                <a:gd name="connsiteY7" fmla="*/ 0 h 242149"/>
                <a:gd name="connsiteX8" fmla="*/ 300245 w 318891"/>
                <a:gd name="connsiteY8" fmla="*/ 0 h 242149"/>
                <a:gd name="connsiteX9" fmla="*/ 300245 w 318891"/>
                <a:gd name="connsiteY9" fmla="*/ 16236 h 242149"/>
                <a:gd name="connsiteX10" fmla="*/ 264348 w 318891"/>
                <a:gd name="connsiteY10" fmla="*/ 20169 h 242149"/>
                <a:gd name="connsiteX11" fmla="*/ 290478 w 318891"/>
                <a:gd name="connsiteY11" fmla="*/ 222616 h 242149"/>
                <a:gd name="connsiteX12" fmla="*/ 318892 w 318891"/>
                <a:gd name="connsiteY12" fmla="*/ 226167 h 242149"/>
                <a:gd name="connsiteX13" fmla="*/ 318892 w 318891"/>
                <a:gd name="connsiteY13" fmla="*/ 242150 h 242149"/>
                <a:gd name="connsiteX14" fmla="*/ 225026 w 318891"/>
                <a:gd name="connsiteY14" fmla="*/ 242150 h 242149"/>
                <a:gd name="connsiteX15" fmla="*/ 225026 w 318891"/>
                <a:gd name="connsiteY15" fmla="*/ 226167 h 242149"/>
                <a:gd name="connsiteX16" fmla="*/ 254708 w 318891"/>
                <a:gd name="connsiteY16" fmla="*/ 222869 h 242149"/>
                <a:gd name="connsiteX17" fmla="*/ 239993 w 318891"/>
                <a:gd name="connsiteY17" fmla="*/ 76488 h 242149"/>
                <a:gd name="connsiteX18" fmla="*/ 233144 w 318891"/>
                <a:gd name="connsiteY18" fmla="*/ 13573 h 242149"/>
                <a:gd name="connsiteX19" fmla="*/ 219444 w 318891"/>
                <a:gd name="connsiteY19" fmla="*/ 60506 h 242149"/>
                <a:gd name="connsiteX20" fmla="*/ 165027 w 318891"/>
                <a:gd name="connsiteY20" fmla="*/ 230987 h 242149"/>
                <a:gd name="connsiteX21" fmla="*/ 143844 w 318891"/>
                <a:gd name="connsiteY21" fmla="*/ 230987 h 242149"/>
                <a:gd name="connsiteX22" fmla="*/ 91076 w 318891"/>
                <a:gd name="connsiteY22" fmla="*/ 74839 h 242149"/>
                <a:gd name="connsiteX23" fmla="*/ 71795 w 318891"/>
                <a:gd name="connsiteY23" fmla="*/ 13192 h 242149"/>
                <a:gd name="connsiteX24" fmla="*/ 65960 w 318891"/>
                <a:gd name="connsiteY24" fmla="*/ 76362 h 242149"/>
                <a:gd name="connsiteX25" fmla="*/ 52895 w 318891"/>
                <a:gd name="connsiteY25" fmla="*/ 222742 h 242149"/>
                <a:gd name="connsiteX26" fmla="*/ 85114 w 318891"/>
                <a:gd name="connsiteY26" fmla="*/ 226040 h 242149"/>
                <a:gd name="connsiteX27" fmla="*/ 85114 w 318891"/>
                <a:gd name="connsiteY27" fmla="*/ 242023 h 242149"/>
                <a:gd name="connsiteX28" fmla="*/ 0 w 318891"/>
                <a:gd name="connsiteY28" fmla="*/ 242023 h 242149"/>
                <a:gd name="connsiteX29" fmla="*/ 0 w 318891"/>
                <a:gd name="connsiteY29" fmla="*/ 226040 h 242149"/>
                <a:gd name="connsiteX30" fmla="*/ 27653 w 318891"/>
                <a:gd name="connsiteY30" fmla="*/ 222742 h 242149"/>
                <a:gd name="connsiteX31" fmla="*/ 51500 w 318891"/>
                <a:gd name="connsiteY31" fmla="*/ 20169 h 24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149">
                  <a:moveTo>
                    <a:pt x="51500" y="20169"/>
                  </a:moveTo>
                  <a:lnTo>
                    <a:pt x="15983" y="16236"/>
                  </a:lnTo>
                  <a:lnTo>
                    <a:pt x="15983" y="0"/>
                  </a:lnTo>
                  <a:lnTo>
                    <a:pt x="102365" y="0"/>
                  </a:lnTo>
                  <a:lnTo>
                    <a:pt x="148283" y="146635"/>
                  </a:lnTo>
                  <a:lnTo>
                    <a:pt x="159065" y="187986"/>
                  </a:lnTo>
                  <a:lnTo>
                    <a:pt x="168833" y="146635"/>
                  </a:lnTo>
                  <a:lnTo>
                    <a:pt x="214497" y="0"/>
                  </a:lnTo>
                  <a:lnTo>
                    <a:pt x="300245" y="0"/>
                  </a:lnTo>
                  <a:lnTo>
                    <a:pt x="300245" y="16236"/>
                  </a:lnTo>
                  <a:lnTo>
                    <a:pt x="264348" y="20169"/>
                  </a:lnTo>
                  <a:lnTo>
                    <a:pt x="290478" y="222616"/>
                  </a:lnTo>
                  <a:lnTo>
                    <a:pt x="318892" y="226167"/>
                  </a:lnTo>
                  <a:lnTo>
                    <a:pt x="318892" y="242150"/>
                  </a:lnTo>
                  <a:lnTo>
                    <a:pt x="225026" y="242150"/>
                  </a:lnTo>
                  <a:lnTo>
                    <a:pt x="225026" y="226167"/>
                  </a:lnTo>
                  <a:lnTo>
                    <a:pt x="254708" y="222869"/>
                  </a:lnTo>
                  <a:lnTo>
                    <a:pt x="239993" y="76488"/>
                  </a:lnTo>
                  <a:lnTo>
                    <a:pt x="233144" y="13573"/>
                  </a:lnTo>
                  <a:lnTo>
                    <a:pt x="219444" y="60506"/>
                  </a:lnTo>
                  <a:lnTo>
                    <a:pt x="165027" y="230987"/>
                  </a:lnTo>
                  <a:lnTo>
                    <a:pt x="143844" y="230987"/>
                  </a:lnTo>
                  <a:lnTo>
                    <a:pt x="91076" y="74839"/>
                  </a:lnTo>
                  <a:lnTo>
                    <a:pt x="71795" y="13192"/>
                  </a:lnTo>
                  <a:lnTo>
                    <a:pt x="65960" y="76362"/>
                  </a:lnTo>
                  <a:lnTo>
                    <a:pt x="52895" y="222742"/>
                  </a:lnTo>
                  <a:lnTo>
                    <a:pt x="85114" y="226040"/>
                  </a:lnTo>
                  <a:lnTo>
                    <a:pt x="85114" y="242023"/>
                  </a:lnTo>
                  <a:lnTo>
                    <a:pt x="0" y="242023"/>
                  </a:lnTo>
                  <a:lnTo>
                    <a:pt x="0" y="226040"/>
                  </a:lnTo>
                  <a:lnTo>
                    <a:pt x="27653" y="222742"/>
                  </a:lnTo>
                  <a:lnTo>
                    <a:pt x="51500" y="2016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5" name="Freeform: Shape 94">
              <a:extLst>
                <a:ext uri="{FF2B5EF4-FFF2-40B4-BE49-F238E27FC236}">
                  <a16:creationId xmlns:a16="http://schemas.microsoft.com/office/drawing/2014/main" id="{6BC0330C-A245-DF2E-4916-C6EADB961EF2}"/>
                </a:ext>
              </a:extLst>
            </p:cNvPr>
            <p:cNvSpPr/>
            <p:nvPr/>
          </p:nvSpPr>
          <p:spPr>
            <a:xfrm>
              <a:off x="20177697" y="2212247"/>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2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898 w 149932"/>
                <a:gd name="connsiteY20" fmla="*/ 18139 h 189381"/>
                <a:gd name="connsiteX21" fmla="*/ 48709 w 149932"/>
                <a:gd name="connsiteY21" fmla="*/ 31838 h 189381"/>
                <a:gd name="connsiteX22" fmla="*/ 35771 w 149932"/>
                <a:gd name="connsiteY22" fmla="*/ 77757 h 189381"/>
                <a:gd name="connsiteX23" fmla="*/ 114035 w 149932"/>
                <a:gd name="connsiteY23" fmla="*/ 7775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2" y="0"/>
                    <a:pt x="121011" y="5581"/>
                    <a:pt x="132174" y="16744"/>
                  </a:cubicBezTo>
                  <a:cubicBezTo>
                    <a:pt x="143336" y="27906"/>
                    <a:pt x="149298" y="44016"/>
                    <a:pt x="149932" y="64819"/>
                  </a:cubicBezTo>
                  <a:cubicBezTo>
                    <a:pt x="149932" y="78137"/>
                    <a:pt x="149171" y="88158"/>
                    <a:pt x="147649" y="95135"/>
                  </a:cubicBezTo>
                  <a:lnTo>
                    <a:pt x="35517" y="95135"/>
                  </a:lnTo>
                  <a:cubicBezTo>
                    <a:pt x="35897" y="116699"/>
                    <a:pt x="40971" y="133950"/>
                    <a:pt x="50485" y="147142"/>
                  </a:cubicBezTo>
                  <a:cubicBezTo>
                    <a:pt x="59998" y="160334"/>
                    <a:pt x="73571" y="166803"/>
                    <a:pt x="91202"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5" y="22198"/>
                    <a:pt x="91202" y="18139"/>
                    <a:pt x="78898" y="18139"/>
                  </a:cubicBezTo>
                  <a:cubicBezTo>
                    <a:pt x="66341" y="18139"/>
                    <a:pt x="56193" y="22706"/>
                    <a:pt x="48709" y="31838"/>
                  </a:cubicBezTo>
                  <a:cubicBezTo>
                    <a:pt x="41225" y="40971"/>
                    <a:pt x="36912" y="56320"/>
                    <a:pt x="35771" y="77757"/>
                  </a:cubicBezTo>
                  <a:lnTo>
                    <a:pt x="114035" y="7775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6" name="Freeform: Shape 95">
              <a:extLst>
                <a:ext uri="{FF2B5EF4-FFF2-40B4-BE49-F238E27FC236}">
                  <a16:creationId xmlns:a16="http://schemas.microsoft.com/office/drawing/2014/main" id="{C349B4E7-9492-BF8E-F167-B0082AEEB2D8}"/>
                </a:ext>
              </a:extLst>
            </p:cNvPr>
            <p:cNvSpPr/>
            <p:nvPr/>
          </p:nvSpPr>
          <p:spPr>
            <a:xfrm>
              <a:off x="20354648"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4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4" y="270310"/>
                  </a:cubicBezTo>
                  <a:cubicBezTo>
                    <a:pt x="58349" y="270437"/>
                    <a:pt x="46426"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843"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7" name="Freeform: Shape 96">
              <a:extLst>
                <a:ext uri="{FF2B5EF4-FFF2-40B4-BE49-F238E27FC236}">
                  <a16:creationId xmlns:a16="http://schemas.microsoft.com/office/drawing/2014/main" id="{5E6F1CF7-FFBE-66CA-0626-879F54FD67F7}"/>
                </a:ext>
              </a:extLst>
            </p:cNvPr>
            <p:cNvSpPr/>
            <p:nvPr/>
          </p:nvSpPr>
          <p:spPr>
            <a:xfrm>
              <a:off x="20557095"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6" y="42874"/>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8" name="Freeform: Shape 97">
              <a:extLst>
                <a:ext uri="{FF2B5EF4-FFF2-40B4-BE49-F238E27FC236}">
                  <a16:creationId xmlns:a16="http://schemas.microsoft.com/office/drawing/2014/main" id="{18C59A06-608F-AA92-F831-C272F481CB6E}"/>
                </a:ext>
              </a:extLst>
            </p:cNvPr>
            <p:cNvSpPr/>
            <p:nvPr/>
          </p:nvSpPr>
          <p:spPr>
            <a:xfrm>
              <a:off x="2066351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0 w 183166"/>
                <a:gd name="connsiteY20" fmla="*/ 18520 h 188240"/>
                <a:gd name="connsiteX21" fmla="*/ 106170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370" y="185576"/>
                    <a:pt x="166930" y="186464"/>
                  </a:cubicBezTo>
                  <a:cubicBezTo>
                    <a:pt x="162490" y="187352"/>
                    <a:pt x="157290" y="187733"/>
                    <a:pt x="151455" y="187733"/>
                  </a:cubicBezTo>
                  <a:cubicBezTo>
                    <a:pt x="145239" y="187479"/>
                    <a:pt x="140799"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9" name="Freeform: Shape 98">
              <a:extLst>
                <a:ext uri="{FF2B5EF4-FFF2-40B4-BE49-F238E27FC236}">
                  <a16:creationId xmlns:a16="http://schemas.microsoft.com/office/drawing/2014/main" id="{808524B3-E8C9-A262-43E4-2C72A53CDDA8}"/>
                </a:ext>
              </a:extLst>
            </p:cNvPr>
            <p:cNvSpPr/>
            <p:nvPr/>
          </p:nvSpPr>
          <p:spPr>
            <a:xfrm>
              <a:off x="20869898" y="2131065"/>
              <a:ext cx="88031" cy="267011"/>
            </a:xfrm>
            <a:custGeom>
              <a:avLst/>
              <a:gdLst>
                <a:gd name="connsiteX0" fmla="*/ 26384 w 88031"/>
                <a:gd name="connsiteY0" fmla="*/ 23720 h 267011"/>
                <a:gd name="connsiteX1" fmla="*/ 0 w 88031"/>
                <a:gd name="connsiteY1" fmla="*/ 20169 h 267011"/>
                <a:gd name="connsiteX2" fmla="*/ 0 w 88031"/>
                <a:gd name="connsiteY2" fmla="*/ 6215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720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384" y="23720"/>
                  </a:moveTo>
                  <a:lnTo>
                    <a:pt x="0" y="20169"/>
                  </a:lnTo>
                  <a:lnTo>
                    <a:pt x="0" y="6215"/>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0" name="Freeform: Shape 99">
              <a:extLst>
                <a:ext uri="{FF2B5EF4-FFF2-40B4-BE49-F238E27FC236}">
                  <a16:creationId xmlns:a16="http://schemas.microsoft.com/office/drawing/2014/main" id="{2F02B739-77FB-4E31-9B7A-A36EDBA8E0E9}"/>
                </a:ext>
              </a:extLst>
            </p:cNvPr>
            <p:cNvSpPr/>
            <p:nvPr/>
          </p:nvSpPr>
          <p:spPr>
            <a:xfrm>
              <a:off x="21054333" y="2153010"/>
              <a:ext cx="190269" cy="248367"/>
            </a:xfrm>
            <a:custGeom>
              <a:avLst/>
              <a:gdLst>
                <a:gd name="connsiteX0" fmla="*/ 51373 w 190269"/>
                <a:gd name="connsiteY0" fmla="*/ 232890 h 248367"/>
                <a:gd name="connsiteX1" fmla="*/ 13065 w 190269"/>
                <a:gd name="connsiteY1" fmla="*/ 189382 h 248367"/>
                <a:gd name="connsiteX2" fmla="*/ 0 w 190269"/>
                <a:gd name="connsiteY2" fmla="*/ 123548 h 248367"/>
                <a:gd name="connsiteX3" fmla="*/ 15348 w 190269"/>
                <a:gd name="connsiteY3" fmla="*/ 58984 h 248367"/>
                <a:gd name="connsiteX4" fmla="*/ 57334 w 190269"/>
                <a:gd name="connsiteY4" fmla="*/ 15475 h 248367"/>
                <a:gd name="connsiteX5" fmla="*/ 117333 w 190269"/>
                <a:gd name="connsiteY5" fmla="*/ 0 h 248367"/>
                <a:gd name="connsiteX6" fmla="*/ 177585 w 190269"/>
                <a:gd name="connsiteY6" fmla="*/ 7864 h 248367"/>
                <a:gd name="connsiteX7" fmla="*/ 188367 w 190269"/>
                <a:gd name="connsiteY7" fmla="*/ 9767 h 248367"/>
                <a:gd name="connsiteX8" fmla="*/ 185069 w 190269"/>
                <a:gd name="connsiteY8" fmla="*/ 68370 h 248367"/>
                <a:gd name="connsiteX9" fmla="*/ 163251 w 190269"/>
                <a:gd name="connsiteY9" fmla="*/ 68370 h 248367"/>
                <a:gd name="connsiteX10" fmla="*/ 155133 w 190269"/>
                <a:gd name="connsiteY10" fmla="*/ 27018 h 248367"/>
                <a:gd name="connsiteX11" fmla="*/ 139277 w 190269"/>
                <a:gd name="connsiteY11" fmla="*/ 20295 h 248367"/>
                <a:gd name="connsiteX12" fmla="*/ 111752 w 190269"/>
                <a:gd name="connsiteY12" fmla="*/ 17505 h 248367"/>
                <a:gd name="connsiteX13" fmla="*/ 74586 w 190269"/>
                <a:gd name="connsiteY13" fmla="*/ 29428 h 248367"/>
                <a:gd name="connsiteX14" fmla="*/ 48963 w 190269"/>
                <a:gd name="connsiteY14" fmla="*/ 64438 h 248367"/>
                <a:gd name="connsiteX15" fmla="*/ 39703 w 190269"/>
                <a:gd name="connsiteY15" fmla="*/ 119870 h 248367"/>
                <a:gd name="connsiteX16" fmla="*/ 47821 w 190269"/>
                <a:gd name="connsiteY16" fmla="*/ 175555 h 248367"/>
                <a:gd name="connsiteX17" fmla="*/ 72556 w 190269"/>
                <a:gd name="connsiteY17" fmla="*/ 215512 h 248367"/>
                <a:gd name="connsiteX18" fmla="*/ 113654 w 190269"/>
                <a:gd name="connsiteY18" fmla="*/ 230353 h 248367"/>
                <a:gd name="connsiteX19" fmla="*/ 140165 w 190269"/>
                <a:gd name="connsiteY19" fmla="*/ 227436 h 248367"/>
                <a:gd name="connsiteX20" fmla="*/ 156021 w 190269"/>
                <a:gd name="connsiteY20" fmla="*/ 218937 h 248367"/>
                <a:gd name="connsiteX21" fmla="*/ 169720 w 190269"/>
                <a:gd name="connsiteY21" fmla="*/ 186972 h 248367"/>
                <a:gd name="connsiteX22" fmla="*/ 190270 w 190269"/>
                <a:gd name="connsiteY22" fmla="*/ 189635 h 248367"/>
                <a:gd name="connsiteX23" fmla="*/ 182405 w 190269"/>
                <a:gd name="connsiteY23" fmla="*/ 235934 h 248367"/>
                <a:gd name="connsiteX24" fmla="*/ 162236 w 190269"/>
                <a:gd name="connsiteY24" fmla="*/ 240501 h 248367"/>
                <a:gd name="connsiteX25" fmla="*/ 139531 w 190269"/>
                <a:gd name="connsiteY25" fmla="*/ 246209 h 248367"/>
                <a:gd name="connsiteX26" fmla="*/ 112259 w 190269"/>
                <a:gd name="connsiteY26" fmla="*/ 248365 h 248367"/>
                <a:gd name="connsiteX27" fmla="*/ 51373 w 190269"/>
                <a:gd name="connsiteY27" fmla="*/ 232890 h 24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269" h="248367">
                  <a:moveTo>
                    <a:pt x="51373" y="232890"/>
                  </a:moveTo>
                  <a:cubicBezTo>
                    <a:pt x="34502" y="222615"/>
                    <a:pt x="21818" y="208028"/>
                    <a:pt x="13065" y="189382"/>
                  </a:cubicBezTo>
                  <a:cubicBezTo>
                    <a:pt x="4440" y="170735"/>
                    <a:pt x="0" y="148791"/>
                    <a:pt x="0" y="123548"/>
                  </a:cubicBezTo>
                  <a:cubicBezTo>
                    <a:pt x="0" y="99194"/>
                    <a:pt x="5074" y="77757"/>
                    <a:pt x="15348" y="58984"/>
                  </a:cubicBezTo>
                  <a:cubicBezTo>
                    <a:pt x="25496" y="40337"/>
                    <a:pt x="39576" y="25750"/>
                    <a:pt x="57334"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4"/>
                    <a:pt x="146761" y="22198"/>
                    <a:pt x="139277" y="20295"/>
                  </a:cubicBezTo>
                  <a:cubicBezTo>
                    <a:pt x="131793" y="18393"/>
                    <a:pt x="122534" y="17505"/>
                    <a:pt x="111752" y="17505"/>
                  </a:cubicBezTo>
                  <a:cubicBezTo>
                    <a:pt x="97798" y="17505"/>
                    <a:pt x="85494" y="21437"/>
                    <a:pt x="74586" y="29428"/>
                  </a:cubicBezTo>
                  <a:cubicBezTo>
                    <a:pt x="63677" y="37420"/>
                    <a:pt x="55178" y="49090"/>
                    <a:pt x="48963" y="64438"/>
                  </a:cubicBezTo>
                  <a:cubicBezTo>
                    <a:pt x="42747" y="79913"/>
                    <a:pt x="39703" y="98306"/>
                    <a:pt x="39703" y="119870"/>
                  </a:cubicBezTo>
                  <a:cubicBezTo>
                    <a:pt x="39703" y="140292"/>
                    <a:pt x="42367" y="158812"/>
                    <a:pt x="47821" y="175555"/>
                  </a:cubicBezTo>
                  <a:cubicBezTo>
                    <a:pt x="53275" y="192299"/>
                    <a:pt x="61520" y="205618"/>
                    <a:pt x="72556" y="215512"/>
                  </a:cubicBezTo>
                  <a:cubicBezTo>
                    <a:pt x="83592" y="225406"/>
                    <a:pt x="97291" y="230353"/>
                    <a:pt x="113654" y="230353"/>
                  </a:cubicBezTo>
                  <a:cubicBezTo>
                    <a:pt x="125197" y="230353"/>
                    <a:pt x="134077" y="229338"/>
                    <a:pt x="140165" y="227436"/>
                  </a:cubicBezTo>
                  <a:cubicBezTo>
                    <a:pt x="146254" y="225533"/>
                    <a:pt x="151581" y="222615"/>
                    <a:pt x="156021" y="218937"/>
                  </a:cubicBezTo>
                  <a:lnTo>
                    <a:pt x="169720" y="186972"/>
                  </a:lnTo>
                  <a:lnTo>
                    <a:pt x="190270" y="189635"/>
                  </a:lnTo>
                  <a:lnTo>
                    <a:pt x="182405" y="235934"/>
                  </a:lnTo>
                  <a:cubicBezTo>
                    <a:pt x="177839" y="236188"/>
                    <a:pt x="171116" y="237710"/>
                    <a:pt x="162236" y="240501"/>
                  </a:cubicBezTo>
                  <a:cubicBezTo>
                    <a:pt x="154372" y="242911"/>
                    <a:pt x="146888" y="244814"/>
                    <a:pt x="139531" y="246209"/>
                  </a:cubicBezTo>
                  <a:cubicBezTo>
                    <a:pt x="132174" y="247604"/>
                    <a:pt x="123168" y="248365"/>
                    <a:pt x="112259" y="248365"/>
                  </a:cubicBezTo>
                  <a:cubicBezTo>
                    <a:pt x="88539" y="248492"/>
                    <a:pt x="68243" y="243292"/>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1" name="Freeform: Shape 100">
              <a:extLst>
                <a:ext uri="{FF2B5EF4-FFF2-40B4-BE49-F238E27FC236}">
                  <a16:creationId xmlns:a16="http://schemas.microsoft.com/office/drawing/2014/main" id="{07916EC9-FC75-DBE6-5952-01B27A7057B2}"/>
                </a:ext>
              </a:extLst>
            </p:cNvPr>
            <p:cNvSpPr/>
            <p:nvPr/>
          </p:nvSpPr>
          <p:spPr>
            <a:xfrm>
              <a:off x="21271237" y="2212120"/>
              <a:ext cx="168454" cy="189254"/>
            </a:xfrm>
            <a:custGeom>
              <a:avLst/>
              <a:gdLst>
                <a:gd name="connsiteX0" fmla="*/ 11926 w 168454"/>
                <a:gd name="connsiteY0" fmla="*/ 44016 h 189254"/>
                <a:gd name="connsiteX1" fmla="*/ 43765 w 168454"/>
                <a:gd name="connsiteY1" fmla="*/ 11289 h 189254"/>
                <a:gd name="connsiteX2" fmla="*/ 86005 w 168454"/>
                <a:gd name="connsiteY2" fmla="*/ 0 h 189254"/>
                <a:gd name="connsiteX3" fmla="*/ 147779 w 168454"/>
                <a:gd name="connsiteY3" fmla="*/ 26004 h 189254"/>
                <a:gd name="connsiteX4" fmla="*/ 168455 w 168454"/>
                <a:gd name="connsiteY4" fmla="*/ 94501 h 189254"/>
                <a:gd name="connsiteX5" fmla="*/ 156405 w 168454"/>
                <a:gd name="connsiteY5" fmla="*/ 145620 h 189254"/>
                <a:gd name="connsiteX6" fmla="*/ 124693 w 168454"/>
                <a:gd name="connsiteY6" fmla="*/ 178219 h 189254"/>
                <a:gd name="connsiteX7" fmla="*/ 82453 w 168454"/>
                <a:gd name="connsiteY7" fmla="*/ 189255 h 189254"/>
                <a:gd name="connsiteX8" fmla="*/ 20679 w 168454"/>
                <a:gd name="connsiteY8" fmla="*/ 163125 h 189254"/>
                <a:gd name="connsiteX9" fmla="*/ 3 w 168454"/>
                <a:gd name="connsiteY9" fmla="*/ 94627 h 189254"/>
                <a:gd name="connsiteX10" fmla="*/ 11926 w 168454"/>
                <a:gd name="connsiteY10" fmla="*/ 44016 h 189254"/>
                <a:gd name="connsiteX11" fmla="*/ 118858 w 168454"/>
                <a:gd name="connsiteY11" fmla="*/ 152216 h 189254"/>
                <a:gd name="connsiteX12" fmla="*/ 130908 w 168454"/>
                <a:gd name="connsiteY12" fmla="*/ 97164 h 189254"/>
                <a:gd name="connsiteX13" fmla="*/ 119873 w 168454"/>
                <a:gd name="connsiteY13" fmla="*/ 39830 h 189254"/>
                <a:gd name="connsiteX14" fmla="*/ 84356 w 168454"/>
                <a:gd name="connsiteY14" fmla="*/ 18646 h 189254"/>
                <a:gd name="connsiteX15" fmla="*/ 49600 w 168454"/>
                <a:gd name="connsiteY15" fmla="*/ 37166 h 189254"/>
                <a:gd name="connsiteX16" fmla="*/ 37423 w 168454"/>
                <a:gd name="connsiteY16" fmla="*/ 92217 h 189254"/>
                <a:gd name="connsiteX17" fmla="*/ 48839 w 168454"/>
                <a:gd name="connsiteY17" fmla="*/ 149552 h 189254"/>
                <a:gd name="connsiteX18" fmla="*/ 84356 w 168454"/>
                <a:gd name="connsiteY18" fmla="*/ 170735 h 189254"/>
                <a:gd name="connsiteX19" fmla="*/ 118858 w 168454"/>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254">
                  <a:moveTo>
                    <a:pt x="11926" y="44016"/>
                  </a:moveTo>
                  <a:cubicBezTo>
                    <a:pt x="19918" y="29682"/>
                    <a:pt x="30573" y="18773"/>
                    <a:pt x="43765" y="11289"/>
                  </a:cubicBezTo>
                  <a:cubicBezTo>
                    <a:pt x="56957" y="3805"/>
                    <a:pt x="70910" y="0"/>
                    <a:pt x="86005" y="0"/>
                  </a:cubicBezTo>
                  <a:cubicBezTo>
                    <a:pt x="113404" y="0"/>
                    <a:pt x="133953" y="8626"/>
                    <a:pt x="147779" y="26004"/>
                  </a:cubicBezTo>
                  <a:cubicBezTo>
                    <a:pt x="161605" y="43382"/>
                    <a:pt x="168455" y="66214"/>
                    <a:pt x="168455" y="94501"/>
                  </a:cubicBezTo>
                  <a:cubicBezTo>
                    <a:pt x="168455" y="114289"/>
                    <a:pt x="164396" y="131286"/>
                    <a:pt x="156405" y="145620"/>
                  </a:cubicBezTo>
                  <a:cubicBezTo>
                    <a:pt x="148413" y="159953"/>
                    <a:pt x="137758" y="170862"/>
                    <a:pt x="124693" y="178219"/>
                  </a:cubicBezTo>
                  <a:cubicBezTo>
                    <a:pt x="111501" y="185576"/>
                    <a:pt x="97421" y="189255"/>
                    <a:pt x="82453" y="189255"/>
                  </a:cubicBezTo>
                  <a:cubicBezTo>
                    <a:pt x="55054" y="189255"/>
                    <a:pt x="34505" y="180629"/>
                    <a:pt x="20679" y="163125"/>
                  </a:cubicBezTo>
                  <a:cubicBezTo>
                    <a:pt x="6853" y="145747"/>
                    <a:pt x="3" y="122914"/>
                    <a:pt x="3" y="94627"/>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355" y="49470"/>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2" name="Freeform: Shape 101">
              <a:extLst>
                <a:ext uri="{FF2B5EF4-FFF2-40B4-BE49-F238E27FC236}">
                  <a16:creationId xmlns:a16="http://schemas.microsoft.com/office/drawing/2014/main" id="{C23F12C7-72EE-36EF-AADA-1D2CDD21BF95}"/>
                </a:ext>
              </a:extLst>
            </p:cNvPr>
            <p:cNvSpPr/>
            <p:nvPr/>
          </p:nvSpPr>
          <p:spPr>
            <a:xfrm>
              <a:off x="21465442" y="2212754"/>
              <a:ext cx="305065" cy="185195"/>
            </a:xfrm>
            <a:custGeom>
              <a:avLst/>
              <a:gdLst>
                <a:gd name="connsiteX0" fmla="*/ 3552 w 305065"/>
                <a:gd name="connsiteY0" fmla="*/ 169086 h 185195"/>
                <a:gd name="connsiteX1" fmla="*/ 23466 w 305065"/>
                <a:gd name="connsiteY1" fmla="*/ 166169 h 185195"/>
                <a:gd name="connsiteX2" fmla="*/ 23466 w 305065"/>
                <a:gd name="connsiteY2" fmla="*/ 29302 h 185195"/>
                <a:gd name="connsiteX3" fmla="*/ 0 w 305065"/>
                <a:gd name="connsiteY3" fmla="*/ 23467 h 185195"/>
                <a:gd name="connsiteX4" fmla="*/ 0 w 305065"/>
                <a:gd name="connsiteY4" fmla="*/ 5835 h 185195"/>
                <a:gd name="connsiteX5" fmla="*/ 46553 w 305065"/>
                <a:gd name="connsiteY5" fmla="*/ 0 h 185195"/>
                <a:gd name="connsiteX6" fmla="*/ 52387 w 305065"/>
                <a:gd name="connsiteY6" fmla="*/ 4186 h 185195"/>
                <a:gd name="connsiteX7" fmla="*/ 54290 w 305065"/>
                <a:gd name="connsiteY7" fmla="*/ 17251 h 185195"/>
                <a:gd name="connsiteX8" fmla="*/ 53910 w 305065"/>
                <a:gd name="connsiteY8" fmla="*/ 27653 h 185195"/>
                <a:gd name="connsiteX9" fmla="*/ 84987 w 305065"/>
                <a:gd name="connsiteY9" fmla="*/ 8626 h 185195"/>
                <a:gd name="connsiteX10" fmla="*/ 120377 w 305065"/>
                <a:gd name="connsiteY10" fmla="*/ 0 h 185195"/>
                <a:gd name="connsiteX11" fmla="*/ 148791 w 305065"/>
                <a:gd name="connsiteY11" fmla="*/ 5835 h 185195"/>
                <a:gd name="connsiteX12" fmla="*/ 165027 w 305065"/>
                <a:gd name="connsiteY12" fmla="*/ 24101 h 185195"/>
                <a:gd name="connsiteX13" fmla="*/ 194202 w 305065"/>
                <a:gd name="connsiteY13" fmla="*/ 7611 h 185195"/>
                <a:gd name="connsiteX14" fmla="*/ 229211 w 305065"/>
                <a:gd name="connsiteY14" fmla="*/ 0 h 185195"/>
                <a:gd name="connsiteX15" fmla="*/ 260796 w 305065"/>
                <a:gd name="connsiteY15" fmla="*/ 7611 h 185195"/>
                <a:gd name="connsiteX16" fmla="*/ 276906 w 305065"/>
                <a:gd name="connsiteY16" fmla="*/ 31458 h 185195"/>
                <a:gd name="connsiteX17" fmla="*/ 281599 w 305065"/>
                <a:gd name="connsiteY17" fmla="*/ 74586 h 185195"/>
                <a:gd name="connsiteX18" fmla="*/ 281599 w 305065"/>
                <a:gd name="connsiteY18" fmla="*/ 166169 h 185195"/>
                <a:gd name="connsiteX19" fmla="*/ 305065 w 305065"/>
                <a:gd name="connsiteY19" fmla="*/ 169086 h 185195"/>
                <a:gd name="connsiteX20" fmla="*/ 305065 w 305065"/>
                <a:gd name="connsiteY20" fmla="*/ 185069 h 185195"/>
                <a:gd name="connsiteX21" fmla="*/ 227436 w 305065"/>
                <a:gd name="connsiteY21" fmla="*/ 185069 h 185195"/>
                <a:gd name="connsiteX22" fmla="*/ 227436 w 305065"/>
                <a:gd name="connsiteY22" fmla="*/ 169086 h 185195"/>
                <a:gd name="connsiteX23" fmla="*/ 247604 w 305065"/>
                <a:gd name="connsiteY23" fmla="*/ 166169 h 185195"/>
                <a:gd name="connsiteX24" fmla="*/ 247604 w 305065"/>
                <a:gd name="connsiteY24" fmla="*/ 75600 h 185195"/>
                <a:gd name="connsiteX25" fmla="*/ 244813 w 305065"/>
                <a:gd name="connsiteY25" fmla="*/ 45411 h 185195"/>
                <a:gd name="connsiteX26" fmla="*/ 234412 w 305065"/>
                <a:gd name="connsiteY26" fmla="*/ 28667 h 185195"/>
                <a:gd name="connsiteX27" fmla="*/ 212468 w 305065"/>
                <a:gd name="connsiteY27" fmla="*/ 23086 h 185195"/>
                <a:gd name="connsiteX28" fmla="*/ 189635 w 305065"/>
                <a:gd name="connsiteY28" fmla="*/ 27779 h 185195"/>
                <a:gd name="connsiteX29" fmla="*/ 169086 w 305065"/>
                <a:gd name="connsiteY29" fmla="*/ 39069 h 185195"/>
                <a:gd name="connsiteX30" fmla="*/ 172004 w 305065"/>
                <a:gd name="connsiteY30" fmla="*/ 75220 h 185195"/>
                <a:gd name="connsiteX31" fmla="*/ 172004 w 305065"/>
                <a:gd name="connsiteY31" fmla="*/ 166169 h 185195"/>
                <a:gd name="connsiteX32" fmla="*/ 195090 w 305065"/>
                <a:gd name="connsiteY32" fmla="*/ 169086 h 185195"/>
                <a:gd name="connsiteX33" fmla="*/ 195090 w 305065"/>
                <a:gd name="connsiteY33" fmla="*/ 185069 h 185195"/>
                <a:gd name="connsiteX34" fmla="*/ 116191 w 305065"/>
                <a:gd name="connsiteY34" fmla="*/ 185069 h 185195"/>
                <a:gd name="connsiteX35" fmla="*/ 116191 w 305065"/>
                <a:gd name="connsiteY35" fmla="*/ 169086 h 185195"/>
                <a:gd name="connsiteX36" fmla="*/ 137755 w 305065"/>
                <a:gd name="connsiteY36" fmla="*/ 166169 h 185195"/>
                <a:gd name="connsiteX37" fmla="*/ 137755 w 305065"/>
                <a:gd name="connsiteY37" fmla="*/ 74966 h 185195"/>
                <a:gd name="connsiteX38" fmla="*/ 135345 w 305065"/>
                <a:gd name="connsiteY38" fmla="*/ 44650 h 185195"/>
                <a:gd name="connsiteX39" fmla="*/ 126085 w 305065"/>
                <a:gd name="connsiteY39" fmla="*/ 28540 h 185195"/>
                <a:gd name="connsiteX40" fmla="*/ 105282 w 305065"/>
                <a:gd name="connsiteY40" fmla="*/ 23213 h 185195"/>
                <a:gd name="connsiteX41" fmla="*/ 80294 w 305065"/>
                <a:gd name="connsiteY41" fmla="*/ 29048 h 185195"/>
                <a:gd name="connsiteX42" fmla="*/ 57334 w 305065"/>
                <a:gd name="connsiteY42" fmla="*/ 42747 h 185195"/>
                <a:gd name="connsiteX43" fmla="*/ 57334 w 305065"/>
                <a:gd name="connsiteY43" fmla="*/ 166296 h 185195"/>
                <a:gd name="connsiteX44" fmla="*/ 79152 w 305065"/>
                <a:gd name="connsiteY44" fmla="*/ 169213 h 185195"/>
                <a:gd name="connsiteX45" fmla="*/ 79152 w 305065"/>
                <a:gd name="connsiteY45" fmla="*/ 185196 h 185195"/>
                <a:gd name="connsiteX46" fmla="*/ 3171 w 305065"/>
                <a:gd name="connsiteY46" fmla="*/ 185196 h 185195"/>
                <a:gd name="connsiteX47" fmla="*/ 3171 w 305065"/>
                <a:gd name="connsiteY47" fmla="*/ 169086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5065" h="185195">
                  <a:moveTo>
                    <a:pt x="3552" y="169086"/>
                  </a:moveTo>
                  <a:lnTo>
                    <a:pt x="23466" y="166169"/>
                  </a:lnTo>
                  <a:lnTo>
                    <a:pt x="23466" y="29302"/>
                  </a:lnTo>
                  <a:lnTo>
                    <a:pt x="0" y="23467"/>
                  </a:lnTo>
                  <a:lnTo>
                    <a:pt x="0" y="5835"/>
                  </a:lnTo>
                  <a:lnTo>
                    <a:pt x="46553" y="0"/>
                  </a:lnTo>
                  <a:lnTo>
                    <a:pt x="52387" y="4186"/>
                  </a:lnTo>
                  <a:lnTo>
                    <a:pt x="54290" y="17251"/>
                  </a:lnTo>
                  <a:lnTo>
                    <a:pt x="53910" y="27653"/>
                  </a:lnTo>
                  <a:cubicBezTo>
                    <a:pt x="61520" y="20676"/>
                    <a:pt x="71922" y="14334"/>
                    <a:pt x="84987" y="8626"/>
                  </a:cubicBezTo>
                  <a:cubicBezTo>
                    <a:pt x="98179" y="2917"/>
                    <a:pt x="109976" y="0"/>
                    <a:pt x="120377" y="0"/>
                  </a:cubicBezTo>
                  <a:cubicBezTo>
                    <a:pt x="132174" y="0"/>
                    <a:pt x="141560" y="1903"/>
                    <a:pt x="148791" y="5835"/>
                  </a:cubicBezTo>
                  <a:cubicBezTo>
                    <a:pt x="155894" y="9767"/>
                    <a:pt x="161348" y="15856"/>
                    <a:pt x="165027" y="24101"/>
                  </a:cubicBezTo>
                  <a:cubicBezTo>
                    <a:pt x="172004" y="18266"/>
                    <a:pt x="181644" y="12812"/>
                    <a:pt x="194202" y="7611"/>
                  </a:cubicBezTo>
                  <a:cubicBezTo>
                    <a:pt x="206633" y="2537"/>
                    <a:pt x="218429" y="0"/>
                    <a:pt x="229211" y="0"/>
                  </a:cubicBezTo>
                  <a:cubicBezTo>
                    <a:pt x="242657" y="0"/>
                    <a:pt x="253185" y="2537"/>
                    <a:pt x="260796" y="7611"/>
                  </a:cubicBezTo>
                  <a:cubicBezTo>
                    <a:pt x="268407" y="12685"/>
                    <a:pt x="273734" y="20676"/>
                    <a:pt x="276906" y="31458"/>
                  </a:cubicBezTo>
                  <a:cubicBezTo>
                    <a:pt x="280077" y="42240"/>
                    <a:pt x="281599" y="56574"/>
                    <a:pt x="281599" y="74586"/>
                  </a:cubicBezTo>
                  <a:lnTo>
                    <a:pt x="281599" y="166169"/>
                  </a:lnTo>
                  <a:lnTo>
                    <a:pt x="305065" y="169086"/>
                  </a:lnTo>
                  <a:lnTo>
                    <a:pt x="305065" y="185069"/>
                  </a:lnTo>
                  <a:lnTo>
                    <a:pt x="227436" y="185069"/>
                  </a:lnTo>
                  <a:lnTo>
                    <a:pt x="227436" y="169086"/>
                  </a:lnTo>
                  <a:lnTo>
                    <a:pt x="247604" y="166169"/>
                  </a:lnTo>
                  <a:lnTo>
                    <a:pt x="247604" y="75600"/>
                  </a:lnTo>
                  <a:cubicBezTo>
                    <a:pt x="247604" y="63043"/>
                    <a:pt x="246716" y="52895"/>
                    <a:pt x="244813" y="45411"/>
                  </a:cubicBezTo>
                  <a:cubicBezTo>
                    <a:pt x="242911" y="37927"/>
                    <a:pt x="239486" y="32346"/>
                    <a:pt x="234412" y="28667"/>
                  </a:cubicBezTo>
                  <a:cubicBezTo>
                    <a:pt x="229338" y="24989"/>
                    <a:pt x="221981" y="23086"/>
                    <a:pt x="212468" y="23086"/>
                  </a:cubicBezTo>
                  <a:cubicBezTo>
                    <a:pt x="205364" y="23086"/>
                    <a:pt x="197627" y="24608"/>
                    <a:pt x="189635" y="27779"/>
                  </a:cubicBezTo>
                  <a:cubicBezTo>
                    <a:pt x="181644" y="30951"/>
                    <a:pt x="174794" y="34629"/>
                    <a:pt x="169086" y="39069"/>
                  </a:cubicBezTo>
                  <a:cubicBezTo>
                    <a:pt x="170989" y="47567"/>
                    <a:pt x="172004" y="59618"/>
                    <a:pt x="172004" y="75220"/>
                  </a:cubicBezTo>
                  <a:lnTo>
                    <a:pt x="172004" y="166169"/>
                  </a:lnTo>
                  <a:lnTo>
                    <a:pt x="195090" y="169086"/>
                  </a:lnTo>
                  <a:lnTo>
                    <a:pt x="195090" y="185069"/>
                  </a:lnTo>
                  <a:lnTo>
                    <a:pt x="116191" y="185069"/>
                  </a:lnTo>
                  <a:lnTo>
                    <a:pt x="116191" y="169086"/>
                  </a:lnTo>
                  <a:lnTo>
                    <a:pt x="137755" y="166169"/>
                  </a:lnTo>
                  <a:lnTo>
                    <a:pt x="137755" y="74966"/>
                  </a:lnTo>
                  <a:cubicBezTo>
                    <a:pt x="137755" y="61901"/>
                    <a:pt x="136994" y="51880"/>
                    <a:pt x="135345" y="44650"/>
                  </a:cubicBezTo>
                  <a:cubicBezTo>
                    <a:pt x="133696" y="37420"/>
                    <a:pt x="130652" y="32092"/>
                    <a:pt x="126085" y="28540"/>
                  </a:cubicBezTo>
                  <a:cubicBezTo>
                    <a:pt x="121519" y="24989"/>
                    <a:pt x="114542" y="23213"/>
                    <a:pt x="105282" y="23213"/>
                  </a:cubicBezTo>
                  <a:cubicBezTo>
                    <a:pt x="97418" y="23213"/>
                    <a:pt x="89173" y="25116"/>
                    <a:pt x="80294" y="29048"/>
                  </a:cubicBezTo>
                  <a:cubicBezTo>
                    <a:pt x="71541" y="32980"/>
                    <a:pt x="63804" y="37547"/>
                    <a:pt x="57334" y="42747"/>
                  </a:cubicBezTo>
                  <a:lnTo>
                    <a:pt x="57334" y="166296"/>
                  </a:lnTo>
                  <a:lnTo>
                    <a:pt x="79152" y="169213"/>
                  </a:lnTo>
                  <a:lnTo>
                    <a:pt x="79152" y="185196"/>
                  </a:lnTo>
                  <a:lnTo>
                    <a:pt x="3171" y="185196"/>
                  </a:lnTo>
                  <a:lnTo>
                    <a:pt x="3171" y="169086"/>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3" name="Freeform: Shape 102">
              <a:extLst>
                <a:ext uri="{FF2B5EF4-FFF2-40B4-BE49-F238E27FC236}">
                  <a16:creationId xmlns:a16="http://schemas.microsoft.com/office/drawing/2014/main" id="{0B53BD23-9965-B2F0-A201-BD9C80824559}"/>
                </a:ext>
              </a:extLst>
            </p:cNvPr>
            <p:cNvSpPr/>
            <p:nvPr/>
          </p:nvSpPr>
          <p:spPr>
            <a:xfrm>
              <a:off x="2179054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1 w 183166"/>
                <a:gd name="connsiteY20" fmla="*/ 18520 h 188240"/>
                <a:gd name="connsiteX21" fmla="*/ 106171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222"/>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1" y="18520"/>
                  </a:lnTo>
                  <a:lnTo>
                    <a:pt x="106171"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239" y="187479"/>
                    <a:pt x="140673"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4" name="Freeform: Shape 103">
              <a:extLst>
                <a:ext uri="{FF2B5EF4-FFF2-40B4-BE49-F238E27FC236}">
                  <a16:creationId xmlns:a16="http://schemas.microsoft.com/office/drawing/2014/main" id="{0C258B1E-E1E9-6867-9891-E3F201F09D5F}"/>
                </a:ext>
              </a:extLst>
            </p:cNvPr>
            <p:cNvSpPr/>
            <p:nvPr/>
          </p:nvSpPr>
          <p:spPr>
            <a:xfrm>
              <a:off x="21995660" y="2212754"/>
              <a:ext cx="196738" cy="185195"/>
            </a:xfrm>
            <a:custGeom>
              <a:avLst/>
              <a:gdLst>
                <a:gd name="connsiteX0" fmla="*/ 23467 w 196738"/>
                <a:gd name="connsiteY0" fmla="*/ 29302 h 185195"/>
                <a:gd name="connsiteX1" fmla="*/ 0 w 196738"/>
                <a:gd name="connsiteY1" fmla="*/ 23467 h 185195"/>
                <a:gd name="connsiteX2" fmla="*/ 0 w 196738"/>
                <a:gd name="connsiteY2" fmla="*/ 5835 h 185195"/>
                <a:gd name="connsiteX3" fmla="*/ 46553 w 196738"/>
                <a:gd name="connsiteY3" fmla="*/ 0 h 185195"/>
                <a:gd name="connsiteX4" fmla="*/ 47567 w 196738"/>
                <a:gd name="connsiteY4" fmla="*/ 0 h 185195"/>
                <a:gd name="connsiteX5" fmla="*/ 54417 w 196738"/>
                <a:gd name="connsiteY5" fmla="*/ 5835 h 185195"/>
                <a:gd name="connsiteX6" fmla="*/ 54417 w 196738"/>
                <a:gd name="connsiteY6" fmla="*/ 19534 h 185195"/>
                <a:gd name="connsiteX7" fmla="*/ 54037 w 196738"/>
                <a:gd name="connsiteY7" fmla="*/ 27399 h 185195"/>
                <a:gd name="connsiteX8" fmla="*/ 84987 w 196738"/>
                <a:gd name="connsiteY8" fmla="*/ 8499 h 185195"/>
                <a:gd name="connsiteX9" fmla="*/ 121773 w 196738"/>
                <a:gd name="connsiteY9" fmla="*/ 0 h 185195"/>
                <a:gd name="connsiteX10" fmla="*/ 153484 w 196738"/>
                <a:gd name="connsiteY10" fmla="*/ 7865 h 185195"/>
                <a:gd name="connsiteX11" fmla="*/ 169340 w 196738"/>
                <a:gd name="connsiteY11" fmla="*/ 31838 h 185195"/>
                <a:gd name="connsiteX12" fmla="*/ 173907 w 196738"/>
                <a:gd name="connsiteY12" fmla="*/ 75347 h 185195"/>
                <a:gd name="connsiteX13" fmla="*/ 173907 w 196738"/>
                <a:gd name="connsiteY13" fmla="*/ 166549 h 185195"/>
                <a:gd name="connsiteX14" fmla="*/ 196739 w 196738"/>
                <a:gd name="connsiteY14" fmla="*/ 168833 h 185195"/>
                <a:gd name="connsiteX15" fmla="*/ 196739 w 196738"/>
                <a:gd name="connsiteY15" fmla="*/ 185196 h 185195"/>
                <a:gd name="connsiteX16" fmla="*/ 119489 w 196738"/>
                <a:gd name="connsiteY16" fmla="*/ 185196 h 185195"/>
                <a:gd name="connsiteX17" fmla="*/ 119489 w 196738"/>
                <a:gd name="connsiteY17" fmla="*/ 169213 h 185195"/>
                <a:gd name="connsiteX18" fmla="*/ 139658 w 196738"/>
                <a:gd name="connsiteY18" fmla="*/ 166549 h 185195"/>
                <a:gd name="connsiteX19" fmla="*/ 139658 w 196738"/>
                <a:gd name="connsiteY19" fmla="*/ 74966 h 185195"/>
                <a:gd name="connsiteX20" fmla="*/ 136994 w 196738"/>
                <a:gd name="connsiteY20" fmla="*/ 44777 h 185195"/>
                <a:gd name="connsiteX21" fmla="*/ 127227 w 196738"/>
                <a:gd name="connsiteY21" fmla="*/ 28414 h 185195"/>
                <a:gd name="connsiteX22" fmla="*/ 106424 w 196738"/>
                <a:gd name="connsiteY22" fmla="*/ 23086 h 185195"/>
                <a:gd name="connsiteX23" fmla="*/ 81309 w 196738"/>
                <a:gd name="connsiteY23" fmla="*/ 28921 h 185195"/>
                <a:gd name="connsiteX24" fmla="*/ 57461 w 196738"/>
                <a:gd name="connsiteY24" fmla="*/ 42620 h 185195"/>
                <a:gd name="connsiteX25" fmla="*/ 57461 w 196738"/>
                <a:gd name="connsiteY25" fmla="*/ 166169 h 185195"/>
                <a:gd name="connsiteX26" fmla="*/ 79660 w 196738"/>
                <a:gd name="connsiteY26" fmla="*/ 169086 h 185195"/>
                <a:gd name="connsiteX27" fmla="*/ 79660 w 196738"/>
                <a:gd name="connsiteY27" fmla="*/ 185069 h 185195"/>
                <a:gd name="connsiteX28" fmla="*/ 2791 w 196738"/>
                <a:gd name="connsiteY28" fmla="*/ 185069 h 185195"/>
                <a:gd name="connsiteX29" fmla="*/ 2791 w 196738"/>
                <a:gd name="connsiteY29" fmla="*/ 169086 h 185195"/>
                <a:gd name="connsiteX30" fmla="*/ 23340 w 196738"/>
                <a:gd name="connsiteY30" fmla="*/ 166169 h 185195"/>
                <a:gd name="connsiteX31" fmla="*/ 23340 w 196738"/>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738"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484" y="7865"/>
                  </a:cubicBezTo>
                  <a:cubicBezTo>
                    <a:pt x="160968" y="13065"/>
                    <a:pt x="166296" y="21056"/>
                    <a:pt x="169340" y="31838"/>
                  </a:cubicBezTo>
                  <a:cubicBezTo>
                    <a:pt x="172384" y="42620"/>
                    <a:pt x="173907" y="57081"/>
                    <a:pt x="173907" y="75347"/>
                  </a:cubicBezTo>
                  <a:lnTo>
                    <a:pt x="173907" y="166549"/>
                  </a:lnTo>
                  <a:lnTo>
                    <a:pt x="196739" y="168833"/>
                  </a:lnTo>
                  <a:lnTo>
                    <a:pt x="196739" y="185196"/>
                  </a:lnTo>
                  <a:lnTo>
                    <a:pt x="119489" y="185196"/>
                  </a:lnTo>
                  <a:lnTo>
                    <a:pt x="119489" y="169213"/>
                  </a:lnTo>
                  <a:lnTo>
                    <a:pt x="139658" y="166549"/>
                  </a:lnTo>
                  <a:lnTo>
                    <a:pt x="139658" y="74966"/>
                  </a:lnTo>
                  <a:cubicBezTo>
                    <a:pt x="139658" y="62155"/>
                    <a:pt x="138770" y="52134"/>
                    <a:pt x="136994" y="44777"/>
                  </a:cubicBezTo>
                  <a:cubicBezTo>
                    <a:pt x="135218" y="37547"/>
                    <a:pt x="132047" y="32092"/>
                    <a:pt x="127227" y="28414"/>
                  </a:cubicBezTo>
                  <a:cubicBezTo>
                    <a:pt x="122407" y="24862"/>
                    <a:pt x="115557" y="23086"/>
                    <a:pt x="106424" y="23086"/>
                  </a:cubicBezTo>
                  <a:cubicBezTo>
                    <a:pt x="98560" y="23086"/>
                    <a:pt x="90188" y="24989"/>
                    <a:pt x="81309" y="28921"/>
                  </a:cubicBezTo>
                  <a:cubicBezTo>
                    <a:pt x="72429" y="32853"/>
                    <a:pt x="64438" y="37420"/>
                    <a:pt x="57461" y="42620"/>
                  </a:cubicBezTo>
                  <a:lnTo>
                    <a:pt x="57461" y="166169"/>
                  </a:lnTo>
                  <a:lnTo>
                    <a:pt x="79660" y="169086"/>
                  </a:lnTo>
                  <a:lnTo>
                    <a:pt x="79660" y="185069"/>
                  </a:lnTo>
                  <a:lnTo>
                    <a:pt x="2791" y="185069"/>
                  </a:lnTo>
                  <a:lnTo>
                    <a:pt x="2791" y="169086"/>
                  </a:lnTo>
                  <a:lnTo>
                    <a:pt x="23340" y="166169"/>
                  </a:lnTo>
                  <a:lnTo>
                    <a:pt x="23340"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5" name="Freeform: Shape 104">
              <a:extLst>
                <a:ext uri="{FF2B5EF4-FFF2-40B4-BE49-F238E27FC236}">
                  <a16:creationId xmlns:a16="http://schemas.microsoft.com/office/drawing/2014/main" id="{8D721F0B-FAE8-4408-E7E9-2B944D066468}"/>
                </a:ext>
              </a:extLst>
            </p:cNvPr>
            <p:cNvSpPr/>
            <p:nvPr/>
          </p:nvSpPr>
          <p:spPr>
            <a:xfrm>
              <a:off x="22214977"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3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3" y="0"/>
                  </a:cubicBezTo>
                  <a:cubicBezTo>
                    <a:pt x="49851" y="0"/>
                    <a:pt x="55305" y="1903"/>
                    <a:pt x="58730" y="5835"/>
                  </a:cubicBezTo>
                  <a:cubicBezTo>
                    <a:pt x="62155" y="9767"/>
                    <a:pt x="63930" y="14714"/>
                    <a:pt x="63930" y="20803"/>
                  </a:cubicBezTo>
                  <a:cubicBezTo>
                    <a:pt x="63930" y="28160"/>
                    <a:pt x="61774" y="33995"/>
                    <a:pt x="57588" y="38434"/>
                  </a:cubicBezTo>
                  <a:cubicBezTo>
                    <a:pt x="53402" y="42874"/>
                    <a:pt x="47440"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6" name="Freeform: Shape 105">
              <a:extLst>
                <a:ext uri="{FF2B5EF4-FFF2-40B4-BE49-F238E27FC236}">
                  <a16:creationId xmlns:a16="http://schemas.microsoft.com/office/drawing/2014/main" id="{30C9BBB5-452A-11C0-DA44-4696572847EA}"/>
                </a:ext>
              </a:extLst>
            </p:cNvPr>
            <p:cNvSpPr/>
            <p:nvPr/>
          </p:nvSpPr>
          <p:spPr>
            <a:xfrm>
              <a:off x="22319879" y="2170007"/>
              <a:ext cx="117332" cy="231367"/>
            </a:xfrm>
            <a:custGeom>
              <a:avLst/>
              <a:gdLst>
                <a:gd name="connsiteX0" fmla="*/ 32600 w 117332"/>
                <a:gd name="connsiteY0" fmla="*/ 222616 h 231367"/>
                <a:gd name="connsiteX1" fmla="*/ 23467 w 117332"/>
                <a:gd name="connsiteY1" fmla="*/ 193568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0 h 231367"/>
                <a:gd name="connsiteX22" fmla="*/ 92091 w 117332"/>
                <a:gd name="connsiteY22" fmla="*/ 225787 h 231367"/>
                <a:gd name="connsiteX23" fmla="*/ 60379 w 117332"/>
                <a:gd name="connsiteY23" fmla="*/ 231368 h 231367"/>
                <a:gd name="connsiteX24" fmla="*/ 32600 w 117332"/>
                <a:gd name="connsiteY24" fmla="*/ 222616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616"/>
                  </a:moveTo>
                  <a:cubicBezTo>
                    <a:pt x="26511" y="216907"/>
                    <a:pt x="23467" y="207267"/>
                    <a:pt x="23467" y="193568"/>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333" y="214370"/>
                  </a:lnTo>
                  <a:cubicBezTo>
                    <a:pt x="112132" y="218303"/>
                    <a:pt x="103634" y="222108"/>
                    <a:pt x="92091" y="225787"/>
                  </a:cubicBezTo>
                  <a:cubicBezTo>
                    <a:pt x="80548" y="229465"/>
                    <a:pt x="69892" y="231368"/>
                    <a:pt x="60379" y="231368"/>
                  </a:cubicBezTo>
                  <a:cubicBezTo>
                    <a:pt x="47948"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7" name="Freeform: Shape 106">
              <a:extLst>
                <a:ext uri="{FF2B5EF4-FFF2-40B4-BE49-F238E27FC236}">
                  <a16:creationId xmlns:a16="http://schemas.microsoft.com/office/drawing/2014/main" id="{CD7AD720-A7EB-B664-C569-B537272A5E01}"/>
                </a:ext>
              </a:extLst>
            </p:cNvPr>
            <p:cNvSpPr/>
            <p:nvPr/>
          </p:nvSpPr>
          <p:spPr>
            <a:xfrm>
              <a:off x="22457000" y="2212881"/>
              <a:ext cx="160079" cy="188493"/>
            </a:xfrm>
            <a:custGeom>
              <a:avLst/>
              <a:gdLst>
                <a:gd name="connsiteX0" fmla="*/ 30824 w 160079"/>
                <a:gd name="connsiteY0" fmla="*/ 90949 h 188493"/>
                <a:gd name="connsiteX1" fmla="*/ 108454 w 160079"/>
                <a:gd name="connsiteY1" fmla="*/ 75474 h 188493"/>
                <a:gd name="connsiteX2" fmla="*/ 108454 w 160079"/>
                <a:gd name="connsiteY2" fmla="*/ 66341 h 188493"/>
                <a:gd name="connsiteX3" fmla="*/ 105156 w 160079"/>
                <a:gd name="connsiteY3" fmla="*/ 42240 h 188493"/>
                <a:gd name="connsiteX4" fmla="*/ 93866 w 160079"/>
                <a:gd name="connsiteY4" fmla="*/ 29302 h 188493"/>
                <a:gd name="connsiteX5" fmla="*/ 71161 w 160079"/>
                <a:gd name="connsiteY5" fmla="*/ 25242 h 188493"/>
                <a:gd name="connsiteX6" fmla="*/ 41352 w 160079"/>
                <a:gd name="connsiteY6" fmla="*/ 29936 h 188493"/>
                <a:gd name="connsiteX7" fmla="*/ 15095 w 160079"/>
                <a:gd name="connsiteY7" fmla="*/ 41479 h 188493"/>
                <a:gd name="connsiteX8" fmla="*/ 6976 w 160079"/>
                <a:gd name="connsiteY8" fmla="*/ 24481 h 188493"/>
                <a:gd name="connsiteX9" fmla="*/ 22579 w 160079"/>
                <a:gd name="connsiteY9" fmla="*/ 14968 h 188493"/>
                <a:gd name="connsiteX10" fmla="*/ 48963 w 160079"/>
                <a:gd name="connsiteY10" fmla="*/ 4566 h 188493"/>
                <a:gd name="connsiteX11" fmla="*/ 78898 w 160079"/>
                <a:gd name="connsiteY11" fmla="*/ 0 h 188493"/>
                <a:gd name="connsiteX12" fmla="*/ 115557 w 160079"/>
                <a:gd name="connsiteY12" fmla="*/ 6342 h 188493"/>
                <a:gd name="connsiteX13" fmla="*/ 134965 w 160079"/>
                <a:gd name="connsiteY13" fmla="*/ 26765 h 188493"/>
                <a:gd name="connsiteX14" fmla="*/ 140799 w 160079"/>
                <a:gd name="connsiteY14" fmla="*/ 64311 h 188493"/>
                <a:gd name="connsiteX15" fmla="*/ 140799 w 160079"/>
                <a:gd name="connsiteY15" fmla="*/ 168959 h 188493"/>
                <a:gd name="connsiteX16" fmla="*/ 160080 w 160079"/>
                <a:gd name="connsiteY16" fmla="*/ 168959 h 188493"/>
                <a:gd name="connsiteX17" fmla="*/ 160080 w 160079"/>
                <a:gd name="connsiteY17" fmla="*/ 183293 h 188493"/>
                <a:gd name="connsiteX18" fmla="*/ 143590 w 160079"/>
                <a:gd name="connsiteY18" fmla="*/ 186591 h 188493"/>
                <a:gd name="connsiteX19" fmla="*/ 126212 w 160079"/>
                <a:gd name="connsiteY19" fmla="*/ 188240 h 188493"/>
                <a:gd name="connsiteX20" fmla="*/ 113781 w 160079"/>
                <a:gd name="connsiteY20" fmla="*/ 185449 h 188493"/>
                <a:gd name="connsiteX21" fmla="*/ 110483 w 160079"/>
                <a:gd name="connsiteY21" fmla="*/ 173272 h 188493"/>
                <a:gd name="connsiteX22" fmla="*/ 110483 w 160079"/>
                <a:gd name="connsiteY22" fmla="*/ 162490 h 188493"/>
                <a:gd name="connsiteX23" fmla="*/ 86509 w 160079"/>
                <a:gd name="connsiteY23" fmla="*/ 180376 h 188493"/>
                <a:gd name="connsiteX24" fmla="*/ 54417 w 160079"/>
                <a:gd name="connsiteY24" fmla="*/ 188494 h 188493"/>
                <a:gd name="connsiteX25" fmla="*/ 15475 w 160079"/>
                <a:gd name="connsiteY25" fmla="*/ 174921 h 188493"/>
                <a:gd name="connsiteX26" fmla="*/ 0 w 160079"/>
                <a:gd name="connsiteY26" fmla="*/ 135979 h 188493"/>
                <a:gd name="connsiteX27" fmla="*/ 30824 w 160079"/>
                <a:gd name="connsiteY27" fmla="*/ 90949 h 188493"/>
                <a:gd name="connsiteX28" fmla="*/ 88158 w 160079"/>
                <a:gd name="connsiteY28" fmla="*/ 161222 h 188493"/>
                <a:gd name="connsiteX29" fmla="*/ 108327 w 160079"/>
                <a:gd name="connsiteY29" fmla="*/ 148791 h 188493"/>
                <a:gd name="connsiteX30" fmla="*/ 108327 w 160079"/>
                <a:gd name="connsiteY30" fmla="*/ 92725 h 188493"/>
                <a:gd name="connsiteX31" fmla="*/ 54671 w 160079"/>
                <a:gd name="connsiteY31" fmla="*/ 103634 h 188493"/>
                <a:gd name="connsiteX32" fmla="*/ 36532 w 160079"/>
                <a:gd name="connsiteY32" fmla="*/ 132174 h 188493"/>
                <a:gd name="connsiteX33" fmla="*/ 45157 w 160079"/>
                <a:gd name="connsiteY33" fmla="*/ 158051 h 188493"/>
                <a:gd name="connsiteX34" fmla="*/ 68497 w 160079"/>
                <a:gd name="connsiteY34" fmla="*/ 166422 h 188493"/>
                <a:gd name="connsiteX35" fmla="*/ 88158 w 160079"/>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79" h="188493">
                  <a:moveTo>
                    <a:pt x="30824" y="90949"/>
                  </a:moveTo>
                  <a:cubicBezTo>
                    <a:pt x="51246" y="81309"/>
                    <a:pt x="77123" y="76108"/>
                    <a:pt x="108454" y="75474"/>
                  </a:cubicBezTo>
                  <a:lnTo>
                    <a:pt x="108454" y="66341"/>
                  </a:lnTo>
                  <a:cubicBezTo>
                    <a:pt x="108454" y="56066"/>
                    <a:pt x="107312" y="48075"/>
                    <a:pt x="105156" y="42240"/>
                  </a:cubicBezTo>
                  <a:cubicBezTo>
                    <a:pt x="102999" y="36405"/>
                    <a:pt x="99194" y="32092"/>
                    <a:pt x="93866" y="29302"/>
                  </a:cubicBezTo>
                  <a:cubicBezTo>
                    <a:pt x="88539" y="26638"/>
                    <a:pt x="80928" y="25242"/>
                    <a:pt x="71161" y="25242"/>
                  </a:cubicBezTo>
                  <a:cubicBezTo>
                    <a:pt x="60125" y="25242"/>
                    <a:pt x="50104" y="26765"/>
                    <a:pt x="41352" y="29936"/>
                  </a:cubicBezTo>
                  <a:cubicBezTo>
                    <a:pt x="32599" y="33107"/>
                    <a:pt x="23847" y="36912"/>
                    <a:pt x="15095" y="41479"/>
                  </a:cubicBezTo>
                  <a:lnTo>
                    <a:pt x="6976" y="24481"/>
                  </a:lnTo>
                  <a:cubicBezTo>
                    <a:pt x="9767" y="22071"/>
                    <a:pt x="14968" y="18900"/>
                    <a:pt x="22579" y="14968"/>
                  </a:cubicBezTo>
                  <a:cubicBezTo>
                    <a:pt x="30189"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799" y="48582"/>
                    <a:pt x="140799" y="64311"/>
                  </a:cubicBezTo>
                  <a:lnTo>
                    <a:pt x="140799" y="168959"/>
                  </a:lnTo>
                  <a:lnTo>
                    <a:pt x="160080" y="168959"/>
                  </a:lnTo>
                  <a:lnTo>
                    <a:pt x="160080" y="183293"/>
                  </a:lnTo>
                  <a:cubicBezTo>
                    <a:pt x="155767" y="184435"/>
                    <a:pt x="150186" y="185449"/>
                    <a:pt x="143590" y="186591"/>
                  </a:cubicBezTo>
                  <a:cubicBezTo>
                    <a:pt x="136994" y="187733"/>
                    <a:pt x="131159" y="188240"/>
                    <a:pt x="126212" y="188240"/>
                  </a:cubicBezTo>
                  <a:cubicBezTo>
                    <a:pt x="120123" y="188240"/>
                    <a:pt x="115938" y="187352"/>
                    <a:pt x="113781" y="185449"/>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684"/>
                    <a:pt x="10401" y="100589"/>
                    <a:pt x="30824" y="90949"/>
                  </a:cubicBezTo>
                  <a:close/>
                  <a:moveTo>
                    <a:pt x="88158" y="161222"/>
                  </a:moveTo>
                  <a:cubicBezTo>
                    <a:pt x="95515" y="157797"/>
                    <a:pt x="102238" y="153611"/>
                    <a:pt x="108327" y="148791"/>
                  </a:cubicBezTo>
                  <a:lnTo>
                    <a:pt x="108327" y="92725"/>
                  </a:lnTo>
                  <a:cubicBezTo>
                    <a:pt x="84607" y="92725"/>
                    <a:pt x="66721" y="96403"/>
                    <a:pt x="54671" y="103634"/>
                  </a:cubicBezTo>
                  <a:cubicBezTo>
                    <a:pt x="42620" y="110864"/>
                    <a:pt x="36532" y="120377"/>
                    <a:pt x="36532" y="132174"/>
                  </a:cubicBezTo>
                  <a:cubicBezTo>
                    <a:pt x="36532" y="143971"/>
                    <a:pt x="39449" y="152596"/>
                    <a:pt x="45157" y="158051"/>
                  </a:cubicBezTo>
                  <a:cubicBezTo>
                    <a:pt x="50865" y="163505"/>
                    <a:pt x="58730" y="166422"/>
                    <a:pt x="68497" y="166422"/>
                  </a:cubicBezTo>
                  <a:cubicBezTo>
                    <a:pt x="74205" y="166422"/>
                    <a:pt x="80801" y="164647"/>
                    <a:pt x="88158"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8" name="Freeform: Shape 107">
              <a:extLst>
                <a:ext uri="{FF2B5EF4-FFF2-40B4-BE49-F238E27FC236}">
                  <a16:creationId xmlns:a16="http://schemas.microsoft.com/office/drawing/2014/main" id="{604595C5-5A06-A349-669A-4AEAA452B9F4}"/>
                </a:ext>
              </a:extLst>
            </p:cNvPr>
            <p:cNvSpPr/>
            <p:nvPr/>
          </p:nvSpPr>
          <p:spPr>
            <a:xfrm>
              <a:off x="22640674" y="2211993"/>
              <a:ext cx="127226" cy="185829"/>
            </a:xfrm>
            <a:custGeom>
              <a:avLst/>
              <a:gdLst>
                <a:gd name="connsiteX0" fmla="*/ 0 w 127226"/>
                <a:gd name="connsiteY0" fmla="*/ 169847 h 185829"/>
                <a:gd name="connsiteX1" fmla="*/ 24481 w 127226"/>
                <a:gd name="connsiteY1" fmla="*/ 167945 h 185829"/>
                <a:gd name="connsiteX2" fmla="*/ 24481 w 127226"/>
                <a:gd name="connsiteY2" fmla="*/ 30063 h 185829"/>
                <a:gd name="connsiteX3" fmla="*/ 1015 w 127226"/>
                <a:gd name="connsiteY3" fmla="*/ 24228 h 185829"/>
                <a:gd name="connsiteX4" fmla="*/ 1015 w 127226"/>
                <a:gd name="connsiteY4" fmla="*/ 6596 h 185829"/>
                <a:gd name="connsiteX5" fmla="*/ 46045 w 127226"/>
                <a:gd name="connsiteY5" fmla="*/ 761 h 185829"/>
                <a:gd name="connsiteX6" fmla="*/ 46679 w 127226"/>
                <a:gd name="connsiteY6" fmla="*/ 761 h 185829"/>
                <a:gd name="connsiteX7" fmla="*/ 53910 w 127226"/>
                <a:gd name="connsiteY7" fmla="*/ 6596 h 185829"/>
                <a:gd name="connsiteX8" fmla="*/ 53910 w 127226"/>
                <a:gd name="connsiteY8" fmla="*/ 12431 h 185829"/>
                <a:gd name="connsiteX9" fmla="*/ 52895 w 127226"/>
                <a:gd name="connsiteY9" fmla="*/ 37800 h 185829"/>
                <a:gd name="connsiteX10" fmla="*/ 53910 w 127226"/>
                <a:gd name="connsiteY10" fmla="*/ 37800 h 185829"/>
                <a:gd name="connsiteX11" fmla="*/ 65580 w 127226"/>
                <a:gd name="connsiteY11" fmla="*/ 23467 h 185829"/>
                <a:gd name="connsiteX12" fmla="*/ 87397 w 127226"/>
                <a:gd name="connsiteY12" fmla="*/ 7357 h 185829"/>
                <a:gd name="connsiteX13" fmla="*/ 116445 w 127226"/>
                <a:gd name="connsiteY13" fmla="*/ 0 h 185829"/>
                <a:gd name="connsiteX14" fmla="*/ 127227 w 127226"/>
                <a:gd name="connsiteY14" fmla="*/ 1649 h 185829"/>
                <a:gd name="connsiteX15" fmla="*/ 127227 w 127226"/>
                <a:gd name="connsiteY15" fmla="*/ 38181 h 185829"/>
                <a:gd name="connsiteX16" fmla="*/ 119870 w 127226"/>
                <a:gd name="connsiteY16" fmla="*/ 35136 h 185829"/>
                <a:gd name="connsiteX17" fmla="*/ 108580 w 127226"/>
                <a:gd name="connsiteY17" fmla="*/ 33614 h 185829"/>
                <a:gd name="connsiteX18" fmla="*/ 58349 w 127226"/>
                <a:gd name="connsiteY18" fmla="*/ 50231 h 185829"/>
                <a:gd name="connsiteX19" fmla="*/ 58349 w 127226"/>
                <a:gd name="connsiteY19" fmla="*/ 167564 h 185829"/>
                <a:gd name="connsiteX20" fmla="*/ 99701 w 127226"/>
                <a:gd name="connsiteY20" fmla="*/ 170228 h 185829"/>
                <a:gd name="connsiteX21" fmla="*/ 99701 w 127226"/>
                <a:gd name="connsiteY21" fmla="*/ 185830 h 185829"/>
                <a:gd name="connsiteX22" fmla="*/ 0 w 127226"/>
                <a:gd name="connsiteY22" fmla="*/ 185830 h 185829"/>
                <a:gd name="connsiteX23" fmla="*/ 0 w 127226"/>
                <a:gd name="connsiteY23" fmla="*/ 169847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29">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09"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109" name="Graphic 15">
            <a:extLst>
              <a:ext uri="{FF2B5EF4-FFF2-40B4-BE49-F238E27FC236}">
                <a16:creationId xmlns:a16="http://schemas.microsoft.com/office/drawing/2014/main" id="{CDF29636-1CEF-DE70-FC2C-3D4DF35EFCF6}"/>
              </a:ext>
            </a:extLst>
          </p:cNvPr>
          <p:cNvGrpSpPr>
            <a:grpSpLocks/>
          </p:cNvGrpSpPr>
          <p:nvPr/>
        </p:nvGrpSpPr>
        <p:grpSpPr bwMode="auto">
          <a:xfrm>
            <a:off x="1950245" y="4154756"/>
            <a:ext cx="937071" cy="1696465"/>
            <a:chOff x="4624160" y="4815543"/>
            <a:chExt cx="2307145" cy="3397472"/>
          </a:xfrm>
        </p:grpSpPr>
        <p:sp>
          <p:nvSpPr>
            <p:cNvPr id="110" name="Freeform: Shape 114">
              <a:extLst>
                <a:ext uri="{FF2B5EF4-FFF2-40B4-BE49-F238E27FC236}">
                  <a16:creationId xmlns:a16="http://schemas.microsoft.com/office/drawing/2014/main" id="{81B4C202-0AAF-196E-6225-4354CAD40C78}"/>
                </a:ext>
              </a:extLst>
            </p:cNvPr>
            <p:cNvSpPr>
              <a:spLocks/>
            </p:cNvSpPr>
            <p:nvPr/>
          </p:nvSpPr>
          <p:spPr bwMode="auto">
            <a:xfrm>
              <a:off x="4624160" y="4815638"/>
              <a:ext cx="1153287" cy="3397377"/>
            </a:xfrm>
            <a:custGeom>
              <a:avLst/>
              <a:gdLst>
                <a:gd name="T0" fmla="*/ 571786 w 1153287"/>
                <a:gd name="T1" fmla="*/ 2893124 h 3397377"/>
                <a:gd name="T2" fmla="*/ 1153287 w 1153287"/>
                <a:gd name="T3" fmla="*/ 3397377 h 3397377"/>
                <a:gd name="T4" fmla="*/ 1153287 w 1153287"/>
                <a:gd name="T5" fmla="*/ 0 h 3397377"/>
                <a:gd name="T6" fmla="*/ 571786 w 1153287"/>
                <a:gd name="T7" fmla="*/ 504158 h 3397377"/>
                <a:gd name="T8" fmla="*/ 571786 w 1153287"/>
                <a:gd name="T9" fmla="*/ 2893124 h 3397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287" h="3397377">
                  <a:moveTo>
                    <a:pt x="571786" y="2893124"/>
                  </a:moveTo>
                  <a:lnTo>
                    <a:pt x="1153287" y="3397377"/>
                  </a:lnTo>
                  <a:lnTo>
                    <a:pt x="1153287" y="0"/>
                  </a:lnTo>
                  <a:lnTo>
                    <a:pt x="571786" y="504158"/>
                  </a:lnTo>
                  <a:cubicBezTo>
                    <a:pt x="-190595" y="1160812"/>
                    <a:pt x="-190595" y="2236375"/>
                    <a:pt x="571786" y="2893124"/>
                  </a:cubicBezTo>
                  <a:close/>
                </a:path>
              </a:pathLst>
            </a:custGeom>
            <a:solidFill>
              <a:schemeClr val="accent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sp>
          <p:nvSpPr>
            <p:cNvPr id="111" name="Freeform: Shape 115">
              <a:extLst>
                <a:ext uri="{FF2B5EF4-FFF2-40B4-BE49-F238E27FC236}">
                  <a16:creationId xmlns:a16="http://schemas.microsoft.com/office/drawing/2014/main" id="{E866DA70-44E8-8C66-7344-12EBDB39B30B}"/>
                </a:ext>
              </a:extLst>
            </p:cNvPr>
            <p:cNvSpPr>
              <a:spLocks/>
            </p:cNvSpPr>
            <p:nvPr/>
          </p:nvSpPr>
          <p:spPr bwMode="auto">
            <a:xfrm>
              <a:off x="5777448" y="4815543"/>
              <a:ext cx="1153858" cy="3397376"/>
            </a:xfrm>
            <a:custGeom>
              <a:avLst/>
              <a:gdLst>
                <a:gd name="T0" fmla="*/ 0 w 1153858"/>
                <a:gd name="T1" fmla="*/ 0 h 3397376"/>
                <a:gd name="T2" fmla="*/ 0 w 1153858"/>
                <a:gd name="T3" fmla="*/ 3397377 h 3397376"/>
                <a:gd name="T4" fmla="*/ 583501 w 1153858"/>
                <a:gd name="T5" fmla="*/ 2893124 h 3397376"/>
                <a:gd name="T6" fmla="*/ 583501 w 1153858"/>
                <a:gd name="T7" fmla="*/ 504158 h 3397376"/>
                <a:gd name="T8" fmla="*/ 0 w 1153858"/>
                <a:gd name="T9" fmla="*/ 0 h 3397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858" h="3397376">
                  <a:moveTo>
                    <a:pt x="0" y="0"/>
                  </a:moveTo>
                  <a:lnTo>
                    <a:pt x="0" y="3397377"/>
                  </a:lnTo>
                  <a:lnTo>
                    <a:pt x="583501" y="2893124"/>
                  </a:lnTo>
                  <a:cubicBezTo>
                    <a:pt x="1343977" y="2236375"/>
                    <a:pt x="1343977" y="1160907"/>
                    <a:pt x="583501" y="504158"/>
                  </a:cubicBez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grpSp>
    </p:spTree>
    <p:extLst>
      <p:ext uri="{BB962C8B-B14F-4D97-AF65-F5344CB8AC3E}">
        <p14:creationId xmlns:p14="http://schemas.microsoft.com/office/powerpoint/2010/main" val="1511588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CNSCBT Titlu">
    <p:bg>
      <p:bgPr>
        <a:solidFill>
          <a:srgbClr val="FDC24E"/>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B1B9AD-1BAF-0049-32EC-EEB06B8BA016}"/>
              </a:ext>
            </a:extLst>
          </p:cNvPr>
          <p:cNvSpPr/>
          <p:nvPr/>
        </p:nvSpPr>
        <p:spPr>
          <a:xfrm>
            <a:off x="0" y="0"/>
            <a:ext cx="241910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sp>
        <p:nvSpPr>
          <p:cNvPr id="5" name="TextBox 7">
            <a:extLst>
              <a:ext uri="{FF2B5EF4-FFF2-40B4-BE49-F238E27FC236}">
                <a16:creationId xmlns:a16="http://schemas.microsoft.com/office/drawing/2014/main" id="{AFADD24C-5E61-66E9-B9FE-011E50071DB2}"/>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tx2"/>
                </a:solidFill>
              </a:rPr>
              <a:t>insp.gov.ro</a:t>
            </a:r>
          </a:p>
        </p:txBody>
      </p:sp>
      <p:grpSp>
        <p:nvGrpSpPr>
          <p:cNvPr id="6" name="Graphic 4">
            <a:extLst>
              <a:ext uri="{FF2B5EF4-FFF2-40B4-BE49-F238E27FC236}">
                <a16:creationId xmlns:a16="http://schemas.microsoft.com/office/drawing/2014/main" id="{7ADF7D57-D67C-9A2B-CE47-0326F162AAEC}"/>
              </a:ext>
            </a:extLst>
          </p:cNvPr>
          <p:cNvGrpSpPr/>
          <p:nvPr/>
        </p:nvGrpSpPr>
        <p:grpSpPr>
          <a:xfrm>
            <a:off x="448988" y="580662"/>
            <a:ext cx="1520124" cy="767495"/>
            <a:chOff x="1105200" y="1162800"/>
            <a:chExt cx="3741842" cy="1536944"/>
          </a:xfrm>
          <a:solidFill>
            <a:srgbClr val="FFFFFF"/>
          </a:solidFill>
        </p:grpSpPr>
        <p:grpSp>
          <p:nvGrpSpPr>
            <p:cNvPr id="7" name="Graphic 4">
              <a:extLst>
                <a:ext uri="{FF2B5EF4-FFF2-40B4-BE49-F238E27FC236}">
                  <a16:creationId xmlns:a16="http://schemas.microsoft.com/office/drawing/2014/main" id="{EFE2858E-EEF6-1B7A-585B-29F4F8A9CE25}"/>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BBD40272-09C3-E694-94C2-C2456BA13AD9}"/>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6" name="Freeform: Shape 15">
                <a:extLst>
                  <a:ext uri="{FF2B5EF4-FFF2-40B4-BE49-F238E27FC236}">
                    <a16:creationId xmlns:a16="http://schemas.microsoft.com/office/drawing/2014/main" id="{C99BF1A1-8535-D744-E744-9DA13D31584B}"/>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7" name="Freeform: Shape 16">
                <a:extLst>
                  <a:ext uri="{FF2B5EF4-FFF2-40B4-BE49-F238E27FC236}">
                    <a16:creationId xmlns:a16="http://schemas.microsoft.com/office/drawing/2014/main" id="{3196956C-B612-91F2-6355-20A725ADACDD}"/>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8" name="Freeform: Shape 17">
                <a:extLst>
                  <a:ext uri="{FF2B5EF4-FFF2-40B4-BE49-F238E27FC236}">
                    <a16:creationId xmlns:a16="http://schemas.microsoft.com/office/drawing/2014/main" id="{0CB7C46C-D761-9604-155C-4324EE3E7A9F}"/>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8D13F591-E74E-65E2-281F-459B52418B42}"/>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D0352651-4BC1-4721-F3B4-D5D25F26E09F}"/>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1BEB105E-AD28-C419-3F8E-0DB2BA105857}"/>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D92CA3DA-E407-8480-68AF-D47DAA027B2A}"/>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6BD8FED8-B596-B9BA-E19B-DC9D06F70D74}"/>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0BDEB3C2-7A92-9AD5-1F36-2DC8E2BCDF8B}"/>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F59B7FE7-AE01-2BBF-51A3-CD0D1EDB3DFE}"/>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0DE32726-AA37-0210-3156-66990DDAC43B}"/>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BFCBE2DC-A63D-1230-D509-570E9E13B06F}"/>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1CA9A097-F0B7-9279-F88D-31362D23A6C2}"/>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A66B3DD7-FBCD-7BDD-3015-53D73164E114}"/>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8EB48E28-A751-E1C6-5637-F2B958369568}"/>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128D2598-47DA-D547-8217-F6E047B98A5F}"/>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E2D28EC0-C7B7-806A-4DF3-5B15D313D858}"/>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7C514ACD-8D4D-2F24-9EB4-A2205F23C8F2}"/>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44BEACF8-D8BD-E102-F68A-964EBAD81D3F}"/>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08C96C15-34AC-1D64-0FA1-4EB7D554F59E}"/>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3C5BFA66-CB43-1E98-2589-61438C33DCAB}"/>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513B01B4-0C01-06D8-A280-D97C24C5FA39}"/>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E99004DD-58D8-5912-F6FE-5879F4834AB0}"/>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8575D3FC-DDC0-EF69-15D9-B89243DDC846}"/>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015DCCED-6257-5874-647C-67A8418AC64C}"/>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755D32A8-F464-8A0E-23FB-EBDBCBF627A1}"/>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FEF5EF09-908F-1489-9F0B-4A379B547DEA}"/>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2B234B18-87B0-4650-5640-B4BF731EFF1C}"/>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A241B7AA-8AB8-C5B5-8996-1388B103B426}"/>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247C8735-5563-0FAA-28DB-CE44F1A18CA8}"/>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A8F8922C-9316-81E4-1347-8F333479E8B4}"/>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680EFB85-B818-E0FA-E45E-AC3FC6D3884D}"/>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EE3296CB-6482-331A-DD0E-411E0C49BB34}"/>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01A49B0B-032B-B475-6F40-271DEA542823}"/>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 name="Graphic 4">
              <a:extLst>
                <a:ext uri="{FF2B5EF4-FFF2-40B4-BE49-F238E27FC236}">
                  <a16:creationId xmlns:a16="http://schemas.microsoft.com/office/drawing/2014/main" id="{F17DD7B8-3809-721D-6F51-53B1CC7598CD}"/>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7D32B7C6-9220-345A-43C6-20B8AE0940C8}"/>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881DBA6A-77A4-EF5B-7668-CBCC46F43AE8}"/>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2" name="Freeform: Shape 11">
                  <a:extLst>
                    <a:ext uri="{FF2B5EF4-FFF2-40B4-BE49-F238E27FC236}">
                      <a16:creationId xmlns:a16="http://schemas.microsoft.com/office/drawing/2014/main" id="{2838315C-108B-B28A-7463-E3D6460C33EE}"/>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3" name="Freeform: Shape 12">
                  <a:extLst>
                    <a:ext uri="{FF2B5EF4-FFF2-40B4-BE49-F238E27FC236}">
                      <a16:creationId xmlns:a16="http://schemas.microsoft.com/office/drawing/2014/main" id="{E9008D1D-DC7F-2867-D175-ADD1724B8399}"/>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4" name="Freeform: Shape 13">
                  <a:extLst>
                    <a:ext uri="{FF2B5EF4-FFF2-40B4-BE49-F238E27FC236}">
                      <a16:creationId xmlns:a16="http://schemas.microsoft.com/office/drawing/2014/main" id="{EE70E380-AC45-D771-3FF4-CB85A4A4D40F}"/>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sp>
            <p:nvSpPr>
              <p:cNvPr id="10" name="Freeform: Shape 9">
                <a:extLst>
                  <a:ext uri="{FF2B5EF4-FFF2-40B4-BE49-F238E27FC236}">
                    <a16:creationId xmlns:a16="http://schemas.microsoft.com/office/drawing/2014/main" id="{B7501D30-6518-3578-7373-711FD2B3F759}"/>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grpSp>
        <p:nvGrpSpPr>
          <p:cNvPr id="50" name="Graphic 9">
            <a:extLst>
              <a:ext uri="{FF2B5EF4-FFF2-40B4-BE49-F238E27FC236}">
                <a16:creationId xmlns:a16="http://schemas.microsoft.com/office/drawing/2014/main" id="{95D73852-DE6B-B7F3-7FB5-CB43F30F299A}"/>
              </a:ext>
            </a:extLst>
          </p:cNvPr>
          <p:cNvGrpSpPr>
            <a:grpSpLocks noChangeAspect="1"/>
          </p:cNvGrpSpPr>
          <p:nvPr/>
        </p:nvGrpSpPr>
        <p:grpSpPr>
          <a:xfrm>
            <a:off x="7815600" y="695715"/>
            <a:ext cx="1535625" cy="505164"/>
            <a:chOff x="10772775" y="6485731"/>
            <a:chExt cx="2836258" cy="759047"/>
          </a:xfrm>
          <a:solidFill>
            <a:srgbClr val="262262"/>
          </a:solidFill>
        </p:grpSpPr>
        <p:sp>
          <p:nvSpPr>
            <p:cNvPr id="51" name="Freeform: Shape 50">
              <a:extLst>
                <a:ext uri="{FF2B5EF4-FFF2-40B4-BE49-F238E27FC236}">
                  <a16:creationId xmlns:a16="http://schemas.microsoft.com/office/drawing/2014/main" id="{EAA5FD0F-CB78-6C2A-E287-3688EC274880}"/>
                </a:ext>
              </a:extLst>
            </p:cNvPr>
            <p:cNvSpPr/>
            <p:nvPr/>
          </p:nvSpPr>
          <p:spPr>
            <a:xfrm>
              <a:off x="10772775" y="6502114"/>
              <a:ext cx="140493" cy="183172"/>
            </a:xfrm>
            <a:custGeom>
              <a:avLst/>
              <a:gdLst>
                <a:gd name="connsiteX0" fmla="*/ 37910 w 140493"/>
                <a:gd name="connsiteY0" fmla="*/ 171926 h 183172"/>
                <a:gd name="connsiteX1" fmla="*/ 9620 w 140493"/>
                <a:gd name="connsiteY1" fmla="*/ 139827 h 183172"/>
                <a:gd name="connsiteX2" fmla="*/ 0 w 140493"/>
                <a:gd name="connsiteY2" fmla="*/ 91154 h 183172"/>
                <a:gd name="connsiteX3" fmla="*/ 11335 w 140493"/>
                <a:gd name="connsiteY3" fmla="*/ 43529 h 183172"/>
                <a:gd name="connsiteX4" fmla="*/ 42386 w 140493"/>
                <a:gd name="connsiteY4" fmla="*/ 11430 h 183172"/>
                <a:gd name="connsiteX5" fmla="*/ 86678 w 140493"/>
                <a:gd name="connsiteY5" fmla="*/ 0 h 183172"/>
                <a:gd name="connsiteX6" fmla="*/ 131159 w 140493"/>
                <a:gd name="connsiteY6" fmla="*/ 5810 h 183172"/>
                <a:gd name="connsiteX7" fmla="*/ 139065 w 140493"/>
                <a:gd name="connsiteY7" fmla="*/ 7239 h 183172"/>
                <a:gd name="connsiteX8" fmla="*/ 136684 w 140493"/>
                <a:gd name="connsiteY8" fmla="*/ 50578 h 183172"/>
                <a:gd name="connsiteX9" fmla="*/ 120587 w 140493"/>
                <a:gd name="connsiteY9" fmla="*/ 50578 h 183172"/>
                <a:gd name="connsiteX10" fmla="*/ 114586 w 140493"/>
                <a:gd name="connsiteY10" fmla="*/ 20003 h 183172"/>
                <a:gd name="connsiteX11" fmla="*/ 102870 w 140493"/>
                <a:gd name="connsiteY11" fmla="*/ 15049 h 183172"/>
                <a:gd name="connsiteX12" fmla="*/ 82582 w 140493"/>
                <a:gd name="connsiteY12" fmla="*/ 13049 h 183172"/>
                <a:gd name="connsiteX13" fmla="*/ 55150 w 140493"/>
                <a:gd name="connsiteY13" fmla="*/ 21717 h 183172"/>
                <a:gd name="connsiteX14" fmla="*/ 36195 w 140493"/>
                <a:gd name="connsiteY14" fmla="*/ 47625 h 183172"/>
                <a:gd name="connsiteX15" fmla="*/ 29337 w 140493"/>
                <a:gd name="connsiteY15" fmla="*/ 88487 h 183172"/>
                <a:gd name="connsiteX16" fmla="*/ 35338 w 140493"/>
                <a:gd name="connsiteY16" fmla="*/ 129635 h 183172"/>
                <a:gd name="connsiteX17" fmla="*/ 53626 w 140493"/>
                <a:gd name="connsiteY17" fmla="*/ 159068 h 183172"/>
                <a:gd name="connsiteX18" fmla="*/ 83915 w 140493"/>
                <a:gd name="connsiteY18" fmla="*/ 170021 h 183172"/>
                <a:gd name="connsiteX19" fmla="*/ 103537 w 140493"/>
                <a:gd name="connsiteY19" fmla="*/ 167831 h 183172"/>
                <a:gd name="connsiteX20" fmla="*/ 115253 w 140493"/>
                <a:gd name="connsiteY20" fmla="*/ 161544 h 183172"/>
                <a:gd name="connsiteX21" fmla="*/ 125349 w 140493"/>
                <a:gd name="connsiteY21" fmla="*/ 137922 h 183172"/>
                <a:gd name="connsiteX22" fmla="*/ 140494 w 140493"/>
                <a:gd name="connsiteY22" fmla="*/ 139827 h 183172"/>
                <a:gd name="connsiteX23" fmla="*/ 134684 w 140493"/>
                <a:gd name="connsiteY23" fmla="*/ 174022 h 183172"/>
                <a:gd name="connsiteX24" fmla="*/ 119729 w 140493"/>
                <a:gd name="connsiteY24" fmla="*/ 177356 h 183172"/>
                <a:gd name="connsiteX25" fmla="*/ 102965 w 140493"/>
                <a:gd name="connsiteY25" fmla="*/ 181547 h 183172"/>
                <a:gd name="connsiteX26" fmla="*/ 82868 w 140493"/>
                <a:gd name="connsiteY26" fmla="*/ 183166 h 183172"/>
                <a:gd name="connsiteX27" fmla="*/ 37910 w 140493"/>
                <a:gd name="connsiteY27" fmla="*/ 171926 h 18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493" h="183172">
                  <a:moveTo>
                    <a:pt x="37910" y="171926"/>
                  </a:moveTo>
                  <a:cubicBezTo>
                    <a:pt x="25432" y="164306"/>
                    <a:pt x="16097" y="153638"/>
                    <a:pt x="9620" y="139827"/>
                  </a:cubicBezTo>
                  <a:cubicBezTo>
                    <a:pt x="3239" y="126016"/>
                    <a:pt x="0" y="109823"/>
                    <a:pt x="0" y="91154"/>
                  </a:cubicBezTo>
                  <a:cubicBezTo>
                    <a:pt x="0" y="73152"/>
                    <a:pt x="3810" y="57340"/>
                    <a:pt x="11335" y="43529"/>
                  </a:cubicBezTo>
                  <a:cubicBezTo>
                    <a:pt x="18860"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2954"/>
                    <a:pt x="63151" y="15907"/>
                    <a:pt x="55150" y="21717"/>
                  </a:cubicBezTo>
                  <a:cubicBezTo>
                    <a:pt x="47054" y="27622"/>
                    <a:pt x="40767" y="36195"/>
                    <a:pt x="36195" y="47625"/>
                  </a:cubicBezTo>
                  <a:cubicBezTo>
                    <a:pt x="31623" y="59055"/>
                    <a:pt x="29337" y="72676"/>
                    <a:pt x="29337" y="88487"/>
                  </a:cubicBezTo>
                  <a:cubicBezTo>
                    <a:pt x="29337" y="103537"/>
                    <a:pt x="31337" y="117253"/>
                    <a:pt x="35338" y="129635"/>
                  </a:cubicBezTo>
                  <a:cubicBezTo>
                    <a:pt x="39338" y="142018"/>
                    <a:pt x="45434" y="151829"/>
                    <a:pt x="53626" y="159068"/>
                  </a:cubicBezTo>
                  <a:cubicBezTo>
                    <a:pt x="61817" y="166402"/>
                    <a:pt x="71914" y="170021"/>
                    <a:pt x="83915" y="170021"/>
                  </a:cubicBezTo>
                  <a:cubicBezTo>
                    <a:pt x="92393" y="170021"/>
                    <a:pt x="98965" y="169259"/>
                    <a:pt x="103537" y="167831"/>
                  </a:cubicBezTo>
                  <a:cubicBezTo>
                    <a:pt x="108109" y="166402"/>
                    <a:pt x="112014" y="164306"/>
                    <a:pt x="115253" y="161544"/>
                  </a:cubicBezTo>
                  <a:lnTo>
                    <a:pt x="125349" y="137922"/>
                  </a:lnTo>
                  <a:lnTo>
                    <a:pt x="140494" y="139827"/>
                  </a:lnTo>
                  <a:lnTo>
                    <a:pt x="134684" y="174022"/>
                  </a:lnTo>
                  <a:cubicBezTo>
                    <a:pt x="131350" y="174212"/>
                    <a:pt x="126302" y="175260"/>
                    <a:pt x="119729" y="177356"/>
                  </a:cubicBezTo>
                  <a:cubicBezTo>
                    <a:pt x="113919" y="179165"/>
                    <a:pt x="108395" y="180499"/>
                    <a:pt x="102965" y="181547"/>
                  </a:cubicBezTo>
                  <a:cubicBezTo>
                    <a:pt x="97536" y="182594"/>
                    <a:pt x="90869" y="183166"/>
                    <a:pt x="82868" y="183166"/>
                  </a:cubicBezTo>
                  <a:cubicBezTo>
                    <a:pt x="65342" y="183356"/>
                    <a:pt x="50292" y="179546"/>
                    <a:pt x="37910" y="17192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2" name="Freeform: Shape 51">
              <a:extLst>
                <a:ext uri="{FF2B5EF4-FFF2-40B4-BE49-F238E27FC236}">
                  <a16:creationId xmlns:a16="http://schemas.microsoft.com/office/drawing/2014/main" id="{C8ED2D39-D795-6330-CA42-C2B0E519762C}"/>
                </a:ext>
              </a:extLst>
            </p:cNvPr>
            <p:cNvSpPr/>
            <p:nvPr/>
          </p:nvSpPr>
          <p:spPr>
            <a:xfrm>
              <a:off x="10932318"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201 w 110680"/>
                <a:gd name="connsiteY17" fmla="*/ 57626 h 139828"/>
                <a:gd name="connsiteX18" fmla="*/ 84963 w 110680"/>
                <a:gd name="connsiteY18" fmla="*/ 47244 h 139828"/>
                <a:gd name="connsiteX19" fmla="*/ 78391 w 110680"/>
                <a:gd name="connsiteY19" fmla="*/ 22574 h 139828"/>
                <a:gd name="connsiteX20" fmla="*/ 58293 w 110680"/>
                <a:gd name="connsiteY20" fmla="*/ 13525 h 139828"/>
                <a:gd name="connsiteX21" fmla="*/ 36005 w 110680"/>
                <a:gd name="connsiteY21" fmla="*/ 23622 h 139828"/>
                <a:gd name="connsiteX22" fmla="*/ 26480 w 110680"/>
                <a:gd name="connsiteY22" fmla="*/ 57531 h 139828"/>
                <a:gd name="connsiteX23" fmla="*/ 84201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291" y="139922"/>
                    <a:pt x="25432" y="133540"/>
                    <a:pt x="15240" y="120872"/>
                  </a:cubicBezTo>
                  <a:close/>
                  <a:moveTo>
                    <a:pt x="84201" y="57626"/>
                  </a:moveTo>
                  <a:cubicBezTo>
                    <a:pt x="84677" y="54292"/>
                    <a:pt x="84963" y="50863"/>
                    <a:pt x="84963" y="47244"/>
                  </a:cubicBezTo>
                  <a:cubicBezTo>
                    <a:pt x="84773" y="36862"/>
                    <a:pt x="82582" y="28575"/>
                    <a:pt x="78391" y="22574"/>
                  </a:cubicBezTo>
                  <a:cubicBezTo>
                    <a:pt x="74105" y="16574"/>
                    <a:pt x="67437" y="13525"/>
                    <a:pt x="58293" y="13525"/>
                  </a:cubicBezTo>
                  <a:cubicBezTo>
                    <a:pt x="48958" y="13525"/>
                    <a:pt x="41529" y="16859"/>
                    <a:pt x="36005" y="23622"/>
                  </a:cubicBezTo>
                  <a:cubicBezTo>
                    <a:pt x="30480" y="30385"/>
                    <a:pt x="27337" y="41624"/>
                    <a:pt x="26480" y="57531"/>
                  </a:cubicBezTo>
                  <a:lnTo>
                    <a:pt x="84201"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3" name="Freeform: Shape 52">
              <a:extLst>
                <a:ext uri="{FF2B5EF4-FFF2-40B4-BE49-F238E27FC236}">
                  <a16:creationId xmlns:a16="http://schemas.microsoft.com/office/drawing/2014/main" id="{41C7A92E-D7E7-551B-96BD-0D33A0358E5C}"/>
                </a:ext>
              </a:extLst>
            </p:cNvPr>
            <p:cNvSpPr/>
            <p:nvPr/>
          </p:nvSpPr>
          <p:spPr>
            <a:xfrm>
              <a:off x="11060810"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5 w 145256"/>
                <a:gd name="connsiteY5" fmla="*/ 4382 h 136779"/>
                <a:gd name="connsiteX6" fmla="*/ 40195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2 w 145256"/>
                <a:gd name="connsiteY16" fmla="*/ 136684 h 136779"/>
                <a:gd name="connsiteX17" fmla="*/ 88202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5 w 145256"/>
                <a:gd name="connsiteY28" fmla="*/ 136779 h 136779"/>
                <a:gd name="connsiteX29" fmla="*/ 2095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5" y="4382"/>
                  </a:lnTo>
                  <a:lnTo>
                    <a:pt x="40195"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3" y="15526"/>
                    <a:pt x="125063" y="23527"/>
                  </a:cubicBezTo>
                  <a:cubicBezTo>
                    <a:pt x="127349" y="31433"/>
                    <a:pt x="128397" y="42196"/>
                    <a:pt x="128397" y="55626"/>
                  </a:cubicBezTo>
                  <a:lnTo>
                    <a:pt x="128397" y="122968"/>
                  </a:lnTo>
                  <a:lnTo>
                    <a:pt x="145256" y="124682"/>
                  </a:lnTo>
                  <a:lnTo>
                    <a:pt x="145256" y="136684"/>
                  </a:lnTo>
                  <a:lnTo>
                    <a:pt x="88202" y="136684"/>
                  </a:lnTo>
                  <a:lnTo>
                    <a:pt x="88202"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5" y="136779"/>
                  </a:lnTo>
                  <a:lnTo>
                    <a:pt x="2095"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4" name="Freeform: Shape 53">
              <a:extLst>
                <a:ext uri="{FF2B5EF4-FFF2-40B4-BE49-F238E27FC236}">
                  <a16:creationId xmlns:a16="http://schemas.microsoft.com/office/drawing/2014/main" id="{FC76544A-78AE-38E6-54D0-64614199A92F}"/>
                </a:ext>
              </a:extLst>
            </p:cNvPr>
            <p:cNvSpPr/>
            <p:nvPr/>
          </p:nvSpPr>
          <p:spPr>
            <a:xfrm>
              <a:off x="11220068" y="6514591"/>
              <a:ext cx="86677" cy="170688"/>
            </a:xfrm>
            <a:custGeom>
              <a:avLst/>
              <a:gdLst>
                <a:gd name="connsiteX0" fmla="*/ 24098 w 86677"/>
                <a:gd name="connsiteY0" fmla="*/ 164402 h 170688"/>
                <a:gd name="connsiteX1" fmla="*/ 17335 w 86677"/>
                <a:gd name="connsiteY1" fmla="*/ 142970 h 170688"/>
                <a:gd name="connsiteX2" fmla="*/ 17335 w 86677"/>
                <a:gd name="connsiteY2" fmla="*/ 50578 h 170688"/>
                <a:gd name="connsiteX3" fmla="*/ 0 w 86677"/>
                <a:gd name="connsiteY3" fmla="*/ 50578 h 170688"/>
                <a:gd name="connsiteX4" fmla="*/ 0 w 86677"/>
                <a:gd name="connsiteY4" fmla="*/ 39719 h 170688"/>
                <a:gd name="connsiteX5" fmla="*/ 6763 w 86677"/>
                <a:gd name="connsiteY5" fmla="*/ 38005 h 170688"/>
                <a:gd name="connsiteX6" fmla="*/ 14192 w 86677"/>
                <a:gd name="connsiteY6" fmla="*/ 35338 h 170688"/>
                <a:gd name="connsiteX7" fmla="*/ 20193 w 86677"/>
                <a:gd name="connsiteY7" fmla="*/ 26670 h 170688"/>
                <a:gd name="connsiteX8" fmla="*/ 24765 w 86677"/>
                <a:gd name="connsiteY8" fmla="*/ 12002 h 170688"/>
                <a:gd name="connsiteX9" fmla="*/ 27908 w 86677"/>
                <a:gd name="connsiteY9" fmla="*/ 0 h 170688"/>
                <a:gd name="connsiteX10" fmla="*/ 42101 w 86677"/>
                <a:gd name="connsiteY10" fmla="*/ 0 h 170688"/>
                <a:gd name="connsiteX11" fmla="*/ 42577 w 86677"/>
                <a:gd name="connsiteY11" fmla="*/ 34671 h 170688"/>
                <a:gd name="connsiteX12" fmla="*/ 82772 w 86677"/>
                <a:gd name="connsiteY12" fmla="*/ 34671 h 170688"/>
                <a:gd name="connsiteX13" fmla="*/ 82772 w 86677"/>
                <a:gd name="connsiteY13" fmla="*/ 50578 h 170688"/>
                <a:gd name="connsiteX14" fmla="*/ 42577 w 86677"/>
                <a:gd name="connsiteY14" fmla="*/ 50578 h 170688"/>
                <a:gd name="connsiteX15" fmla="*/ 42577 w 86677"/>
                <a:gd name="connsiteY15" fmla="*/ 124492 h 170688"/>
                <a:gd name="connsiteX16" fmla="*/ 43434 w 86677"/>
                <a:gd name="connsiteY16" fmla="*/ 143732 h 170688"/>
                <a:gd name="connsiteX17" fmla="*/ 47054 w 86677"/>
                <a:gd name="connsiteY17" fmla="*/ 150971 h 170688"/>
                <a:gd name="connsiteX18" fmla="*/ 56579 w 86677"/>
                <a:gd name="connsiteY18" fmla="*/ 152686 h 170688"/>
                <a:gd name="connsiteX19" fmla="*/ 70866 w 86677"/>
                <a:gd name="connsiteY19" fmla="*/ 150971 h 170688"/>
                <a:gd name="connsiteX20" fmla="*/ 83058 w 86677"/>
                <a:gd name="connsiteY20" fmla="*/ 147352 h 170688"/>
                <a:gd name="connsiteX21" fmla="*/ 86678 w 86677"/>
                <a:gd name="connsiteY21" fmla="*/ 158210 h 170688"/>
                <a:gd name="connsiteX22" fmla="*/ 68008 w 86677"/>
                <a:gd name="connsiteY22" fmla="*/ 166592 h 170688"/>
                <a:gd name="connsiteX23" fmla="*/ 44577 w 86677"/>
                <a:gd name="connsiteY23" fmla="*/ 170688 h 170688"/>
                <a:gd name="connsiteX24" fmla="*/ 24098 w 86677"/>
                <a:gd name="connsiteY24" fmla="*/ 164402 h 17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8">
                  <a:moveTo>
                    <a:pt x="24098" y="164402"/>
                  </a:moveTo>
                  <a:cubicBezTo>
                    <a:pt x="19622" y="160211"/>
                    <a:pt x="17335" y="153067"/>
                    <a:pt x="17335" y="142970"/>
                  </a:cubicBezTo>
                  <a:lnTo>
                    <a:pt x="17335"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1" y="0"/>
                  </a:lnTo>
                  <a:lnTo>
                    <a:pt x="42577" y="34671"/>
                  </a:lnTo>
                  <a:lnTo>
                    <a:pt x="82772" y="34671"/>
                  </a:lnTo>
                  <a:lnTo>
                    <a:pt x="82772" y="50578"/>
                  </a:lnTo>
                  <a:lnTo>
                    <a:pt x="42577" y="50578"/>
                  </a:lnTo>
                  <a:lnTo>
                    <a:pt x="42577" y="124492"/>
                  </a:lnTo>
                  <a:cubicBezTo>
                    <a:pt x="42577" y="133636"/>
                    <a:pt x="42863" y="140018"/>
                    <a:pt x="43434" y="143732"/>
                  </a:cubicBezTo>
                  <a:cubicBezTo>
                    <a:pt x="44006" y="147447"/>
                    <a:pt x="45244" y="149828"/>
                    <a:pt x="47054" y="150971"/>
                  </a:cubicBezTo>
                  <a:cubicBezTo>
                    <a:pt x="48863" y="152114"/>
                    <a:pt x="52102" y="152686"/>
                    <a:pt x="56579" y="152686"/>
                  </a:cubicBezTo>
                  <a:cubicBezTo>
                    <a:pt x="60960" y="152686"/>
                    <a:pt x="65723" y="152114"/>
                    <a:pt x="70866" y="150971"/>
                  </a:cubicBezTo>
                  <a:cubicBezTo>
                    <a:pt x="76105" y="149828"/>
                    <a:pt x="80105" y="148685"/>
                    <a:pt x="83058" y="147352"/>
                  </a:cubicBezTo>
                  <a:lnTo>
                    <a:pt x="86678" y="158210"/>
                  </a:lnTo>
                  <a:cubicBezTo>
                    <a:pt x="82868" y="161068"/>
                    <a:pt x="76581" y="163925"/>
                    <a:pt x="68008" y="166592"/>
                  </a:cubicBezTo>
                  <a:cubicBezTo>
                    <a:pt x="59436" y="169355"/>
                    <a:pt x="51626" y="170688"/>
                    <a:pt x="44577" y="170688"/>
                  </a:cubicBezTo>
                  <a:cubicBezTo>
                    <a:pt x="35338" y="170593"/>
                    <a:pt x="28575" y="168497"/>
                    <a:pt x="24098" y="16440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5" name="Freeform: Shape 54">
              <a:extLst>
                <a:ext uri="{FF2B5EF4-FFF2-40B4-BE49-F238E27FC236}">
                  <a16:creationId xmlns:a16="http://schemas.microsoft.com/office/drawing/2014/main" id="{359065A6-6683-4451-9D58-D04FE68550DF}"/>
                </a:ext>
              </a:extLst>
            </p:cNvPr>
            <p:cNvSpPr/>
            <p:nvPr/>
          </p:nvSpPr>
          <p:spPr>
            <a:xfrm>
              <a:off x="11321891" y="6545643"/>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6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7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6" name="Freeform: Shape 55">
              <a:extLst>
                <a:ext uri="{FF2B5EF4-FFF2-40B4-BE49-F238E27FC236}">
                  <a16:creationId xmlns:a16="http://schemas.microsoft.com/office/drawing/2014/main" id="{CADA5455-11CF-4E7F-1219-399445A019EF}"/>
                </a:ext>
              </a:extLst>
            </p:cNvPr>
            <p:cNvSpPr/>
            <p:nvPr/>
          </p:nvSpPr>
          <p:spPr>
            <a:xfrm>
              <a:off x="11429428" y="6546310"/>
              <a:ext cx="134969" cy="139160"/>
            </a:xfrm>
            <a:custGeom>
              <a:avLst/>
              <a:gdLst>
                <a:gd name="connsiteX0" fmla="*/ 101632 w 134969"/>
                <a:gd name="connsiteY0" fmla="*/ 136017 h 139160"/>
                <a:gd name="connsiteX1" fmla="*/ 98393 w 134969"/>
                <a:gd name="connsiteY1" fmla="*/ 127349 h 139160"/>
                <a:gd name="connsiteX2" fmla="*/ 98393 w 134969"/>
                <a:gd name="connsiteY2" fmla="*/ 119158 h 139160"/>
                <a:gd name="connsiteX3" fmla="*/ 78581 w 134969"/>
                <a:gd name="connsiteY3" fmla="*/ 133160 h 139160"/>
                <a:gd name="connsiteX4" fmla="*/ 54673 w 134969"/>
                <a:gd name="connsiteY4" fmla="*/ 139160 h 139160"/>
                <a:gd name="connsiteX5" fmla="*/ 22955 w 134969"/>
                <a:gd name="connsiteY5" fmla="*/ 127159 h 139160"/>
                <a:gd name="connsiteX6" fmla="*/ 13525 w 134969"/>
                <a:gd name="connsiteY6" fmla="*/ 87440 h 139160"/>
                <a:gd name="connsiteX7" fmla="*/ 13525 w 134969"/>
                <a:gd name="connsiteY7" fmla="*/ 17621 h 139160"/>
                <a:gd name="connsiteX8" fmla="*/ 0 w 134969"/>
                <a:gd name="connsiteY8" fmla="*/ 13811 h 139160"/>
                <a:gd name="connsiteX9" fmla="*/ 0 w 134969"/>
                <a:gd name="connsiteY9" fmla="*/ 3143 h 139160"/>
                <a:gd name="connsiteX10" fmla="*/ 33719 w 134969"/>
                <a:gd name="connsiteY10" fmla="*/ 0 h 139160"/>
                <a:gd name="connsiteX11" fmla="*/ 34004 w 134969"/>
                <a:gd name="connsiteY11" fmla="*/ 0 h 139160"/>
                <a:gd name="connsiteX12" fmla="*/ 38576 w 134969"/>
                <a:gd name="connsiteY12" fmla="*/ 2857 h 139160"/>
                <a:gd name="connsiteX13" fmla="*/ 38576 w 134969"/>
                <a:gd name="connsiteY13" fmla="*/ 85439 h 139160"/>
                <a:gd name="connsiteX14" fmla="*/ 40576 w 134969"/>
                <a:gd name="connsiteY14" fmla="*/ 107252 h 139160"/>
                <a:gd name="connsiteX15" fmla="*/ 47815 w 134969"/>
                <a:gd name="connsiteY15" fmla="*/ 118777 h 139160"/>
                <a:gd name="connsiteX16" fmla="*/ 62865 w 134969"/>
                <a:gd name="connsiteY16" fmla="*/ 122491 h 139160"/>
                <a:gd name="connsiteX17" fmla="*/ 80867 w 134969"/>
                <a:gd name="connsiteY17" fmla="*/ 118396 h 139160"/>
                <a:gd name="connsiteX18" fmla="*/ 95536 w 134969"/>
                <a:gd name="connsiteY18" fmla="*/ 108776 h 139160"/>
                <a:gd name="connsiteX19" fmla="*/ 95536 w 134969"/>
                <a:gd name="connsiteY19" fmla="*/ 17621 h 139160"/>
                <a:gd name="connsiteX20" fmla="*/ 78200 w 134969"/>
                <a:gd name="connsiteY20" fmla="*/ 13811 h 139160"/>
                <a:gd name="connsiteX21" fmla="*/ 78200 w 134969"/>
                <a:gd name="connsiteY21" fmla="*/ 3143 h 139160"/>
                <a:gd name="connsiteX22" fmla="*/ 114776 w 134969"/>
                <a:gd name="connsiteY22" fmla="*/ 0 h 139160"/>
                <a:gd name="connsiteX23" fmla="*/ 114967 w 134969"/>
                <a:gd name="connsiteY23" fmla="*/ 0 h 139160"/>
                <a:gd name="connsiteX24" fmla="*/ 120491 w 134969"/>
                <a:gd name="connsiteY24" fmla="*/ 2857 h 139160"/>
                <a:gd name="connsiteX25" fmla="*/ 120491 w 134969"/>
                <a:gd name="connsiteY25" fmla="*/ 124206 h 139160"/>
                <a:gd name="connsiteX26" fmla="*/ 134969 w 134969"/>
                <a:gd name="connsiteY26" fmla="*/ 124206 h 139160"/>
                <a:gd name="connsiteX27" fmla="*/ 134684 w 134969"/>
                <a:gd name="connsiteY27" fmla="*/ 135065 h 139160"/>
                <a:gd name="connsiteX28" fmla="*/ 122968 w 134969"/>
                <a:gd name="connsiteY28" fmla="*/ 137732 h 139160"/>
                <a:gd name="connsiteX29" fmla="*/ 111538 w 134969"/>
                <a:gd name="connsiteY29" fmla="*/ 138684 h 139160"/>
                <a:gd name="connsiteX30" fmla="*/ 101632 w 134969"/>
                <a:gd name="connsiteY30" fmla="*/ 13601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160">
                  <a:moveTo>
                    <a:pt x="101632" y="136017"/>
                  </a:moveTo>
                  <a:cubicBezTo>
                    <a:pt x="99441" y="134302"/>
                    <a:pt x="98393" y="131350"/>
                    <a:pt x="98393" y="127349"/>
                  </a:cubicBezTo>
                  <a:lnTo>
                    <a:pt x="98393" y="119158"/>
                  </a:lnTo>
                  <a:cubicBezTo>
                    <a:pt x="93059" y="124492"/>
                    <a:pt x="86487" y="129064"/>
                    <a:pt x="78581" y="133160"/>
                  </a:cubicBezTo>
                  <a:cubicBezTo>
                    <a:pt x="70675" y="137160"/>
                    <a:pt x="62674" y="139160"/>
                    <a:pt x="54673" y="139160"/>
                  </a:cubicBezTo>
                  <a:cubicBezTo>
                    <a:pt x="39719" y="139160"/>
                    <a:pt x="29146" y="135160"/>
                    <a:pt x="22955" y="127159"/>
                  </a:cubicBezTo>
                  <a:cubicBezTo>
                    <a:pt x="16669" y="119158"/>
                    <a:pt x="13525" y="105918"/>
                    <a:pt x="13525" y="87440"/>
                  </a:cubicBezTo>
                  <a:lnTo>
                    <a:pt x="13525" y="17621"/>
                  </a:lnTo>
                  <a:lnTo>
                    <a:pt x="0" y="13811"/>
                  </a:lnTo>
                  <a:lnTo>
                    <a:pt x="0" y="3143"/>
                  </a:lnTo>
                  <a:lnTo>
                    <a:pt x="33719" y="0"/>
                  </a:lnTo>
                  <a:lnTo>
                    <a:pt x="34004" y="0"/>
                  </a:lnTo>
                  <a:lnTo>
                    <a:pt x="38576" y="2857"/>
                  </a:lnTo>
                  <a:lnTo>
                    <a:pt x="38576" y="85439"/>
                  </a:lnTo>
                  <a:cubicBezTo>
                    <a:pt x="38576" y="94774"/>
                    <a:pt x="39243" y="102013"/>
                    <a:pt x="40576" y="107252"/>
                  </a:cubicBezTo>
                  <a:cubicBezTo>
                    <a:pt x="41910" y="112490"/>
                    <a:pt x="44386" y="116300"/>
                    <a:pt x="47815" y="118777"/>
                  </a:cubicBezTo>
                  <a:cubicBezTo>
                    <a:pt x="51244" y="121253"/>
                    <a:pt x="56293" y="122491"/>
                    <a:pt x="62865" y="122491"/>
                  </a:cubicBezTo>
                  <a:cubicBezTo>
                    <a:pt x="69247" y="122491"/>
                    <a:pt x="75247" y="121158"/>
                    <a:pt x="80867" y="118396"/>
                  </a:cubicBezTo>
                  <a:cubicBezTo>
                    <a:pt x="86487" y="115634"/>
                    <a:pt x="91345" y="112490"/>
                    <a:pt x="95536" y="108776"/>
                  </a:cubicBezTo>
                  <a:lnTo>
                    <a:pt x="95536" y="17621"/>
                  </a:lnTo>
                  <a:lnTo>
                    <a:pt x="78200" y="13811"/>
                  </a:lnTo>
                  <a:lnTo>
                    <a:pt x="78200" y="3143"/>
                  </a:lnTo>
                  <a:lnTo>
                    <a:pt x="114776" y="0"/>
                  </a:lnTo>
                  <a:lnTo>
                    <a:pt x="114967" y="0"/>
                  </a:lnTo>
                  <a:lnTo>
                    <a:pt x="120491" y="2857"/>
                  </a:lnTo>
                  <a:lnTo>
                    <a:pt x="120491" y="124206"/>
                  </a:lnTo>
                  <a:lnTo>
                    <a:pt x="134969" y="124206"/>
                  </a:lnTo>
                  <a:lnTo>
                    <a:pt x="134684" y="135065"/>
                  </a:lnTo>
                  <a:cubicBezTo>
                    <a:pt x="130207" y="136208"/>
                    <a:pt x="126301" y="137065"/>
                    <a:pt x="122968" y="137732"/>
                  </a:cubicBezTo>
                  <a:cubicBezTo>
                    <a:pt x="119634" y="138398"/>
                    <a:pt x="115824" y="138684"/>
                    <a:pt x="111538" y="138684"/>
                  </a:cubicBezTo>
                  <a:cubicBezTo>
                    <a:pt x="107156" y="138684"/>
                    <a:pt x="103822" y="137732"/>
                    <a:pt x="101632" y="13601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7" name="Freeform: Shape 56">
              <a:extLst>
                <a:ext uri="{FF2B5EF4-FFF2-40B4-BE49-F238E27FC236}">
                  <a16:creationId xmlns:a16="http://schemas.microsoft.com/office/drawing/2014/main" id="{DD09CDE4-7B3C-D939-4D15-3183BA14668E}"/>
                </a:ext>
              </a:extLst>
            </p:cNvPr>
            <p:cNvSpPr/>
            <p:nvPr/>
          </p:nvSpPr>
          <p:spPr>
            <a:xfrm>
              <a:off x="11581733"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1"/>
                  </a:lnTo>
                  <a:lnTo>
                    <a:pt x="19621"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8" name="Freeform: Shape 57">
              <a:extLst>
                <a:ext uri="{FF2B5EF4-FFF2-40B4-BE49-F238E27FC236}">
                  <a16:creationId xmlns:a16="http://schemas.microsoft.com/office/drawing/2014/main" id="{C3C3E64B-E70E-6749-47C2-501825D53B2B}"/>
                </a:ext>
              </a:extLst>
            </p:cNvPr>
            <p:cNvSpPr/>
            <p:nvPr/>
          </p:nvSpPr>
          <p:spPr>
            <a:xfrm>
              <a:off x="11721941" y="6504018"/>
              <a:ext cx="174307" cy="178784"/>
            </a:xfrm>
            <a:custGeom>
              <a:avLst/>
              <a:gdLst>
                <a:gd name="connsiteX0" fmla="*/ 19336 w 174307"/>
                <a:gd name="connsiteY0" fmla="*/ 14954 h 178784"/>
                <a:gd name="connsiteX1" fmla="*/ 95 w 174307"/>
                <a:gd name="connsiteY1" fmla="*/ 12097 h 178784"/>
                <a:gd name="connsiteX2" fmla="*/ 95 w 174307"/>
                <a:gd name="connsiteY2" fmla="*/ 0 h 178784"/>
                <a:gd name="connsiteX3" fmla="*/ 44863 w 174307"/>
                <a:gd name="connsiteY3" fmla="*/ 0 h 178784"/>
                <a:gd name="connsiteX4" fmla="*/ 124968 w 174307"/>
                <a:gd name="connsiteY4" fmla="*/ 117443 h 178784"/>
                <a:gd name="connsiteX5" fmla="*/ 138494 w 174307"/>
                <a:gd name="connsiteY5" fmla="*/ 142970 h 178784"/>
                <a:gd name="connsiteX6" fmla="*/ 138494 w 174307"/>
                <a:gd name="connsiteY6" fmla="*/ 14954 h 178784"/>
                <a:gd name="connsiteX7" fmla="*/ 117538 w 174307"/>
                <a:gd name="connsiteY7" fmla="*/ 12097 h 178784"/>
                <a:gd name="connsiteX8" fmla="*/ 117538 w 174307"/>
                <a:gd name="connsiteY8" fmla="*/ 0 h 178784"/>
                <a:gd name="connsiteX9" fmla="*/ 174307 w 174307"/>
                <a:gd name="connsiteY9" fmla="*/ 0 h 178784"/>
                <a:gd name="connsiteX10" fmla="*/ 174307 w 174307"/>
                <a:gd name="connsiteY10" fmla="*/ 12002 h 178784"/>
                <a:gd name="connsiteX11" fmla="*/ 155067 w 174307"/>
                <a:gd name="connsiteY11" fmla="*/ 14859 h 178784"/>
                <a:gd name="connsiteX12" fmla="*/ 155067 w 174307"/>
                <a:gd name="connsiteY12" fmla="*/ 178689 h 178784"/>
                <a:gd name="connsiteX13" fmla="*/ 136017 w 174307"/>
                <a:gd name="connsiteY13" fmla="*/ 178689 h 178784"/>
                <a:gd name="connsiteX14" fmla="*/ 54197 w 174307"/>
                <a:gd name="connsiteY14" fmla="*/ 58579 h 178784"/>
                <a:gd name="connsiteX15" fmla="*/ 35623 w 174307"/>
                <a:gd name="connsiteY15" fmla="*/ 26860 h 178784"/>
                <a:gd name="connsiteX16" fmla="*/ 35623 w 174307"/>
                <a:gd name="connsiteY16" fmla="*/ 164592 h 178784"/>
                <a:gd name="connsiteX17" fmla="*/ 58483 w 174307"/>
                <a:gd name="connsiteY17" fmla="*/ 166973 h 178784"/>
                <a:gd name="connsiteX18" fmla="*/ 58483 w 174307"/>
                <a:gd name="connsiteY18" fmla="*/ 178784 h 178784"/>
                <a:gd name="connsiteX19" fmla="*/ 0 w 174307"/>
                <a:gd name="connsiteY19" fmla="*/ 178784 h 178784"/>
                <a:gd name="connsiteX20" fmla="*/ 0 w 174307"/>
                <a:gd name="connsiteY20" fmla="*/ 166973 h 178784"/>
                <a:gd name="connsiteX21" fmla="*/ 19240 w 174307"/>
                <a:gd name="connsiteY21" fmla="*/ 164306 h 178784"/>
                <a:gd name="connsiteX22" fmla="*/ 19240 w 174307"/>
                <a:gd name="connsiteY22" fmla="*/ 1495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307" h="178784">
                  <a:moveTo>
                    <a:pt x="19336" y="14954"/>
                  </a:moveTo>
                  <a:lnTo>
                    <a:pt x="95" y="12097"/>
                  </a:lnTo>
                  <a:lnTo>
                    <a:pt x="95" y="0"/>
                  </a:lnTo>
                  <a:lnTo>
                    <a:pt x="44863" y="0"/>
                  </a:lnTo>
                  <a:lnTo>
                    <a:pt x="124968" y="117443"/>
                  </a:lnTo>
                  <a:lnTo>
                    <a:pt x="138494" y="142970"/>
                  </a:lnTo>
                  <a:lnTo>
                    <a:pt x="138494" y="14954"/>
                  </a:lnTo>
                  <a:lnTo>
                    <a:pt x="117538" y="12097"/>
                  </a:lnTo>
                  <a:lnTo>
                    <a:pt x="117538" y="0"/>
                  </a:lnTo>
                  <a:lnTo>
                    <a:pt x="174307" y="0"/>
                  </a:lnTo>
                  <a:lnTo>
                    <a:pt x="174307" y="12002"/>
                  </a:lnTo>
                  <a:lnTo>
                    <a:pt x="155067" y="14859"/>
                  </a:lnTo>
                  <a:lnTo>
                    <a:pt x="155067" y="178689"/>
                  </a:lnTo>
                  <a:lnTo>
                    <a:pt x="136017" y="178689"/>
                  </a:lnTo>
                  <a:lnTo>
                    <a:pt x="54197" y="58579"/>
                  </a:lnTo>
                  <a:lnTo>
                    <a:pt x="35623" y="26860"/>
                  </a:lnTo>
                  <a:lnTo>
                    <a:pt x="35623" y="164592"/>
                  </a:lnTo>
                  <a:lnTo>
                    <a:pt x="58483" y="166973"/>
                  </a:lnTo>
                  <a:lnTo>
                    <a:pt x="58483" y="178784"/>
                  </a:lnTo>
                  <a:lnTo>
                    <a:pt x="0" y="178784"/>
                  </a:lnTo>
                  <a:lnTo>
                    <a:pt x="0" y="166973"/>
                  </a:lnTo>
                  <a:lnTo>
                    <a:pt x="19240" y="164306"/>
                  </a:lnTo>
                  <a:lnTo>
                    <a:pt x="19240" y="149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9" name="Freeform: Shape 58">
              <a:extLst>
                <a:ext uri="{FF2B5EF4-FFF2-40B4-BE49-F238E27FC236}">
                  <a16:creationId xmlns:a16="http://schemas.microsoft.com/office/drawing/2014/main" id="{9432AADD-B5ED-3C20-C41D-A576722AD178}"/>
                </a:ext>
              </a:extLst>
            </p:cNvPr>
            <p:cNvSpPr/>
            <p:nvPr/>
          </p:nvSpPr>
          <p:spPr>
            <a:xfrm>
              <a:off x="11912917"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3"/>
                    <a:pt x="77629" y="30956"/>
                  </a:cubicBezTo>
                  <a:cubicBezTo>
                    <a:pt x="76010"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2"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191"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0" name="Freeform: Shape 59">
              <a:extLst>
                <a:ext uri="{FF2B5EF4-FFF2-40B4-BE49-F238E27FC236}">
                  <a16:creationId xmlns:a16="http://schemas.microsoft.com/office/drawing/2014/main" id="{A6BD96E7-0D3C-8A96-3355-7BEF99CED221}"/>
                </a:ext>
              </a:extLst>
            </p:cNvPr>
            <p:cNvSpPr/>
            <p:nvPr/>
          </p:nvSpPr>
          <p:spPr>
            <a:xfrm>
              <a:off x="12044648" y="6514591"/>
              <a:ext cx="86677" cy="233743"/>
            </a:xfrm>
            <a:custGeom>
              <a:avLst/>
              <a:gdLst>
                <a:gd name="connsiteX0" fmla="*/ 24098 w 86677"/>
                <a:gd name="connsiteY0" fmla="*/ 164402 h 233743"/>
                <a:gd name="connsiteX1" fmla="*/ 17336 w 86677"/>
                <a:gd name="connsiteY1" fmla="*/ 142970 h 233743"/>
                <a:gd name="connsiteX2" fmla="*/ 17336 w 86677"/>
                <a:gd name="connsiteY2" fmla="*/ 50578 h 233743"/>
                <a:gd name="connsiteX3" fmla="*/ 0 w 86677"/>
                <a:gd name="connsiteY3" fmla="*/ 50578 h 233743"/>
                <a:gd name="connsiteX4" fmla="*/ 0 w 86677"/>
                <a:gd name="connsiteY4" fmla="*/ 39719 h 233743"/>
                <a:gd name="connsiteX5" fmla="*/ 6763 w 86677"/>
                <a:gd name="connsiteY5" fmla="*/ 38005 h 233743"/>
                <a:gd name="connsiteX6" fmla="*/ 14192 w 86677"/>
                <a:gd name="connsiteY6" fmla="*/ 35338 h 233743"/>
                <a:gd name="connsiteX7" fmla="*/ 20193 w 86677"/>
                <a:gd name="connsiteY7" fmla="*/ 26670 h 233743"/>
                <a:gd name="connsiteX8" fmla="*/ 24765 w 86677"/>
                <a:gd name="connsiteY8" fmla="*/ 12002 h 233743"/>
                <a:gd name="connsiteX9" fmla="*/ 27908 w 86677"/>
                <a:gd name="connsiteY9" fmla="*/ 0 h 233743"/>
                <a:gd name="connsiteX10" fmla="*/ 42100 w 86677"/>
                <a:gd name="connsiteY10" fmla="*/ 0 h 233743"/>
                <a:gd name="connsiteX11" fmla="*/ 42577 w 86677"/>
                <a:gd name="connsiteY11" fmla="*/ 34671 h 233743"/>
                <a:gd name="connsiteX12" fmla="*/ 82772 w 86677"/>
                <a:gd name="connsiteY12" fmla="*/ 34671 h 233743"/>
                <a:gd name="connsiteX13" fmla="*/ 82772 w 86677"/>
                <a:gd name="connsiteY13" fmla="*/ 50578 h 233743"/>
                <a:gd name="connsiteX14" fmla="*/ 42577 w 86677"/>
                <a:gd name="connsiteY14" fmla="*/ 50578 h 233743"/>
                <a:gd name="connsiteX15" fmla="*/ 42577 w 86677"/>
                <a:gd name="connsiteY15" fmla="*/ 124492 h 233743"/>
                <a:gd name="connsiteX16" fmla="*/ 43434 w 86677"/>
                <a:gd name="connsiteY16" fmla="*/ 143732 h 233743"/>
                <a:gd name="connsiteX17" fmla="*/ 47054 w 86677"/>
                <a:gd name="connsiteY17" fmla="*/ 150971 h 233743"/>
                <a:gd name="connsiteX18" fmla="*/ 56579 w 86677"/>
                <a:gd name="connsiteY18" fmla="*/ 152686 h 233743"/>
                <a:gd name="connsiteX19" fmla="*/ 70866 w 86677"/>
                <a:gd name="connsiteY19" fmla="*/ 150971 h 233743"/>
                <a:gd name="connsiteX20" fmla="*/ 83058 w 86677"/>
                <a:gd name="connsiteY20" fmla="*/ 147352 h 233743"/>
                <a:gd name="connsiteX21" fmla="*/ 86678 w 86677"/>
                <a:gd name="connsiteY21" fmla="*/ 158210 h 233743"/>
                <a:gd name="connsiteX22" fmla="*/ 68008 w 86677"/>
                <a:gd name="connsiteY22" fmla="*/ 166592 h 233743"/>
                <a:gd name="connsiteX23" fmla="*/ 44577 w 86677"/>
                <a:gd name="connsiteY23" fmla="*/ 170688 h 233743"/>
                <a:gd name="connsiteX24" fmla="*/ 24098 w 86677"/>
                <a:gd name="connsiteY24" fmla="*/ 164402 h 233743"/>
                <a:gd name="connsiteX25" fmla="*/ 61150 w 86677"/>
                <a:gd name="connsiteY25" fmla="*/ 216599 h 233743"/>
                <a:gd name="connsiteX26" fmla="*/ 52959 w 86677"/>
                <a:gd name="connsiteY26" fmla="*/ 228410 h 233743"/>
                <a:gd name="connsiteX27" fmla="*/ 46006 w 86677"/>
                <a:gd name="connsiteY27" fmla="*/ 233744 h 233743"/>
                <a:gd name="connsiteX28" fmla="*/ 45720 w 86677"/>
                <a:gd name="connsiteY28" fmla="*/ 233744 h 233743"/>
                <a:gd name="connsiteX29" fmla="*/ 37529 w 86677"/>
                <a:gd name="connsiteY29" fmla="*/ 229457 h 233743"/>
                <a:gd name="connsiteX30" fmla="*/ 37338 w 86677"/>
                <a:gd name="connsiteY30" fmla="*/ 228029 h 233743"/>
                <a:gd name="connsiteX31" fmla="*/ 42863 w 86677"/>
                <a:gd name="connsiteY31" fmla="*/ 221552 h 233743"/>
                <a:gd name="connsiteX32" fmla="*/ 45053 w 86677"/>
                <a:gd name="connsiteY32" fmla="*/ 211455 h 233743"/>
                <a:gd name="connsiteX33" fmla="*/ 43720 w 86677"/>
                <a:gd name="connsiteY33" fmla="*/ 206407 h 233743"/>
                <a:gd name="connsiteX34" fmla="*/ 40005 w 86677"/>
                <a:gd name="connsiteY34" fmla="*/ 202787 h 233743"/>
                <a:gd name="connsiteX35" fmla="*/ 35242 w 86677"/>
                <a:gd name="connsiteY35" fmla="*/ 193167 h 233743"/>
                <a:gd name="connsiteX36" fmla="*/ 39338 w 86677"/>
                <a:gd name="connsiteY36" fmla="*/ 184309 h 233743"/>
                <a:gd name="connsiteX37" fmla="*/ 48006 w 86677"/>
                <a:gd name="connsiteY37" fmla="*/ 181642 h 233743"/>
                <a:gd name="connsiteX38" fmla="*/ 48958 w 86677"/>
                <a:gd name="connsiteY38" fmla="*/ 181642 h 233743"/>
                <a:gd name="connsiteX39" fmla="*/ 60484 w 86677"/>
                <a:gd name="connsiteY39" fmla="*/ 186690 h 233743"/>
                <a:gd name="connsiteX40" fmla="*/ 64865 w 86677"/>
                <a:gd name="connsiteY40" fmla="*/ 200882 h 233743"/>
                <a:gd name="connsiteX41" fmla="*/ 61150 w 86677"/>
                <a:gd name="connsiteY41" fmla="*/ 216599 h 23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677" h="233743">
                  <a:moveTo>
                    <a:pt x="24098" y="164402"/>
                  </a:moveTo>
                  <a:cubicBezTo>
                    <a:pt x="19621" y="160211"/>
                    <a:pt x="17336" y="153067"/>
                    <a:pt x="17336" y="142970"/>
                  </a:cubicBezTo>
                  <a:lnTo>
                    <a:pt x="17336"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3" y="140018"/>
                    <a:pt x="43434" y="143732"/>
                  </a:cubicBezTo>
                  <a:cubicBezTo>
                    <a:pt x="44005" y="147447"/>
                    <a:pt x="45244" y="149828"/>
                    <a:pt x="47054" y="150971"/>
                  </a:cubicBezTo>
                  <a:cubicBezTo>
                    <a:pt x="48863" y="152114"/>
                    <a:pt x="52102" y="152686"/>
                    <a:pt x="56579" y="152686"/>
                  </a:cubicBezTo>
                  <a:cubicBezTo>
                    <a:pt x="60960" y="152686"/>
                    <a:pt x="65722" y="152114"/>
                    <a:pt x="70866" y="150971"/>
                  </a:cubicBezTo>
                  <a:cubicBezTo>
                    <a:pt x="76105" y="149828"/>
                    <a:pt x="80105" y="148685"/>
                    <a:pt x="83058" y="147352"/>
                  </a:cubicBezTo>
                  <a:lnTo>
                    <a:pt x="86678" y="158210"/>
                  </a:lnTo>
                  <a:cubicBezTo>
                    <a:pt x="82867" y="161068"/>
                    <a:pt x="76581" y="163925"/>
                    <a:pt x="68008" y="166592"/>
                  </a:cubicBezTo>
                  <a:cubicBezTo>
                    <a:pt x="59436" y="169355"/>
                    <a:pt x="51625" y="170688"/>
                    <a:pt x="44577" y="170688"/>
                  </a:cubicBezTo>
                  <a:cubicBezTo>
                    <a:pt x="35433" y="170593"/>
                    <a:pt x="28575" y="168497"/>
                    <a:pt x="24098" y="164402"/>
                  </a:cubicBezTo>
                  <a:close/>
                  <a:moveTo>
                    <a:pt x="61150" y="216599"/>
                  </a:moveTo>
                  <a:cubicBezTo>
                    <a:pt x="58769" y="221361"/>
                    <a:pt x="56007" y="225362"/>
                    <a:pt x="52959" y="228410"/>
                  </a:cubicBezTo>
                  <a:cubicBezTo>
                    <a:pt x="49911" y="231458"/>
                    <a:pt x="47625" y="233267"/>
                    <a:pt x="46006" y="233744"/>
                  </a:cubicBezTo>
                  <a:lnTo>
                    <a:pt x="45720" y="233744"/>
                  </a:lnTo>
                  <a:lnTo>
                    <a:pt x="37529" y="229457"/>
                  </a:lnTo>
                  <a:lnTo>
                    <a:pt x="37338" y="228029"/>
                  </a:lnTo>
                  <a:cubicBezTo>
                    <a:pt x="39624" y="226886"/>
                    <a:pt x="41434" y="224790"/>
                    <a:pt x="42863" y="221552"/>
                  </a:cubicBezTo>
                  <a:cubicBezTo>
                    <a:pt x="44291" y="218313"/>
                    <a:pt x="45053" y="214979"/>
                    <a:pt x="45053" y="211455"/>
                  </a:cubicBezTo>
                  <a:cubicBezTo>
                    <a:pt x="45053" y="209360"/>
                    <a:pt x="44577" y="207645"/>
                    <a:pt x="43720" y="206407"/>
                  </a:cubicBezTo>
                  <a:cubicBezTo>
                    <a:pt x="42863" y="205169"/>
                    <a:pt x="41624" y="203930"/>
                    <a:pt x="40005" y="202787"/>
                  </a:cubicBezTo>
                  <a:cubicBezTo>
                    <a:pt x="36767" y="200501"/>
                    <a:pt x="35242" y="197358"/>
                    <a:pt x="35242" y="193167"/>
                  </a:cubicBezTo>
                  <a:cubicBezTo>
                    <a:pt x="35242" y="188976"/>
                    <a:pt x="36576" y="186023"/>
                    <a:pt x="39338" y="184309"/>
                  </a:cubicBezTo>
                  <a:cubicBezTo>
                    <a:pt x="42100" y="182499"/>
                    <a:pt x="44958" y="181642"/>
                    <a:pt x="48006" y="181642"/>
                  </a:cubicBezTo>
                  <a:lnTo>
                    <a:pt x="48958" y="181642"/>
                  </a:lnTo>
                  <a:cubicBezTo>
                    <a:pt x="53816" y="181642"/>
                    <a:pt x="57626" y="183356"/>
                    <a:pt x="60484" y="186690"/>
                  </a:cubicBezTo>
                  <a:cubicBezTo>
                    <a:pt x="63341" y="190024"/>
                    <a:pt x="64865" y="194786"/>
                    <a:pt x="64865" y="200882"/>
                  </a:cubicBezTo>
                  <a:cubicBezTo>
                    <a:pt x="64770" y="206502"/>
                    <a:pt x="63532" y="211741"/>
                    <a:pt x="61150" y="21659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1" name="Freeform: Shape 60">
              <a:extLst>
                <a:ext uri="{FF2B5EF4-FFF2-40B4-BE49-F238E27FC236}">
                  <a16:creationId xmlns:a16="http://schemas.microsoft.com/office/drawing/2014/main" id="{4CA1F198-6108-A1A3-0441-950D4FDB0622}"/>
                </a:ext>
              </a:extLst>
            </p:cNvPr>
            <p:cNvSpPr/>
            <p:nvPr/>
          </p:nvSpPr>
          <p:spPr>
            <a:xfrm>
              <a:off x="12145232" y="6492017"/>
              <a:ext cx="63817" cy="190690"/>
            </a:xfrm>
            <a:custGeom>
              <a:avLst/>
              <a:gdLst>
                <a:gd name="connsiteX0" fmla="*/ 19526 w 63817"/>
                <a:gd name="connsiteY0" fmla="*/ 75724 h 190690"/>
                <a:gd name="connsiteX1" fmla="*/ 1238 w 63817"/>
                <a:gd name="connsiteY1" fmla="*/ 71342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80 h 190690"/>
                <a:gd name="connsiteX8" fmla="*/ 63817 w 63817"/>
                <a:gd name="connsiteY8" fmla="*/ 190691 h 190690"/>
                <a:gd name="connsiteX9" fmla="*/ 0 w 63817"/>
                <a:gd name="connsiteY9" fmla="*/ 190691 h 190690"/>
                <a:gd name="connsiteX10" fmla="*/ 0 w 63817"/>
                <a:gd name="connsiteY10" fmla="*/ 178880 h 190690"/>
                <a:gd name="connsiteX11" fmla="*/ 19526 w 63817"/>
                <a:gd name="connsiteY11" fmla="*/ 176689 h 190690"/>
                <a:gd name="connsiteX12" fmla="*/ 19526 w 63817"/>
                <a:gd name="connsiteY12" fmla="*/ 75724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2 h 190690"/>
                <a:gd name="connsiteX18" fmla="*/ 47149 w 63817"/>
                <a:gd name="connsiteY18" fmla="*/ 15430 h 190690"/>
                <a:gd name="connsiteX19" fmla="*/ 42482 w 63817"/>
                <a:gd name="connsiteY19" fmla="*/ 28385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724"/>
                  </a:moveTo>
                  <a:lnTo>
                    <a:pt x="1238" y="71342"/>
                  </a:lnTo>
                  <a:lnTo>
                    <a:pt x="1238" y="58674"/>
                  </a:lnTo>
                  <a:lnTo>
                    <a:pt x="38576" y="54102"/>
                  </a:lnTo>
                  <a:lnTo>
                    <a:pt x="39053" y="54102"/>
                  </a:lnTo>
                  <a:lnTo>
                    <a:pt x="44577" y="58388"/>
                  </a:lnTo>
                  <a:lnTo>
                    <a:pt x="44577" y="176975"/>
                  </a:lnTo>
                  <a:lnTo>
                    <a:pt x="63817" y="178880"/>
                  </a:lnTo>
                  <a:lnTo>
                    <a:pt x="63817" y="190691"/>
                  </a:lnTo>
                  <a:lnTo>
                    <a:pt x="0" y="190691"/>
                  </a:lnTo>
                  <a:lnTo>
                    <a:pt x="0" y="178880"/>
                  </a:lnTo>
                  <a:lnTo>
                    <a:pt x="19526" y="176689"/>
                  </a:lnTo>
                  <a:lnTo>
                    <a:pt x="19526" y="75724"/>
                  </a:lnTo>
                  <a:close/>
                  <a:moveTo>
                    <a:pt x="17621" y="28861"/>
                  </a:moveTo>
                  <a:cubicBezTo>
                    <a:pt x="15050" y="26003"/>
                    <a:pt x="13811" y="22289"/>
                    <a:pt x="13811" y="17812"/>
                  </a:cubicBezTo>
                  <a:cubicBezTo>
                    <a:pt x="13811" y="12668"/>
                    <a:pt x="15335" y="8477"/>
                    <a:pt x="18479" y="5048"/>
                  </a:cubicBezTo>
                  <a:cubicBezTo>
                    <a:pt x="21622" y="1714"/>
                    <a:pt x="25908" y="0"/>
                    <a:pt x="31337" y="0"/>
                  </a:cubicBezTo>
                  <a:cubicBezTo>
                    <a:pt x="36767" y="0"/>
                    <a:pt x="40767" y="1429"/>
                    <a:pt x="43339" y="4382"/>
                  </a:cubicBezTo>
                  <a:cubicBezTo>
                    <a:pt x="45911" y="7239"/>
                    <a:pt x="47149" y="10954"/>
                    <a:pt x="47149" y="15430"/>
                  </a:cubicBezTo>
                  <a:cubicBezTo>
                    <a:pt x="47149" y="20860"/>
                    <a:pt x="45625" y="25241"/>
                    <a:pt x="42482" y="28385"/>
                  </a:cubicBezTo>
                  <a:cubicBezTo>
                    <a:pt x="39338" y="31623"/>
                    <a:pt x="34957" y="33147"/>
                    <a:pt x="29337" y="33147"/>
                  </a:cubicBezTo>
                  <a:lnTo>
                    <a:pt x="29146" y="33147"/>
                  </a:lnTo>
                  <a:cubicBezTo>
                    <a:pt x="24003" y="33147"/>
                    <a:pt x="20193" y="31718"/>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2" name="Freeform: Shape 61">
              <a:extLst>
                <a:ext uri="{FF2B5EF4-FFF2-40B4-BE49-F238E27FC236}">
                  <a16:creationId xmlns:a16="http://schemas.microsoft.com/office/drawing/2014/main" id="{D0016BCF-7FA8-B169-4BEB-4A92A475A975}"/>
                </a:ext>
              </a:extLst>
            </p:cNvPr>
            <p:cNvSpPr/>
            <p:nvPr/>
          </p:nvSpPr>
          <p:spPr>
            <a:xfrm>
              <a:off x="12226192" y="6545643"/>
              <a:ext cx="124303" cy="139922"/>
            </a:xfrm>
            <a:custGeom>
              <a:avLst/>
              <a:gdLst>
                <a:gd name="connsiteX0" fmla="*/ 8861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1 w 124303"/>
                <a:gd name="connsiteY10" fmla="*/ 32480 h 139922"/>
                <a:gd name="connsiteX11" fmla="*/ 87728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2 w 124303"/>
                <a:gd name="connsiteY17" fmla="*/ 110490 h 139922"/>
                <a:gd name="connsiteX18" fmla="*/ 62105 w 124303"/>
                <a:gd name="connsiteY18" fmla="*/ 126111 h 139922"/>
                <a:gd name="connsiteX19" fmla="*/ 87728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1" y="32480"/>
                  </a:moveTo>
                  <a:cubicBezTo>
                    <a:pt x="14766" y="21908"/>
                    <a:pt x="22577" y="13811"/>
                    <a:pt x="32292" y="8287"/>
                  </a:cubicBezTo>
                  <a:cubicBezTo>
                    <a:pt x="42008" y="2762"/>
                    <a:pt x="52390" y="0"/>
                    <a:pt x="63439" y="0"/>
                  </a:cubicBezTo>
                  <a:cubicBezTo>
                    <a:pt x="83632" y="0"/>
                    <a:pt x="98872" y="6382"/>
                    <a:pt x="109063" y="19241"/>
                  </a:cubicBezTo>
                  <a:cubicBezTo>
                    <a:pt x="119255" y="32099"/>
                    <a:pt x="124304" y="48959"/>
                    <a:pt x="124304" y="69818"/>
                  </a:cubicBezTo>
                  <a:cubicBezTo>
                    <a:pt x="124304" y="84392"/>
                    <a:pt x="121351" y="96964"/>
                    <a:pt x="115445" y="107633"/>
                  </a:cubicBezTo>
                  <a:cubicBezTo>
                    <a:pt x="109540" y="118300"/>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860" y="43053"/>
                    <a:pt x="8861" y="32480"/>
                  </a:cubicBezTo>
                  <a:close/>
                  <a:moveTo>
                    <a:pt x="87728" y="112395"/>
                  </a:moveTo>
                  <a:cubicBezTo>
                    <a:pt x="93633" y="103251"/>
                    <a:pt x="96586" y="89726"/>
                    <a:pt x="96586" y="71723"/>
                  </a:cubicBezTo>
                  <a:cubicBezTo>
                    <a:pt x="96586" y="53912"/>
                    <a:pt x="93824" y="39815"/>
                    <a:pt x="88394" y="29337"/>
                  </a:cubicBezTo>
                  <a:cubicBezTo>
                    <a:pt x="82965" y="18955"/>
                    <a:pt x="74202" y="13716"/>
                    <a:pt x="62200" y="13716"/>
                  </a:cubicBezTo>
                  <a:cubicBezTo>
                    <a:pt x="51152" y="13716"/>
                    <a:pt x="42579" y="18288"/>
                    <a:pt x="36578" y="27432"/>
                  </a:cubicBezTo>
                  <a:cubicBezTo>
                    <a:pt x="30578" y="36576"/>
                    <a:pt x="27529" y="50102"/>
                    <a:pt x="27529" y="68104"/>
                  </a:cubicBezTo>
                  <a:cubicBezTo>
                    <a:pt x="27529" y="85916"/>
                    <a:pt x="30292" y="100013"/>
                    <a:pt x="35912" y="110490"/>
                  </a:cubicBezTo>
                  <a:cubicBezTo>
                    <a:pt x="41531" y="120872"/>
                    <a:pt x="50294" y="126111"/>
                    <a:pt x="62105" y="126111"/>
                  </a:cubicBezTo>
                  <a:cubicBezTo>
                    <a:pt x="73345" y="126111"/>
                    <a:pt x="81822" y="121539"/>
                    <a:pt x="87728"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3" name="Freeform: Shape 62">
              <a:extLst>
                <a:ext uri="{FF2B5EF4-FFF2-40B4-BE49-F238E27FC236}">
                  <a16:creationId xmlns:a16="http://schemas.microsoft.com/office/drawing/2014/main" id="{0E85C801-E95B-18DE-DCC9-00221054BD96}"/>
                </a:ext>
              </a:extLst>
            </p:cNvPr>
            <p:cNvSpPr/>
            <p:nvPr/>
          </p:nvSpPr>
          <p:spPr>
            <a:xfrm>
              <a:off x="12369545"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5 w 145256"/>
                <a:gd name="connsiteY26" fmla="*/ 124968 h 136779"/>
                <a:gd name="connsiteX27" fmla="*/ 58865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6" y="4382"/>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5" y="124968"/>
                  </a:lnTo>
                  <a:lnTo>
                    <a:pt x="58865"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4" name="Freeform: Shape 63">
              <a:extLst>
                <a:ext uri="{FF2B5EF4-FFF2-40B4-BE49-F238E27FC236}">
                  <a16:creationId xmlns:a16="http://schemas.microsoft.com/office/drawing/2014/main" id="{2C46FBEE-B53B-7512-1512-C03D96B0E842}"/>
                </a:ext>
              </a:extLst>
            </p:cNvPr>
            <p:cNvSpPr/>
            <p:nvPr/>
          </p:nvSpPr>
          <p:spPr>
            <a:xfrm>
              <a:off x="12532042"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59" y="56007"/>
                    <a:pt x="80010" y="55531"/>
                  </a:cubicBezTo>
                  <a:lnTo>
                    <a:pt x="80010" y="48768"/>
                  </a:lnTo>
                  <a:cubicBezTo>
                    <a:pt x="80010" y="41243"/>
                    <a:pt x="79248" y="35243"/>
                    <a:pt x="77629" y="30956"/>
                  </a:cubicBezTo>
                  <a:cubicBezTo>
                    <a:pt x="76009"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1"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95"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5" name="Freeform: Shape 64">
              <a:extLst>
                <a:ext uri="{FF2B5EF4-FFF2-40B4-BE49-F238E27FC236}">
                  <a16:creationId xmlns:a16="http://schemas.microsoft.com/office/drawing/2014/main" id="{B4545AF8-99E0-4A8A-5128-A0795D5EC423}"/>
                </a:ext>
              </a:extLst>
            </p:cNvPr>
            <p:cNvSpPr/>
            <p:nvPr/>
          </p:nvSpPr>
          <p:spPr>
            <a:xfrm>
              <a:off x="12665201"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2 w 65055"/>
                <a:gd name="connsiteY11" fmla="*/ 183071 h 197072"/>
                <a:gd name="connsiteX12" fmla="*/ 19622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2" y="183071"/>
                  </a:lnTo>
                  <a:lnTo>
                    <a:pt x="19622"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6" name="Freeform: Shape 65">
              <a:extLst>
                <a:ext uri="{FF2B5EF4-FFF2-40B4-BE49-F238E27FC236}">
                  <a16:creationId xmlns:a16="http://schemas.microsoft.com/office/drawing/2014/main" id="{193A7FFD-D988-EFA6-6482-1BF4BEE71BFE}"/>
                </a:ext>
              </a:extLst>
            </p:cNvPr>
            <p:cNvSpPr/>
            <p:nvPr/>
          </p:nvSpPr>
          <p:spPr>
            <a:xfrm>
              <a:off x="12803504" y="6485731"/>
              <a:ext cx="131064" cy="199646"/>
            </a:xfrm>
            <a:custGeom>
              <a:avLst/>
              <a:gdLst>
                <a:gd name="connsiteX0" fmla="*/ 26289 w 131064"/>
                <a:gd name="connsiteY0" fmla="*/ 192500 h 199646"/>
                <a:gd name="connsiteX1" fmla="*/ 7144 w 131064"/>
                <a:gd name="connsiteY1" fmla="*/ 170402 h 199646"/>
                <a:gd name="connsiteX2" fmla="*/ 0 w 131064"/>
                <a:gd name="connsiteY2" fmla="*/ 133541 h 199646"/>
                <a:gd name="connsiteX3" fmla="*/ 8382 w 131064"/>
                <a:gd name="connsiteY3" fmla="*/ 96203 h 199646"/>
                <a:gd name="connsiteX4" fmla="*/ 32575 w 131064"/>
                <a:gd name="connsiteY4" fmla="*/ 69628 h 199646"/>
                <a:gd name="connsiteX5" fmla="*/ 69723 w 131064"/>
                <a:gd name="connsiteY5" fmla="*/ 59912 h 199646"/>
                <a:gd name="connsiteX6" fmla="*/ 92107 w 131064"/>
                <a:gd name="connsiteY6" fmla="*/ 62579 h 199646"/>
                <a:gd name="connsiteX7" fmla="*/ 92107 w 131064"/>
                <a:gd name="connsiteY7" fmla="*/ 17526 h 199646"/>
                <a:gd name="connsiteX8" fmla="*/ 67532 w 131064"/>
                <a:gd name="connsiteY8" fmla="*/ 14669 h 199646"/>
                <a:gd name="connsiteX9" fmla="*/ 67532 w 131064"/>
                <a:gd name="connsiteY9" fmla="*/ 4286 h 199646"/>
                <a:gd name="connsiteX10" fmla="*/ 111062 w 131064"/>
                <a:gd name="connsiteY10" fmla="*/ 0 h 199646"/>
                <a:gd name="connsiteX11" fmla="*/ 111824 w 131064"/>
                <a:gd name="connsiteY11" fmla="*/ 0 h 199646"/>
                <a:gd name="connsiteX12" fmla="*/ 117158 w 131064"/>
                <a:gd name="connsiteY12" fmla="*/ 3810 h 199646"/>
                <a:gd name="connsiteX13" fmla="*/ 117158 w 131064"/>
                <a:gd name="connsiteY13" fmla="*/ 184785 h 199646"/>
                <a:gd name="connsiteX14" fmla="*/ 131064 w 131064"/>
                <a:gd name="connsiteY14" fmla="*/ 184785 h 199646"/>
                <a:gd name="connsiteX15" fmla="*/ 131064 w 131064"/>
                <a:gd name="connsiteY15" fmla="*/ 195834 h 199646"/>
                <a:gd name="connsiteX16" fmla="*/ 117729 w 131064"/>
                <a:gd name="connsiteY16" fmla="*/ 198501 h 199646"/>
                <a:gd name="connsiteX17" fmla="*/ 105823 w 131064"/>
                <a:gd name="connsiteY17" fmla="*/ 199454 h 199646"/>
                <a:gd name="connsiteX18" fmla="*/ 96965 w 131064"/>
                <a:gd name="connsiteY18" fmla="*/ 197263 h 199646"/>
                <a:gd name="connsiteX19" fmla="*/ 94298 w 131064"/>
                <a:gd name="connsiteY19" fmla="*/ 188119 h 199646"/>
                <a:gd name="connsiteX20" fmla="*/ 94298 w 131064"/>
                <a:gd name="connsiteY20" fmla="*/ 180404 h 199646"/>
                <a:gd name="connsiteX21" fmla="*/ 76581 w 131064"/>
                <a:gd name="connsiteY21" fmla="*/ 194119 h 199646"/>
                <a:gd name="connsiteX22" fmla="*/ 52864 w 131064"/>
                <a:gd name="connsiteY22" fmla="*/ 199644 h 199646"/>
                <a:gd name="connsiteX23" fmla="*/ 26289 w 131064"/>
                <a:gd name="connsiteY23" fmla="*/ 192500 h 199646"/>
                <a:gd name="connsiteX24" fmla="*/ 80010 w 131064"/>
                <a:gd name="connsiteY24" fmla="*/ 178403 h 199646"/>
                <a:gd name="connsiteX25" fmla="*/ 92297 w 131064"/>
                <a:gd name="connsiteY25" fmla="*/ 168688 h 199646"/>
                <a:gd name="connsiteX26" fmla="*/ 92297 w 131064"/>
                <a:gd name="connsiteY26" fmla="*/ 80582 h 199646"/>
                <a:gd name="connsiteX27" fmla="*/ 83249 w 131064"/>
                <a:gd name="connsiteY27" fmla="*/ 75438 h 199646"/>
                <a:gd name="connsiteX28" fmla="*/ 68199 w 131064"/>
                <a:gd name="connsiteY28" fmla="*/ 73152 h 199646"/>
                <a:gd name="connsiteX29" fmla="*/ 38291 w 131064"/>
                <a:gd name="connsiteY29" fmla="*/ 87440 h 199646"/>
                <a:gd name="connsiteX30" fmla="*/ 27146 w 131064"/>
                <a:gd name="connsiteY30" fmla="*/ 131636 h 199646"/>
                <a:gd name="connsiteX31" fmla="*/ 37052 w 131064"/>
                <a:gd name="connsiteY31" fmla="*/ 170117 h 199646"/>
                <a:gd name="connsiteX32" fmla="*/ 62579 w 131064"/>
                <a:gd name="connsiteY32" fmla="*/ 182594 h 199646"/>
                <a:gd name="connsiteX33" fmla="*/ 80010 w 131064"/>
                <a:gd name="connsiteY33" fmla="*/ 178403 h 19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064" h="199646">
                  <a:moveTo>
                    <a:pt x="26289" y="192500"/>
                  </a:moveTo>
                  <a:cubicBezTo>
                    <a:pt x="18288" y="187738"/>
                    <a:pt x="11906" y="180308"/>
                    <a:pt x="7144" y="170402"/>
                  </a:cubicBezTo>
                  <a:cubicBezTo>
                    <a:pt x="2381" y="160496"/>
                    <a:pt x="0" y="148209"/>
                    <a:pt x="0" y="133541"/>
                  </a:cubicBezTo>
                  <a:cubicBezTo>
                    <a:pt x="0" y="119920"/>
                    <a:pt x="2762" y="107442"/>
                    <a:pt x="8382" y="96203"/>
                  </a:cubicBezTo>
                  <a:cubicBezTo>
                    <a:pt x="14002" y="84963"/>
                    <a:pt x="22098" y="76105"/>
                    <a:pt x="32575" y="69628"/>
                  </a:cubicBezTo>
                  <a:cubicBezTo>
                    <a:pt x="43053" y="63151"/>
                    <a:pt x="55436" y="59912"/>
                    <a:pt x="69723" y="59912"/>
                  </a:cubicBezTo>
                  <a:cubicBezTo>
                    <a:pt x="77915" y="59912"/>
                    <a:pt x="85344" y="60770"/>
                    <a:pt x="92107" y="62579"/>
                  </a:cubicBezTo>
                  <a:lnTo>
                    <a:pt x="92107" y="17526"/>
                  </a:lnTo>
                  <a:lnTo>
                    <a:pt x="67532" y="14669"/>
                  </a:lnTo>
                  <a:lnTo>
                    <a:pt x="67532" y="4286"/>
                  </a:lnTo>
                  <a:lnTo>
                    <a:pt x="111062" y="0"/>
                  </a:lnTo>
                  <a:lnTo>
                    <a:pt x="111824" y="0"/>
                  </a:lnTo>
                  <a:lnTo>
                    <a:pt x="117158" y="3810"/>
                  </a:lnTo>
                  <a:lnTo>
                    <a:pt x="117158" y="184785"/>
                  </a:lnTo>
                  <a:lnTo>
                    <a:pt x="131064" y="184785"/>
                  </a:lnTo>
                  <a:lnTo>
                    <a:pt x="131064" y="195834"/>
                  </a:lnTo>
                  <a:cubicBezTo>
                    <a:pt x="125921" y="196977"/>
                    <a:pt x="121444" y="197834"/>
                    <a:pt x="117729" y="198501"/>
                  </a:cubicBezTo>
                  <a:cubicBezTo>
                    <a:pt x="114014" y="199168"/>
                    <a:pt x="110014" y="199454"/>
                    <a:pt x="105823" y="199454"/>
                  </a:cubicBezTo>
                  <a:cubicBezTo>
                    <a:pt x="101632" y="199454"/>
                    <a:pt x="98679" y="198692"/>
                    <a:pt x="96965" y="197263"/>
                  </a:cubicBezTo>
                  <a:cubicBezTo>
                    <a:pt x="95155" y="195834"/>
                    <a:pt x="94298" y="192786"/>
                    <a:pt x="94298" y="188119"/>
                  </a:cubicBezTo>
                  <a:lnTo>
                    <a:pt x="94298" y="180404"/>
                  </a:lnTo>
                  <a:cubicBezTo>
                    <a:pt x="89821" y="185833"/>
                    <a:pt x="83915" y="190405"/>
                    <a:pt x="76581" y="194119"/>
                  </a:cubicBezTo>
                  <a:cubicBezTo>
                    <a:pt x="69247" y="197834"/>
                    <a:pt x="61341" y="199644"/>
                    <a:pt x="52864" y="199644"/>
                  </a:cubicBezTo>
                  <a:cubicBezTo>
                    <a:pt x="43148" y="199739"/>
                    <a:pt x="34290" y="197263"/>
                    <a:pt x="26289" y="192500"/>
                  </a:cubicBezTo>
                  <a:close/>
                  <a:moveTo>
                    <a:pt x="80010" y="178403"/>
                  </a:moveTo>
                  <a:cubicBezTo>
                    <a:pt x="85439" y="175641"/>
                    <a:pt x="89535" y="172307"/>
                    <a:pt x="92297" y="168688"/>
                  </a:cubicBezTo>
                  <a:lnTo>
                    <a:pt x="92297" y="80582"/>
                  </a:lnTo>
                  <a:cubicBezTo>
                    <a:pt x="91059" y="78677"/>
                    <a:pt x="88011" y="76962"/>
                    <a:pt x="83249" y="75438"/>
                  </a:cubicBezTo>
                  <a:cubicBezTo>
                    <a:pt x="78486" y="73914"/>
                    <a:pt x="73533" y="73152"/>
                    <a:pt x="68199" y="73152"/>
                  </a:cubicBezTo>
                  <a:cubicBezTo>
                    <a:pt x="55721" y="73152"/>
                    <a:pt x="45720" y="77915"/>
                    <a:pt x="38291" y="87440"/>
                  </a:cubicBezTo>
                  <a:cubicBezTo>
                    <a:pt x="30861" y="96965"/>
                    <a:pt x="27146" y="111728"/>
                    <a:pt x="27146" y="131636"/>
                  </a:cubicBezTo>
                  <a:cubicBezTo>
                    <a:pt x="27146" y="148971"/>
                    <a:pt x="30385" y="161830"/>
                    <a:pt x="37052" y="170117"/>
                  </a:cubicBezTo>
                  <a:cubicBezTo>
                    <a:pt x="43720" y="178403"/>
                    <a:pt x="52102" y="182594"/>
                    <a:pt x="62579" y="182594"/>
                  </a:cubicBezTo>
                  <a:cubicBezTo>
                    <a:pt x="68675" y="182594"/>
                    <a:pt x="74486" y="181261"/>
                    <a:pt x="80010" y="17840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7" name="Freeform: Shape 66">
              <a:extLst>
                <a:ext uri="{FF2B5EF4-FFF2-40B4-BE49-F238E27FC236}">
                  <a16:creationId xmlns:a16="http://schemas.microsoft.com/office/drawing/2014/main" id="{B297FEAD-9AD7-AB19-8A8D-A851C375E1F8}"/>
                </a:ext>
              </a:extLst>
            </p:cNvPr>
            <p:cNvSpPr/>
            <p:nvPr/>
          </p:nvSpPr>
          <p:spPr>
            <a:xfrm>
              <a:off x="12953333"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106 w 110680"/>
                <a:gd name="connsiteY17" fmla="*/ 57626 h 139828"/>
                <a:gd name="connsiteX18" fmla="*/ 84868 w 110680"/>
                <a:gd name="connsiteY18" fmla="*/ 47244 h 139828"/>
                <a:gd name="connsiteX19" fmla="*/ 78296 w 110680"/>
                <a:gd name="connsiteY19" fmla="*/ 22574 h 139828"/>
                <a:gd name="connsiteX20" fmla="*/ 58198 w 110680"/>
                <a:gd name="connsiteY20" fmla="*/ 13525 h 139828"/>
                <a:gd name="connsiteX21" fmla="*/ 35909 w 110680"/>
                <a:gd name="connsiteY21" fmla="*/ 23622 h 139828"/>
                <a:gd name="connsiteX22" fmla="*/ 26384 w 110680"/>
                <a:gd name="connsiteY22" fmla="*/ 57531 h 139828"/>
                <a:gd name="connsiteX23" fmla="*/ 84106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5"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196" y="139922"/>
                    <a:pt x="25432" y="133540"/>
                    <a:pt x="15240" y="120872"/>
                  </a:cubicBezTo>
                  <a:close/>
                  <a:moveTo>
                    <a:pt x="84106" y="57626"/>
                  </a:moveTo>
                  <a:cubicBezTo>
                    <a:pt x="84582" y="54292"/>
                    <a:pt x="84868" y="50863"/>
                    <a:pt x="84868" y="47244"/>
                  </a:cubicBezTo>
                  <a:cubicBezTo>
                    <a:pt x="84677" y="36862"/>
                    <a:pt x="82487" y="28575"/>
                    <a:pt x="78296" y="22574"/>
                  </a:cubicBezTo>
                  <a:cubicBezTo>
                    <a:pt x="74009" y="16574"/>
                    <a:pt x="67342" y="13525"/>
                    <a:pt x="58198" y="13525"/>
                  </a:cubicBezTo>
                  <a:cubicBezTo>
                    <a:pt x="48863" y="13525"/>
                    <a:pt x="41434" y="16859"/>
                    <a:pt x="35909" y="23622"/>
                  </a:cubicBezTo>
                  <a:cubicBezTo>
                    <a:pt x="30385" y="30385"/>
                    <a:pt x="27242" y="41624"/>
                    <a:pt x="26384" y="57531"/>
                  </a:cubicBezTo>
                  <a:lnTo>
                    <a:pt x="84106"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8" name="Freeform: Shape 67">
              <a:extLst>
                <a:ext uri="{FF2B5EF4-FFF2-40B4-BE49-F238E27FC236}">
                  <a16:creationId xmlns:a16="http://schemas.microsoft.com/office/drawing/2014/main" id="{66359363-32CB-1EAD-CFBE-9200D1395B8C}"/>
                </a:ext>
              </a:extLst>
            </p:cNvPr>
            <p:cNvSpPr/>
            <p:nvPr/>
          </p:nvSpPr>
          <p:spPr>
            <a:xfrm>
              <a:off x="10779728" y="6781672"/>
              <a:ext cx="118872" cy="183269"/>
            </a:xfrm>
            <a:custGeom>
              <a:avLst/>
              <a:gdLst>
                <a:gd name="connsiteX0" fmla="*/ 32480 w 118872"/>
                <a:gd name="connsiteY0" fmla="*/ 181166 h 183269"/>
                <a:gd name="connsiteX1" fmla="*/ 10859 w 118872"/>
                <a:gd name="connsiteY1" fmla="*/ 175355 h 183269"/>
                <a:gd name="connsiteX2" fmla="*/ 0 w 118872"/>
                <a:gd name="connsiteY2" fmla="*/ 172498 h 183269"/>
                <a:gd name="connsiteX3" fmla="*/ 1905 w 118872"/>
                <a:gd name="connsiteY3" fmla="*/ 128969 h 183269"/>
                <a:gd name="connsiteX4" fmla="*/ 17336 w 118872"/>
                <a:gd name="connsiteY4" fmla="*/ 128969 h 183269"/>
                <a:gd name="connsiteX5" fmla="*/ 21431 w 118872"/>
                <a:gd name="connsiteY5" fmla="*/ 160211 h 183269"/>
                <a:gd name="connsiteX6" fmla="*/ 34766 w 118872"/>
                <a:gd name="connsiteY6" fmla="*/ 167069 h 183269"/>
                <a:gd name="connsiteX7" fmla="*/ 55055 w 118872"/>
                <a:gd name="connsiteY7" fmla="*/ 170117 h 183269"/>
                <a:gd name="connsiteX8" fmla="*/ 82868 w 118872"/>
                <a:gd name="connsiteY8" fmla="*/ 161925 h 183269"/>
                <a:gd name="connsiteX9" fmla="*/ 92393 w 118872"/>
                <a:gd name="connsiteY9" fmla="*/ 139351 h 183269"/>
                <a:gd name="connsiteX10" fmla="*/ 87249 w 118872"/>
                <a:gd name="connsiteY10" fmla="*/ 123253 h 183269"/>
                <a:gd name="connsiteX11" fmla="*/ 73533 w 118872"/>
                <a:gd name="connsiteY11" fmla="*/ 111728 h 183269"/>
                <a:gd name="connsiteX12" fmla="*/ 50101 w 118872"/>
                <a:gd name="connsiteY12" fmla="*/ 100394 h 183269"/>
                <a:gd name="connsiteX13" fmla="*/ 26670 w 118872"/>
                <a:gd name="connsiteY13" fmla="*/ 88106 h 183269"/>
                <a:gd name="connsiteX14" fmla="*/ 9335 w 118872"/>
                <a:gd name="connsiteY14" fmla="*/ 71342 h 183269"/>
                <a:gd name="connsiteX15" fmla="*/ 2000 w 118872"/>
                <a:gd name="connsiteY15" fmla="*/ 46196 h 183269"/>
                <a:gd name="connsiteX16" fmla="*/ 9144 w 118872"/>
                <a:gd name="connsiteY16" fmla="*/ 22479 h 183269"/>
                <a:gd name="connsiteX17" fmla="*/ 29623 w 118872"/>
                <a:gd name="connsiteY17" fmla="*/ 6001 h 183269"/>
                <a:gd name="connsiteX18" fmla="*/ 60770 w 118872"/>
                <a:gd name="connsiteY18" fmla="*/ 0 h 183269"/>
                <a:gd name="connsiteX19" fmla="*/ 80391 w 118872"/>
                <a:gd name="connsiteY19" fmla="*/ 1715 h 183269"/>
                <a:gd name="connsiteX20" fmla="*/ 99727 w 118872"/>
                <a:gd name="connsiteY20" fmla="*/ 6286 h 183269"/>
                <a:gd name="connsiteX21" fmla="*/ 107918 w 118872"/>
                <a:gd name="connsiteY21" fmla="*/ 8477 h 183269"/>
                <a:gd name="connsiteX22" fmla="*/ 106394 w 118872"/>
                <a:gd name="connsiteY22" fmla="*/ 48863 h 183269"/>
                <a:gd name="connsiteX23" fmla="*/ 91726 w 118872"/>
                <a:gd name="connsiteY23" fmla="*/ 48863 h 183269"/>
                <a:gd name="connsiteX24" fmla="*/ 86868 w 118872"/>
                <a:gd name="connsiteY24" fmla="*/ 19241 h 183269"/>
                <a:gd name="connsiteX25" fmla="*/ 76867 w 118872"/>
                <a:gd name="connsiteY25" fmla="*/ 14669 h 183269"/>
                <a:gd name="connsiteX26" fmla="*/ 60389 w 118872"/>
                <a:gd name="connsiteY26" fmla="*/ 12478 h 183269"/>
                <a:gd name="connsiteX27" fmla="*/ 35243 w 118872"/>
                <a:gd name="connsiteY27" fmla="*/ 19431 h 183269"/>
                <a:gd name="connsiteX28" fmla="*/ 26670 w 118872"/>
                <a:gd name="connsiteY28" fmla="*/ 39624 h 183269"/>
                <a:gd name="connsiteX29" fmla="*/ 31814 w 118872"/>
                <a:gd name="connsiteY29" fmla="*/ 55721 h 183269"/>
                <a:gd name="connsiteX30" fmla="*/ 44672 w 118872"/>
                <a:gd name="connsiteY30" fmla="*/ 66770 h 183269"/>
                <a:gd name="connsiteX31" fmla="*/ 69247 w 118872"/>
                <a:gd name="connsiteY31" fmla="*/ 79248 h 183269"/>
                <a:gd name="connsiteX32" fmla="*/ 94774 w 118872"/>
                <a:gd name="connsiteY32" fmla="*/ 92774 h 183269"/>
                <a:gd name="connsiteX33" fmla="*/ 111728 w 118872"/>
                <a:gd name="connsiteY33" fmla="*/ 108490 h 183269"/>
                <a:gd name="connsiteX34" fmla="*/ 118872 w 118872"/>
                <a:gd name="connsiteY34" fmla="*/ 131731 h 183269"/>
                <a:gd name="connsiteX35" fmla="*/ 111728 w 118872"/>
                <a:gd name="connsiteY35" fmla="*/ 156305 h 183269"/>
                <a:gd name="connsiteX36" fmla="*/ 90106 w 118872"/>
                <a:gd name="connsiteY36" fmla="*/ 175641 h 183269"/>
                <a:gd name="connsiteX37" fmla="*/ 54864 w 118872"/>
                <a:gd name="connsiteY37" fmla="*/ 183261 h 183269"/>
                <a:gd name="connsiteX38" fmla="*/ 32480 w 118872"/>
                <a:gd name="connsiteY38" fmla="*/ 181166 h 18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8872" h="183269">
                  <a:moveTo>
                    <a:pt x="32480" y="181166"/>
                  </a:moveTo>
                  <a:cubicBezTo>
                    <a:pt x="25908" y="179737"/>
                    <a:pt x="18669" y="177832"/>
                    <a:pt x="10859" y="175355"/>
                  </a:cubicBezTo>
                  <a:cubicBezTo>
                    <a:pt x="6096" y="173546"/>
                    <a:pt x="2477" y="172593"/>
                    <a:pt x="0" y="172498"/>
                  </a:cubicBezTo>
                  <a:lnTo>
                    <a:pt x="1905" y="128969"/>
                  </a:lnTo>
                  <a:lnTo>
                    <a:pt x="17336" y="128969"/>
                  </a:lnTo>
                  <a:lnTo>
                    <a:pt x="21431" y="160211"/>
                  </a:lnTo>
                  <a:cubicBezTo>
                    <a:pt x="24194" y="162782"/>
                    <a:pt x="28575" y="165068"/>
                    <a:pt x="34766" y="167069"/>
                  </a:cubicBezTo>
                  <a:cubicBezTo>
                    <a:pt x="40958" y="169069"/>
                    <a:pt x="47720" y="170117"/>
                    <a:pt x="55055" y="170117"/>
                  </a:cubicBezTo>
                  <a:cubicBezTo>
                    <a:pt x="67247" y="170117"/>
                    <a:pt x="76486" y="167354"/>
                    <a:pt x="82868" y="161925"/>
                  </a:cubicBezTo>
                  <a:cubicBezTo>
                    <a:pt x="89249" y="156496"/>
                    <a:pt x="92393" y="148971"/>
                    <a:pt x="92393" y="139351"/>
                  </a:cubicBezTo>
                  <a:cubicBezTo>
                    <a:pt x="92393" y="133064"/>
                    <a:pt x="90678" y="127730"/>
                    <a:pt x="87249" y="123253"/>
                  </a:cubicBezTo>
                  <a:cubicBezTo>
                    <a:pt x="83820" y="118777"/>
                    <a:pt x="79248" y="114872"/>
                    <a:pt x="73533" y="111728"/>
                  </a:cubicBezTo>
                  <a:cubicBezTo>
                    <a:pt x="67818" y="108490"/>
                    <a:pt x="60008" y="104775"/>
                    <a:pt x="50101" y="100394"/>
                  </a:cubicBezTo>
                  <a:cubicBezTo>
                    <a:pt x="41148" y="96393"/>
                    <a:pt x="33338" y="92297"/>
                    <a:pt x="26670" y="88106"/>
                  </a:cubicBezTo>
                  <a:cubicBezTo>
                    <a:pt x="20003" y="83915"/>
                    <a:pt x="14288" y="78391"/>
                    <a:pt x="9335" y="71342"/>
                  </a:cubicBezTo>
                  <a:cubicBezTo>
                    <a:pt x="4382" y="64294"/>
                    <a:pt x="2000" y="56007"/>
                    <a:pt x="2000" y="46196"/>
                  </a:cubicBezTo>
                  <a:cubicBezTo>
                    <a:pt x="2000" y="37338"/>
                    <a:pt x="4382" y="29527"/>
                    <a:pt x="9144" y="22479"/>
                  </a:cubicBezTo>
                  <a:cubicBezTo>
                    <a:pt x="13907" y="15526"/>
                    <a:pt x="20669" y="10001"/>
                    <a:pt x="29623" y="6001"/>
                  </a:cubicBezTo>
                  <a:cubicBezTo>
                    <a:pt x="38481" y="2000"/>
                    <a:pt x="48863" y="0"/>
                    <a:pt x="60770" y="0"/>
                  </a:cubicBezTo>
                  <a:cubicBezTo>
                    <a:pt x="68104" y="0"/>
                    <a:pt x="74676" y="571"/>
                    <a:pt x="80391" y="1715"/>
                  </a:cubicBezTo>
                  <a:cubicBezTo>
                    <a:pt x="86106" y="2858"/>
                    <a:pt x="92583" y="4382"/>
                    <a:pt x="99727" y="6286"/>
                  </a:cubicBezTo>
                  <a:cubicBezTo>
                    <a:pt x="102965" y="7430"/>
                    <a:pt x="105632" y="8096"/>
                    <a:pt x="107918" y="8477"/>
                  </a:cubicBezTo>
                  <a:lnTo>
                    <a:pt x="106394" y="48863"/>
                  </a:lnTo>
                  <a:lnTo>
                    <a:pt x="91726" y="48863"/>
                  </a:lnTo>
                  <a:lnTo>
                    <a:pt x="86868" y="19241"/>
                  </a:lnTo>
                  <a:cubicBezTo>
                    <a:pt x="85249" y="17621"/>
                    <a:pt x="81915" y="16097"/>
                    <a:pt x="76867" y="14669"/>
                  </a:cubicBezTo>
                  <a:cubicBezTo>
                    <a:pt x="71819" y="13240"/>
                    <a:pt x="66294" y="12478"/>
                    <a:pt x="60389" y="12478"/>
                  </a:cubicBezTo>
                  <a:cubicBezTo>
                    <a:pt x="49340" y="12478"/>
                    <a:pt x="40958" y="14764"/>
                    <a:pt x="35243" y="19431"/>
                  </a:cubicBezTo>
                  <a:cubicBezTo>
                    <a:pt x="29528" y="24098"/>
                    <a:pt x="26670" y="30861"/>
                    <a:pt x="26670" y="39624"/>
                  </a:cubicBezTo>
                  <a:cubicBezTo>
                    <a:pt x="26670" y="46006"/>
                    <a:pt x="28385" y="51435"/>
                    <a:pt x="31814" y="55721"/>
                  </a:cubicBezTo>
                  <a:cubicBezTo>
                    <a:pt x="35243" y="60103"/>
                    <a:pt x="39529" y="63722"/>
                    <a:pt x="44672" y="66770"/>
                  </a:cubicBezTo>
                  <a:cubicBezTo>
                    <a:pt x="49816" y="69818"/>
                    <a:pt x="58007" y="74009"/>
                    <a:pt x="69247" y="79248"/>
                  </a:cubicBezTo>
                  <a:cubicBezTo>
                    <a:pt x="79629" y="84201"/>
                    <a:pt x="88202" y="88678"/>
                    <a:pt x="94774" y="92774"/>
                  </a:cubicBezTo>
                  <a:cubicBezTo>
                    <a:pt x="101346" y="96869"/>
                    <a:pt x="106966" y="102013"/>
                    <a:pt x="111728" y="108490"/>
                  </a:cubicBezTo>
                  <a:cubicBezTo>
                    <a:pt x="116491" y="114967"/>
                    <a:pt x="118872" y="122777"/>
                    <a:pt x="118872" y="131731"/>
                  </a:cubicBezTo>
                  <a:cubicBezTo>
                    <a:pt x="118872" y="140208"/>
                    <a:pt x="116491" y="148400"/>
                    <a:pt x="111728" y="156305"/>
                  </a:cubicBezTo>
                  <a:cubicBezTo>
                    <a:pt x="106966" y="164211"/>
                    <a:pt x="99822" y="170593"/>
                    <a:pt x="90106" y="175641"/>
                  </a:cubicBezTo>
                  <a:cubicBezTo>
                    <a:pt x="80391" y="180689"/>
                    <a:pt x="68675" y="183261"/>
                    <a:pt x="54864" y="183261"/>
                  </a:cubicBezTo>
                  <a:cubicBezTo>
                    <a:pt x="46577" y="183356"/>
                    <a:pt x="39053" y="182690"/>
                    <a:pt x="32480" y="18116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9" name="Freeform: Shape 68">
              <a:extLst>
                <a:ext uri="{FF2B5EF4-FFF2-40B4-BE49-F238E27FC236}">
                  <a16:creationId xmlns:a16="http://schemas.microsoft.com/office/drawing/2014/main" id="{95970E87-6EFF-8EE7-0EF7-8981C13EF745}"/>
                </a:ext>
              </a:extLst>
            </p:cNvPr>
            <p:cNvSpPr/>
            <p:nvPr/>
          </p:nvSpPr>
          <p:spPr>
            <a:xfrm>
              <a:off x="10916411" y="6825964"/>
              <a:ext cx="134969" cy="139064"/>
            </a:xfrm>
            <a:custGeom>
              <a:avLst/>
              <a:gdLst>
                <a:gd name="connsiteX0" fmla="*/ 101632 w 134969"/>
                <a:gd name="connsiteY0" fmla="*/ 135922 h 139064"/>
                <a:gd name="connsiteX1" fmla="*/ 98393 w 134969"/>
                <a:gd name="connsiteY1" fmla="*/ 127254 h 139064"/>
                <a:gd name="connsiteX2" fmla="*/ 98393 w 134969"/>
                <a:gd name="connsiteY2" fmla="*/ 119063 h 139064"/>
                <a:gd name="connsiteX3" fmla="*/ 78581 w 134969"/>
                <a:gd name="connsiteY3" fmla="*/ 133064 h 139064"/>
                <a:gd name="connsiteX4" fmla="*/ 54673 w 134969"/>
                <a:gd name="connsiteY4" fmla="*/ 139065 h 139064"/>
                <a:gd name="connsiteX5" fmla="*/ 22955 w 134969"/>
                <a:gd name="connsiteY5" fmla="*/ 127064 h 139064"/>
                <a:gd name="connsiteX6" fmla="*/ 13526 w 134969"/>
                <a:gd name="connsiteY6" fmla="*/ 87344 h 139064"/>
                <a:gd name="connsiteX7" fmla="*/ 13526 w 134969"/>
                <a:gd name="connsiteY7" fmla="*/ 17526 h 139064"/>
                <a:gd name="connsiteX8" fmla="*/ 0 w 134969"/>
                <a:gd name="connsiteY8" fmla="*/ 13716 h 139064"/>
                <a:gd name="connsiteX9" fmla="*/ 0 w 134969"/>
                <a:gd name="connsiteY9" fmla="*/ 3143 h 139064"/>
                <a:gd name="connsiteX10" fmla="*/ 33719 w 134969"/>
                <a:gd name="connsiteY10" fmla="*/ 0 h 139064"/>
                <a:gd name="connsiteX11" fmla="*/ 34004 w 134969"/>
                <a:gd name="connsiteY11" fmla="*/ 0 h 139064"/>
                <a:gd name="connsiteX12" fmla="*/ 38576 w 134969"/>
                <a:gd name="connsiteY12" fmla="*/ 2857 h 139064"/>
                <a:gd name="connsiteX13" fmla="*/ 38576 w 134969"/>
                <a:gd name="connsiteY13" fmla="*/ 85439 h 139064"/>
                <a:gd name="connsiteX14" fmla="*/ 40577 w 134969"/>
                <a:gd name="connsiteY14" fmla="*/ 107251 h 139064"/>
                <a:gd name="connsiteX15" fmla="*/ 47816 w 134969"/>
                <a:gd name="connsiteY15" fmla="*/ 118777 h 139064"/>
                <a:gd name="connsiteX16" fmla="*/ 62865 w 134969"/>
                <a:gd name="connsiteY16" fmla="*/ 122492 h 139064"/>
                <a:gd name="connsiteX17" fmla="*/ 80867 w 134969"/>
                <a:gd name="connsiteY17" fmla="*/ 118396 h 139064"/>
                <a:gd name="connsiteX18" fmla="*/ 95536 w 134969"/>
                <a:gd name="connsiteY18" fmla="*/ 108775 h 139064"/>
                <a:gd name="connsiteX19" fmla="*/ 95536 w 134969"/>
                <a:gd name="connsiteY19" fmla="*/ 17621 h 139064"/>
                <a:gd name="connsiteX20" fmla="*/ 78200 w 134969"/>
                <a:gd name="connsiteY20" fmla="*/ 13811 h 139064"/>
                <a:gd name="connsiteX21" fmla="*/ 78200 w 134969"/>
                <a:gd name="connsiteY21" fmla="*/ 3239 h 139064"/>
                <a:gd name="connsiteX22" fmla="*/ 114776 w 134969"/>
                <a:gd name="connsiteY22" fmla="*/ 95 h 139064"/>
                <a:gd name="connsiteX23" fmla="*/ 114967 w 134969"/>
                <a:gd name="connsiteY23" fmla="*/ 95 h 139064"/>
                <a:gd name="connsiteX24" fmla="*/ 120491 w 134969"/>
                <a:gd name="connsiteY24" fmla="*/ 2953 h 139064"/>
                <a:gd name="connsiteX25" fmla="*/ 120491 w 134969"/>
                <a:gd name="connsiteY25" fmla="*/ 124206 h 139064"/>
                <a:gd name="connsiteX26" fmla="*/ 134969 w 134969"/>
                <a:gd name="connsiteY26" fmla="*/ 124206 h 139064"/>
                <a:gd name="connsiteX27" fmla="*/ 134684 w 134969"/>
                <a:gd name="connsiteY27" fmla="*/ 135065 h 139064"/>
                <a:gd name="connsiteX28" fmla="*/ 122968 w 134969"/>
                <a:gd name="connsiteY28" fmla="*/ 137731 h 139064"/>
                <a:gd name="connsiteX29" fmla="*/ 111538 w 134969"/>
                <a:gd name="connsiteY29" fmla="*/ 138684 h 139064"/>
                <a:gd name="connsiteX30" fmla="*/ 101632 w 134969"/>
                <a:gd name="connsiteY30" fmla="*/ 13592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064">
                  <a:moveTo>
                    <a:pt x="101632" y="135922"/>
                  </a:moveTo>
                  <a:cubicBezTo>
                    <a:pt x="99441" y="134207"/>
                    <a:pt x="98393" y="131254"/>
                    <a:pt x="98393" y="127254"/>
                  </a:cubicBezTo>
                  <a:lnTo>
                    <a:pt x="98393" y="119063"/>
                  </a:lnTo>
                  <a:cubicBezTo>
                    <a:pt x="93059" y="124396"/>
                    <a:pt x="86487" y="128968"/>
                    <a:pt x="78581" y="133064"/>
                  </a:cubicBezTo>
                  <a:cubicBezTo>
                    <a:pt x="70676" y="137065"/>
                    <a:pt x="62675" y="139065"/>
                    <a:pt x="54673" y="139065"/>
                  </a:cubicBezTo>
                  <a:cubicBezTo>
                    <a:pt x="39719" y="139065"/>
                    <a:pt x="29146" y="135065"/>
                    <a:pt x="22955" y="127064"/>
                  </a:cubicBezTo>
                  <a:cubicBezTo>
                    <a:pt x="16669" y="119063"/>
                    <a:pt x="13526" y="105823"/>
                    <a:pt x="13526" y="87344"/>
                  </a:cubicBezTo>
                  <a:lnTo>
                    <a:pt x="13526" y="17526"/>
                  </a:lnTo>
                  <a:lnTo>
                    <a:pt x="0" y="13716"/>
                  </a:lnTo>
                  <a:lnTo>
                    <a:pt x="0" y="3143"/>
                  </a:lnTo>
                  <a:lnTo>
                    <a:pt x="33719" y="0"/>
                  </a:lnTo>
                  <a:lnTo>
                    <a:pt x="34004" y="0"/>
                  </a:lnTo>
                  <a:lnTo>
                    <a:pt x="38576" y="2857"/>
                  </a:lnTo>
                  <a:lnTo>
                    <a:pt x="38576" y="85439"/>
                  </a:lnTo>
                  <a:cubicBezTo>
                    <a:pt x="38576" y="94774"/>
                    <a:pt x="39243" y="102013"/>
                    <a:pt x="40577" y="107251"/>
                  </a:cubicBezTo>
                  <a:cubicBezTo>
                    <a:pt x="41910" y="112490"/>
                    <a:pt x="44387" y="116300"/>
                    <a:pt x="47816" y="118777"/>
                  </a:cubicBezTo>
                  <a:cubicBezTo>
                    <a:pt x="51244" y="121253"/>
                    <a:pt x="56293" y="122492"/>
                    <a:pt x="62865" y="122492"/>
                  </a:cubicBezTo>
                  <a:cubicBezTo>
                    <a:pt x="69247" y="122492"/>
                    <a:pt x="75248" y="121158"/>
                    <a:pt x="80867" y="118396"/>
                  </a:cubicBezTo>
                  <a:cubicBezTo>
                    <a:pt x="86487" y="115633"/>
                    <a:pt x="91345" y="112490"/>
                    <a:pt x="95536" y="108775"/>
                  </a:cubicBezTo>
                  <a:lnTo>
                    <a:pt x="95536" y="17621"/>
                  </a:lnTo>
                  <a:lnTo>
                    <a:pt x="78200" y="13811"/>
                  </a:lnTo>
                  <a:lnTo>
                    <a:pt x="78200" y="3239"/>
                  </a:lnTo>
                  <a:lnTo>
                    <a:pt x="114776" y="95"/>
                  </a:lnTo>
                  <a:lnTo>
                    <a:pt x="114967" y="95"/>
                  </a:lnTo>
                  <a:lnTo>
                    <a:pt x="120491" y="2953"/>
                  </a:lnTo>
                  <a:lnTo>
                    <a:pt x="120491" y="124206"/>
                  </a:lnTo>
                  <a:lnTo>
                    <a:pt x="134969" y="124206"/>
                  </a:lnTo>
                  <a:lnTo>
                    <a:pt x="134684" y="135065"/>
                  </a:lnTo>
                  <a:cubicBezTo>
                    <a:pt x="130207" y="136208"/>
                    <a:pt x="126302" y="137065"/>
                    <a:pt x="122968" y="137731"/>
                  </a:cubicBezTo>
                  <a:cubicBezTo>
                    <a:pt x="119634" y="138398"/>
                    <a:pt x="115824" y="138684"/>
                    <a:pt x="111538" y="138684"/>
                  </a:cubicBezTo>
                  <a:cubicBezTo>
                    <a:pt x="107156" y="138589"/>
                    <a:pt x="103823" y="137731"/>
                    <a:pt x="101632" y="13592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0" name="Freeform: Shape 69">
              <a:extLst>
                <a:ext uri="{FF2B5EF4-FFF2-40B4-BE49-F238E27FC236}">
                  <a16:creationId xmlns:a16="http://schemas.microsoft.com/office/drawing/2014/main" id="{D52E7F11-26FF-6A9D-D6E6-8575D572B8CD}"/>
                </a:ext>
              </a:extLst>
            </p:cNvPr>
            <p:cNvSpPr/>
            <p:nvPr/>
          </p:nvSpPr>
          <p:spPr>
            <a:xfrm>
              <a:off x="11066906" y="6825201"/>
              <a:ext cx="134016" cy="195548"/>
            </a:xfrm>
            <a:custGeom>
              <a:avLst/>
              <a:gdLst>
                <a:gd name="connsiteX0" fmla="*/ 125540 w 134016"/>
                <a:gd name="connsiteY0" fmla="*/ 103156 h 195548"/>
                <a:gd name="connsiteX1" fmla="*/ 101441 w 134016"/>
                <a:gd name="connsiteY1" fmla="*/ 130016 h 195548"/>
                <a:gd name="connsiteX2" fmla="*/ 64865 w 134016"/>
                <a:gd name="connsiteY2" fmla="*/ 139922 h 195548"/>
                <a:gd name="connsiteX3" fmla="*/ 52388 w 134016"/>
                <a:gd name="connsiteY3" fmla="*/ 138970 h 195548"/>
                <a:gd name="connsiteX4" fmla="*/ 41529 w 134016"/>
                <a:gd name="connsiteY4" fmla="*/ 136589 h 195548"/>
                <a:gd name="connsiteX5" fmla="*/ 42291 w 134016"/>
                <a:gd name="connsiteY5" fmla="*/ 156781 h 195548"/>
                <a:gd name="connsiteX6" fmla="*/ 42291 w 134016"/>
                <a:gd name="connsiteY6" fmla="*/ 181070 h 195548"/>
                <a:gd name="connsiteX7" fmla="*/ 67342 w 134016"/>
                <a:gd name="connsiteY7" fmla="*/ 183737 h 195548"/>
                <a:gd name="connsiteX8" fmla="*/ 67342 w 134016"/>
                <a:gd name="connsiteY8" fmla="*/ 195548 h 195548"/>
                <a:gd name="connsiteX9" fmla="*/ 191 w 134016"/>
                <a:gd name="connsiteY9" fmla="*/ 195548 h 195548"/>
                <a:gd name="connsiteX10" fmla="*/ 191 w 134016"/>
                <a:gd name="connsiteY10" fmla="*/ 183737 h 195548"/>
                <a:gd name="connsiteX11" fmla="*/ 17526 w 134016"/>
                <a:gd name="connsiteY11" fmla="*/ 181070 h 195548"/>
                <a:gd name="connsiteX12" fmla="*/ 17526 w 134016"/>
                <a:gd name="connsiteY12" fmla="*/ 22193 h 195548"/>
                <a:gd name="connsiteX13" fmla="*/ 0 w 134016"/>
                <a:gd name="connsiteY13" fmla="*/ 17812 h 195548"/>
                <a:gd name="connsiteX14" fmla="*/ 0 w 134016"/>
                <a:gd name="connsiteY14" fmla="*/ 4858 h 195548"/>
                <a:gd name="connsiteX15" fmla="*/ 34195 w 134016"/>
                <a:gd name="connsiteY15" fmla="*/ 572 h 195548"/>
                <a:gd name="connsiteX16" fmla="*/ 34671 w 134016"/>
                <a:gd name="connsiteY16" fmla="*/ 572 h 195548"/>
                <a:gd name="connsiteX17" fmla="*/ 39719 w 134016"/>
                <a:gd name="connsiteY17" fmla="*/ 4858 h 195548"/>
                <a:gd name="connsiteX18" fmla="*/ 39719 w 134016"/>
                <a:gd name="connsiteY18" fmla="*/ 19050 h 195548"/>
                <a:gd name="connsiteX19" fmla="*/ 57626 w 134016"/>
                <a:gd name="connsiteY19" fmla="*/ 5525 h 195548"/>
                <a:gd name="connsiteX20" fmla="*/ 81534 w 134016"/>
                <a:gd name="connsiteY20" fmla="*/ 0 h 195548"/>
                <a:gd name="connsiteX21" fmla="*/ 107633 w 134016"/>
                <a:gd name="connsiteY21" fmla="*/ 6953 h 195548"/>
                <a:gd name="connsiteX22" fmla="*/ 126778 w 134016"/>
                <a:gd name="connsiteY22" fmla="*/ 28575 h 195548"/>
                <a:gd name="connsiteX23" fmla="*/ 134017 w 134016"/>
                <a:gd name="connsiteY23" fmla="*/ 65627 h 195548"/>
                <a:gd name="connsiteX24" fmla="*/ 125540 w 134016"/>
                <a:gd name="connsiteY24" fmla="*/ 103156 h 195548"/>
                <a:gd name="connsiteX25" fmla="*/ 54483 w 134016"/>
                <a:gd name="connsiteY25" fmla="*/ 20765 h 195548"/>
                <a:gd name="connsiteX26" fmla="*/ 42196 w 134016"/>
                <a:gd name="connsiteY26" fmla="*/ 29147 h 195548"/>
                <a:gd name="connsiteX27" fmla="*/ 42196 w 134016"/>
                <a:gd name="connsiteY27" fmla="*/ 119825 h 195548"/>
                <a:gd name="connsiteX28" fmla="*/ 50768 w 134016"/>
                <a:gd name="connsiteY28" fmla="*/ 124968 h 195548"/>
                <a:gd name="connsiteX29" fmla="*/ 65818 w 134016"/>
                <a:gd name="connsiteY29" fmla="*/ 127254 h 195548"/>
                <a:gd name="connsiteX30" fmla="*/ 95821 w 134016"/>
                <a:gd name="connsiteY30" fmla="*/ 112586 h 195548"/>
                <a:gd name="connsiteX31" fmla="*/ 107252 w 134016"/>
                <a:gd name="connsiteY31" fmla="*/ 68294 h 195548"/>
                <a:gd name="connsiteX32" fmla="*/ 97250 w 134016"/>
                <a:gd name="connsiteY32" fmla="*/ 29528 h 195548"/>
                <a:gd name="connsiteX33" fmla="*/ 71628 w 134016"/>
                <a:gd name="connsiteY33" fmla="*/ 16764 h 195548"/>
                <a:gd name="connsiteX34" fmla="*/ 54483 w 134016"/>
                <a:gd name="connsiteY34" fmla="*/ 20765 h 19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4016" h="195548">
                  <a:moveTo>
                    <a:pt x="125540" y="103156"/>
                  </a:moveTo>
                  <a:cubicBezTo>
                    <a:pt x="119920" y="114491"/>
                    <a:pt x="111919" y="123444"/>
                    <a:pt x="101441" y="130016"/>
                  </a:cubicBezTo>
                  <a:cubicBezTo>
                    <a:pt x="90964" y="136589"/>
                    <a:pt x="78772" y="139922"/>
                    <a:pt x="64865" y="139922"/>
                  </a:cubicBezTo>
                  <a:cubicBezTo>
                    <a:pt x="61055" y="139922"/>
                    <a:pt x="56864" y="139637"/>
                    <a:pt x="52388" y="138970"/>
                  </a:cubicBezTo>
                  <a:cubicBezTo>
                    <a:pt x="47911" y="138303"/>
                    <a:pt x="44291" y="137541"/>
                    <a:pt x="41529" y="136589"/>
                  </a:cubicBezTo>
                  <a:lnTo>
                    <a:pt x="42291" y="156781"/>
                  </a:lnTo>
                  <a:lnTo>
                    <a:pt x="42291" y="181070"/>
                  </a:lnTo>
                  <a:lnTo>
                    <a:pt x="67342" y="183737"/>
                  </a:lnTo>
                  <a:lnTo>
                    <a:pt x="67342" y="195548"/>
                  </a:lnTo>
                  <a:lnTo>
                    <a:pt x="191" y="195548"/>
                  </a:lnTo>
                  <a:lnTo>
                    <a:pt x="191" y="183737"/>
                  </a:lnTo>
                  <a:lnTo>
                    <a:pt x="17526" y="181070"/>
                  </a:lnTo>
                  <a:lnTo>
                    <a:pt x="17526" y="22193"/>
                  </a:lnTo>
                  <a:lnTo>
                    <a:pt x="0" y="17812"/>
                  </a:lnTo>
                  <a:lnTo>
                    <a:pt x="0" y="4858"/>
                  </a:lnTo>
                  <a:lnTo>
                    <a:pt x="34195" y="572"/>
                  </a:lnTo>
                  <a:lnTo>
                    <a:pt x="34671" y="572"/>
                  </a:lnTo>
                  <a:lnTo>
                    <a:pt x="39719" y="4858"/>
                  </a:lnTo>
                  <a:lnTo>
                    <a:pt x="39719" y="19050"/>
                  </a:lnTo>
                  <a:cubicBezTo>
                    <a:pt x="44482" y="13716"/>
                    <a:pt x="50483" y="9239"/>
                    <a:pt x="57626" y="5525"/>
                  </a:cubicBezTo>
                  <a:cubicBezTo>
                    <a:pt x="64770" y="1810"/>
                    <a:pt x="72771" y="0"/>
                    <a:pt x="81534" y="0"/>
                  </a:cubicBezTo>
                  <a:cubicBezTo>
                    <a:pt x="90964" y="0"/>
                    <a:pt x="99727" y="2286"/>
                    <a:pt x="107633" y="6953"/>
                  </a:cubicBezTo>
                  <a:cubicBezTo>
                    <a:pt x="115538" y="11621"/>
                    <a:pt x="121920" y="18859"/>
                    <a:pt x="126778" y="28575"/>
                  </a:cubicBezTo>
                  <a:cubicBezTo>
                    <a:pt x="131540" y="38386"/>
                    <a:pt x="134017" y="50673"/>
                    <a:pt x="134017" y="65627"/>
                  </a:cubicBezTo>
                  <a:cubicBezTo>
                    <a:pt x="133922" y="79343"/>
                    <a:pt x="131159" y="91821"/>
                    <a:pt x="125540" y="103156"/>
                  </a:cubicBezTo>
                  <a:close/>
                  <a:moveTo>
                    <a:pt x="54483" y="20765"/>
                  </a:moveTo>
                  <a:cubicBezTo>
                    <a:pt x="49149" y="23336"/>
                    <a:pt x="45053" y="26099"/>
                    <a:pt x="42196" y="29147"/>
                  </a:cubicBezTo>
                  <a:lnTo>
                    <a:pt x="42196" y="119825"/>
                  </a:lnTo>
                  <a:cubicBezTo>
                    <a:pt x="43339" y="121729"/>
                    <a:pt x="46196" y="123444"/>
                    <a:pt x="50768" y="124968"/>
                  </a:cubicBezTo>
                  <a:cubicBezTo>
                    <a:pt x="55340" y="126492"/>
                    <a:pt x="60389" y="127254"/>
                    <a:pt x="65818" y="127254"/>
                  </a:cubicBezTo>
                  <a:cubicBezTo>
                    <a:pt x="78200" y="127254"/>
                    <a:pt x="88202" y="122396"/>
                    <a:pt x="95821" y="112586"/>
                  </a:cubicBezTo>
                  <a:cubicBezTo>
                    <a:pt x="103442" y="102775"/>
                    <a:pt x="107252" y="88011"/>
                    <a:pt x="107252" y="68294"/>
                  </a:cubicBezTo>
                  <a:cubicBezTo>
                    <a:pt x="107252" y="50959"/>
                    <a:pt x="103918" y="38100"/>
                    <a:pt x="97250" y="29528"/>
                  </a:cubicBezTo>
                  <a:cubicBezTo>
                    <a:pt x="90583" y="21050"/>
                    <a:pt x="82010" y="16764"/>
                    <a:pt x="71628" y="16764"/>
                  </a:cubicBezTo>
                  <a:cubicBezTo>
                    <a:pt x="65532" y="16859"/>
                    <a:pt x="59817" y="18193"/>
                    <a:pt x="54483" y="2076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1" name="Freeform: Shape 70">
              <a:extLst>
                <a:ext uri="{FF2B5EF4-FFF2-40B4-BE49-F238E27FC236}">
                  <a16:creationId xmlns:a16="http://schemas.microsoft.com/office/drawing/2014/main" id="{1499B996-500A-E53D-7CE2-C1698592240B}"/>
                </a:ext>
              </a:extLst>
            </p:cNvPr>
            <p:cNvSpPr/>
            <p:nvPr/>
          </p:nvSpPr>
          <p:spPr>
            <a:xfrm>
              <a:off x="11222259"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9"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2" name="Freeform: Shape 71">
              <a:extLst>
                <a:ext uri="{FF2B5EF4-FFF2-40B4-BE49-F238E27FC236}">
                  <a16:creationId xmlns:a16="http://schemas.microsoft.com/office/drawing/2014/main" id="{89562ABF-EBA0-A07E-A8EE-5E108913CF52}"/>
                </a:ext>
              </a:extLst>
            </p:cNvPr>
            <p:cNvSpPr/>
            <p:nvPr/>
          </p:nvSpPr>
          <p:spPr>
            <a:xfrm>
              <a:off x="11331797" y="6825964"/>
              <a:ext cx="118205" cy="139064"/>
            </a:xfrm>
            <a:custGeom>
              <a:avLst/>
              <a:gdLst>
                <a:gd name="connsiteX0" fmla="*/ 22765 w 118205"/>
                <a:gd name="connsiteY0" fmla="*/ 66961 h 139064"/>
                <a:gd name="connsiteX1" fmla="*/ 80010 w 118205"/>
                <a:gd name="connsiteY1" fmla="*/ 55531 h 139064"/>
                <a:gd name="connsiteX2" fmla="*/ 80010 w 118205"/>
                <a:gd name="connsiteY2" fmla="*/ 48768 h 139064"/>
                <a:gd name="connsiteX3" fmla="*/ 77629 w 118205"/>
                <a:gd name="connsiteY3" fmla="*/ 30956 h 139064"/>
                <a:gd name="connsiteX4" fmla="*/ 69342 w 118205"/>
                <a:gd name="connsiteY4" fmla="*/ 21431 h 139064"/>
                <a:gd name="connsiteX5" fmla="*/ 52578 w 118205"/>
                <a:gd name="connsiteY5" fmla="*/ 18383 h 139064"/>
                <a:gd name="connsiteX6" fmla="*/ 30575 w 118205"/>
                <a:gd name="connsiteY6" fmla="*/ 21907 h 139064"/>
                <a:gd name="connsiteX7" fmla="*/ 11240 w 118205"/>
                <a:gd name="connsiteY7" fmla="*/ 30480 h 139064"/>
                <a:gd name="connsiteX8" fmla="*/ 5239 w 118205"/>
                <a:gd name="connsiteY8" fmla="*/ 18002 h 139064"/>
                <a:gd name="connsiteX9" fmla="*/ 16764 w 118205"/>
                <a:gd name="connsiteY9" fmla="*/ 11049 h 139064"/>
                <a:gd name="connsiteX10" fmla="*/ 36290 w 118205"/>
                <a:gd name="connsiteY10" fmla="*/ 3334 h 139064"/>
                <a:gd name="connsiteX11" fmla="*/ 58388 w 118205"/>
                <a:gd name="connsiteY11" fmla="*/ 0 h 139064"/>
                <a:gd name="connsiteX12" fmla="*/ 85439 w 118205"/>
                <a:gd name="connsiteY12" fmla="*/ 4667 h 139064"/>
                <a:gd name="connsiteX13" fmla="*/ 99727 w 118205"/>
                <a:gd name="connsiteY13" fmla="*/ 19717 h 139064"/>
                <a:gd name="connsiteX14" fmla="*/ 104013 w 118205"/>
                <a:gd name="connsiteY14" fmla="*/ 47434 h 139064"/>
                <a:gd name="connsiteX15" fmla="*/ 104013 w 118205"/>
                <a:gd name="connsiteY15" fmla="*/ 124682 h 139064"/>
                <a:gd name="connsiteX16" fmla="*/ 118205 w 118205"/>
                <a:gd name="connsiteY16" fmla="*/ 124682 h 139064"/>
                <a:gd name="connsiteX17" fmla="*/ 118205 w 118205"/>
                <a:gd name="connsiteY17" fmla="*/ 135255 h 139064"/>
                <a:gd name="connsiteX18" fmla="*/ 106013 w 118205"/>
                <a:gd name="connsiteY18" fmla="*/ 137636 h 139064"/>
                <a:gd name="connsiteX19" fmla="*/ 93155 w 118205"/>
                <a:gd name="connsiteY19" fmla="*/ 138874 h 139064"/>
                <a:gd name="connsiteX20" fmla="*/ 84011 w 118205"/>
                <a:gd name="connsiteY20" fmla="*/ 136874 h 139064"/>
                <a:gd name="connsiteX21" fmla="*/ 81629 w 118205"/>
                <a:gd name="connsiteY21" fmla="*/ 127825 h 139064"/>
                <a:gd name="connsiteX22" fmla="*/ 81629 w 118205"/>
                <a:gd name="connsiteY22" fmla="*/ 119824 h 139064"/>
                <a:gd name="connsiteX23" fmla="*/ 63913 w 118205"/>
                <a:gd name="connsiteY23" fmla="*/ 133064 h 139064"/>
                <a:gd name="connsiteX24" fmla="*/ 40196 w 118205"/>
                <a:gd name="connsiteY24" fmla="*/ 139065 h 139064"/>
                <a:gd name="connsiteX25" fmla="*/ 11430 w 118205"/>
                <a:gd name="connsiteY25" fmla="*/ 129064 h 139064"/>
                <a:gd name="connsiteX26" fmla="*/ 0 w 118205"/>
                <a:gd name="connsiteY26" fmla="*/ 100298 h 139064"/>
                <a:gd name="connsiteX27" fmla="*/ 22765 w 118205"/>
                <a:gd name="connsiteY27" fmla="*/ 66961 h 139064"/>
                <a:gd name="connsiteX28" fmla="*/ 65151 w 118205"/>
                <a:gd name="connsiteY28" fmla="*/ 118872 h 139064"/>
                <a:gd name="connsiteX29" fmla="*/ 80105 w 118205"/>
                <a:gd name="connsiteY29" fmla="*/ 109728 h 139064"/>
                <a:gd name="connsiteX30" fmla="*/ 80105 w 118205"/>
                <a:gd name="connsiteY30" fmla="*/ 68294 h 139064"/>
                <a:gd name="connsiteX31" fmla="*/ 40481 w 118205"/>
                <a:gd name="connsiteY31" fmla="*/ 76391 h 139064"/>
                <a:gd name="connsiteX32" fmla="*/ 27146 w 118205"/>
                <a:gd name="connsiteY32" fmla="*/ 97441 h 139064"/>
                <a:gd name="connsiteX33" fmla="*/ 33528 w 118205"/>
                <a:gd name="connsiteY33" fmla="*/ 116586 h 139064"/>
                <a:gd name="connsiteX34" fmla="*/ 50768 w 118205"/>
                <a:gd name="connsiteY34" fmla="*/ 122682 h 139064"/>
                <a:gd name="connsiteX35" fmla="*/ 65151 w 118205"/>
                <a:gd name="connsiteY35" fmla="*/ 11887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064">
                  <a:moveTo>
                    <a:pt x="22765" y="66961"/>
                  </a:moveTo>
                  <a:cubicBezTo>
                    <a:pt x="37814" y="59817"/>
                    <a:pt x="56959" y="56007"/>
                    <a:pt x="80010" y="55531"/>
                  </a:cubicBezTo>
                  <a:lnTo>
                    <a:pt x="80010" y="48768"/>
                  </a:lnTo>
                  <a:cubicBezTo>
                    <a:pt x="80010" y="41243"/>
                    <a:pt x="79248" y="35242"/>
                    <a:pt x="77629" y="30956"/>
                  </a:cubicBezTo>
                  <a:cubicBezTo>
                    <a:pt x="76009"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4"/>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4"/>
                    <a:pt x="93155" y="138874"/>
                  </a:cubicBezTo>
                  <a:cubicBezTo>
                    <a:pt x="88678" y="138874"/>
                    <a:pt x="85630" y="138208"/>
                    <a:pt x="84011" y="136874"/>
                  </a:cubicBezTo>
                  <a:cubicBezTo>
                    <a:pt x="82391" y="135541"/>
                    <a:pt x="81629" y="132493"/>
                    <a:pt x="81629" y="127825"/>
                  </a:cubicBezTo>
                  <a:lnTo>
                    <a:pt x="81629" y="119824"/>
                  </a:lnTo>
                  <a:cubicBezTo>
                    <a:pt x="76772" y="124587"/>
                    <a:pt x="70961" y="129064"/>
                    <a:pt x="63913" y="133064"/>
                  </a:cubicBezTo>
                  <a:cubicBezTo>
                    <a:pt x="56864" y="137065"/>
                    <a:pt x="49054" y="139065"/>
                    <a:pt x="40196" y="139065"/>
                  </a:cubicBezTo>
                  <a:cubicBezTo>
                    <a:pt x="28670" y="139065"/>
                    <a:pt x="19050" y="135731"/>
                    <a:pt x="11430" y="129064"/>
                  </a:cubicBezTo>
                  <a:cubicBezTo>
                    <a:pt x="3810" y="122396"/>
                    <a:pt x="0" y="112776"/>
                    <a:pt x="0" y="100298"/>
                  </a:cubicBezTo>
                  <a:cubicBezTo>
                    <a:pt x="191" y="85249"/>
                    <a:pt x="7715" y="74104"/>
                    <a:pt x="22765" y="66961"/>
                  </a:cubicBezTo>
                  <a:close/>
                  <a:moveTo>
                    <a:pt x="65151" y="118872"/>
                  </a:moveTo>
                  <a:cubicBezTo>
                    <a:pt x="70580" y="116300"/>
                    <a:pt x="75533" y="113252"/>
                    <a:pt x="80105" y="109728"/>
                  </a:cubicBezTo>
                  <a:lnTo>
                    <a:pt x="80105" y="68294"/>
                  </a:lnTo>
                  <a:cubicBezTo>
                    <a:pt x="62674" y="68294"/>
                    <a:pt x="49435" y="70961"/>
                    <a:pt x="40481" y="76391"/>
                  </a:cubicBezTo>
                  <a:cubicBezTo>
                    <a:pt x="31528" y="81820"/>
                    <a:pt x="27146" y="88773"/>
                    <a:pt x="27146" y="97441"/>
                  </a:cubicBezTo>
                  <a:cubicBezTo>
                    <a:pt x="27146" y="106108"/>
                    <a:pt x="29242" y="112490"/>
                    <a:pt x="33528" y="116586"/>
                  </a:cubicBezTo>
                  <a:cubicBezTo>
                    <a:pt x="37814" y="120682"/>
                    <a:pt x="43529" y="122682"/>
                    <a:pt x="50768" y="122682"/>
                  </a:cubicBezTo>
                  <a:cubicBezTo>
                    <a:pt x="54864" y="122682"/>
                    <a:pt x="59722"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3" name="Freeform: Shape 72">
              <a:extLst>
                <a:ext uri="{FF2B5EF4-FFF2-40B4-BE49-F238E27FC236}">
                  <a16:creationId xmlns:a16="http://schemas.microsoft.com/office/drawing/2014/main" id="{E3EF75A6-5EFF-5481-C447-7047BDCDAACB}"/>
                </a:ext>
              </a:extLst>
            </p:cNvPr>
            <p:cNvSpPr/>
            <p:nvPr/>
          </p:nvSpPr>
          <p:spPr>
            <a:xfrm>
              <a:off x="11455812" y="6828821"/>
              <a:ext cx="138683" cy="135540"/>
            </a:xfrm>
            <a:custGeom>
              <a:avLst/>
              <a:gdLst>
                <a:gd name="connsiteX0" fmla="*/ 95 w 138683"/>
                <a:gd name="connsiteY0" fmla="*/ 0 h 135540"/>
                <a:gd name="connsiteX1" fmla="*/ 55912 w 138683"/>
                <a:gd name="connsiteY1" fmla="*/ 0 h 135540"/>
                <a:gd name="connsiteX2" fmla="*/ 55912 w 138683"/>
                <a:gd name="connsiteY2" fmla="*/ 11335 h 135540"/>
                <a:gd name="connsiteX3" fmla="*/ 38862 w 138683"/>
                <a:gd name="connsiteY3" fmla="*/ 14478 h 135540"/>
                <a:gd name="connsiteX4" fmla="*/ 63151 w 138683"/>
                <a:gd name="connsiteY4" fmla="*/ 83820 h 135540"/>
                <a:gd name="connsiteX5" fmla="*/ 73247 w 138683"/>
                <a:gd name="connsiteY5" fmla="*/ 114395 h 135540"/>
                <a:gd name="connsiteX6" fmla="*/ 81915 w 138683"/>
                <a:gd name="connsiteY6" fmla="*/ 84772 h 135540"/>
                <a:gd name="connsiteX7" fmla="*/ 106204 w 138683"/>
                <a:gd name="connsiteY7" fmla="*/ 14478 h 135540"/>
                <a:gd name="connsiteX8" fmla="*/ 89821 w 138683"/>
                <a:gd name="connsiteY8" fmla="*/ 11335 h 135540"/>
                <a:gd name="connsiteX9" fmla="*/ 89821 w 138683"/>
                <a:gd name="connsiteY9" fmla="*/ 0 h 135540"/>
                <a:gd name="connsiteX10" fmla="*/ 138684 w 138683"/>
                <a:gd name="connsiteY10" fmla="*/ 0 h 135540"/>
                <a:gd name="connsiteX11" fmla="*/ 138684 w 138683"/>
                <a:gd name="connsiteY11" fmla="*/ 11335 h 135540"/>
                <a:gd name="connsiteX12" fmla="*/ 126206 w 138683"/>
                <a:gd name="connsiteY12" fmla="*/ 14478 h 135540"/>
                <a:gd name="connsiteX13" fmla="*/ 79724 w 138683"/>
                <a:gd name="connsiteY13" fmla="*/ 135541 h 135540"/>
                <a:gd name="connsiteX14" fmla="*/ 59246 w 138683"/>
                <a:gd name="connsiteY14" fmla="*/ 135541 h 135540"/>
                <a:gd name="connsiteX15" fmla="*/ 10858 w 138683"/>
                <a:gd name="connsiteY15" fmla="*/ 14478 h 135540"/>
                <a:gd name="connsiteX16" fmla="*/ 0 w 138683"/>
                <a:gd name="connsiteY16" fmla="*/ 11335 h 135540"/>
                <a:gd name="connsiteX17" fmla="*/ 0 w 138683"/>
                <a:gd name="connsiteY17" fmla="*/ 0 h 1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683" h="135540">
                  <a:moveTo>
                    <a:pt x="95" y="0"/>
                  </a:moveTo>
                  <a:lnTo>
                    <a:pt x="55912" y="0"/>
                  </a:lnTo>
                  <a:lnTo>
                    <a:pt x="55912" y="11335"/>
                  </a:lnTo>
                  <a:lnTo>
                    <a:pt x="38862" y="14478"/>
                  </a:lnTo>
                  <a:lnTo>
                    <a:pt x="63151" y="83820"/>
                  </a:lnTo>
                  <a:lnTo>
                    <a:pt x="73247" y="114395"/>
                  </a:lnTo>
                  <a:lnTo>
                    <a:pt x="81915" y="84772"/>
                  </a:lnTo>
                  <a:lnTo>
                    <a:pt x="106204" y="14478"/>
                  </a:lnTo>
                  <a:lnTo>
                    <a:pt x="89821" y="11335"/>
                  </a:lnTo>
                  <a:lnTo>
                    <a:pt x="89821" y="0"/>
                  </a:lnTo>
                  <a:lnTo>
                    <a:pt x="138684" y="0"/>
                  </a:lnTo>
                  <a:lnTo>
                    <a:pt x="138684" y="11335"/>
                  </a:lnTo>
                  <a:lnTo>
                    <a:pt x="126206" y="14478"/>
                  </a:lnTo>
                  <a:lnTo>
                    <a:pt x="79724" y="135541"/>
                  </a:lnTo>
                  <a:lnTo>
                    <a:pt x="59246" y="135541"/>
                  </a:lnTo>
                  <a:lnTo>
                    <a:pt x="10858" y="14478"/>
                  </a:lnTo>
                  <a:lnTo>
                    <a:pt x="0" y="11335"/>
                  </a:lnTo>
                  <a:lnTo>
                    <a:pt x="0" y="0"/>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4" name="Freeform: Shape 73">
              <a:extLst>
                <a:ext uri="{FF2B5EF4-FFF2-40B4-BE49-F238E27FC236}">
                  <a16:creationId xmlns:a16="http://schemas.microsoft.com/office/drawing/2014/main" id="{214C701D-4418-5CE8-4CF8-CC10175A331A}"/>
                </a:ext>
              </a:extLst>
            </p:cNvPr>
            <p:cNvSpPr/>
            <p:nvPr/>
          </p:nvSpPr>
          <p:spPr>
            <a:xfrm>
              <a:off x="11603164"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5" name="Freeform: Shape 74">
              <a:extLst>
                <a:ext uri="{FF2B5EF4-FFF2-40B4-BE49-F238E27FC236}">
                  <a16:creationId xmlns:a16="http://schemas.microsoft.com/office/drawing/2014/main" id="{F87852FA-8C3E-26E3-A838-97BA82FF2BE4}"/>
                </a:ext>
              </a:extLst>
            </p:cNvPr>
            <p:cNvSpPr/>
            <p:nvPr/>
          </p:nvSpPr>
          <p:spPr>
            <a:xfrm>
              <a:off x="11733561" y="6824916"/>
              <a:ext cx="133731" cy="202223"/>
            </a:xfrm>
            <a:custGeom>
              <a:avLst/>
              <a:gdLst>
                <a:gd name="connsiteX0" fmla="*/ 13811 w 133731"/>
                <a:gd name="connsiteY0" fmla="*/ 192691 h 202223"/>
                <a:gd name="connsiteX1" fmla="*/ 0 w 133731"/>
                <a:gd name="connsiteY1" fmla="*/ 165830 h 202223"/>
                <a:gd name="connsiteX2" fmla="*/ 6572 w 133731"/>
                <a:gd name="connsiteY2" fmla="*/ 146304 h 202223"/>
                <a:gd name="connsiteX3" fmla="*/ 22288 w 133731"/>
                <a:gd name="connsiteY3" fmla="*/ 132778 h 202223"/>
                <a:gd name="connsiteX4" fmla="*/ 11240 w 133731"/>
                <a:gd name="connsiteY4" fmla="*/ 112586 h 202223"/>
                <a:gd name="connsiteX5" fmla="*/ 16288 w 133731"/>
                <a:gd name="connsiteY5" fmla="*/ 96202 h 202223"/>
                <a:gd name="connsiteX6" fmla="*/ 29527 w 133731"/>
                <a:gd name="connsiteY6" fmla="*/ 84392 h 202223"/>
                <a:gd name="connsiteX7" fmla="*/ 11144 w 133731"/>
                <a:gd name="connsiteY7" fmla="*/ 69247 h 202223"/>
                <a:gd name="connsiteX8" fmla="*/ 4763 w 133731"/>
                <a:gd name="connsiteY8" fmla="*/ 45910 h 202223"/>
                <a:gd name="connsiteX9" fmla="*/ 12573 w 133731"/>
                <a:gd name="connsiteY9" fmla="*/ 21622 h 202223"/>
                <a:gd name="connsiteX10" fmla="*/ 33242 w 133731"/>
                <a:gd name="connsiteY10" fmla="*/ 5715 h 202223"/>
                <a:gd name="connsiteX11" fmla="*/ 60579 w 133731"/>
                <a:gd name="connsiteY11" fmla="*/ 191 h 202223"/>
                <a:gd name="connsiteX12" fmla="*/ 98584 w 133731"/>
                <a:gd name="connsiteY12" fmla="*/ 10287 h 202223"/>
                <a:gd name="connsiteX13" fmla="*/ 109633 w 133731"/>
                <a:gd name="connsiteY13" fmla="*/ 3334 h 202223"/>
                <a:gd name="connsiteX14" fmla="*/ 125540 w 133731"/>
                <a:gd name="connsiteY14" fmla="*/ 0 h 202223"/>
                <a:gd name="connsiteX15" fmla="*/ 133731 w 133731"/>
                <a:gd name="connsiteY15" fmla="*/ 0 h 202223"/>
                <a:gd name="connsiteX16" fmla="*/ 133731 w 133731"/>
                <a:gd name="connsiteY16" fmla="*/ 21146 h 202223"/>
                <a:gd name="connsiteX17" fmla="*/ 107251 w 133731"/>
                <a:gd name="connsiteY17" fmla="*/ 21146 h 202223"/>
                <a:gd name="connsiteX18" fmla="*/ 113062 w 133731"/>
                <a:gd name="connsiteY18" fmla="*/ 41815 h 202223"/>
                <a:gd name="connsiteX19" fmla="*/ 105918 w 133731"/>
                <a:gd name="connsiteY19" fmla="*/ 66961 h 202223"/>
                <a:gd name="connsiteX20" fmla="*/ 86201 w 133731"/>
                <a:gd name="connsiteY20" fmla="*/ 83915 h 202223"/>
                <a:gd name="connsiteX21" fmla="*/ 57721 w 133731"/>
                <a:gd name="connsiteY21" fmla="*/ 89916 h 202223"/>
                <a:gd name="connsiteX22" fmla="*/ 39148 w 133731"/>
                <a:gd name="connsiteY22" fmla="*/ 87725 h 202223"/>
                <a:gd name="connsiteX23" fmla="*/ 33623 w 133731"/>
                <a:gd name="connsiteY23" fmla="*/ 95155 h 202223"/>
                <a:gd name="connsiteX24" fmla="*/ 31432 w 133731"/>
                <a:gd name="connsiteY24" fmla="*/ 103061 h 202223"/>
                <a:gd name="connsiteX25" fmla="*/ 37243 w 133731"/>
                <a:gd name="connsiteY25" fmla="*/ 114967 h 202223"/>
                <a:gd name="connsiteX26" fmla="*/ 57912 w 133731"/>
                <a:gd name="connsiteY26" fmla="*/ 118205 h 202223"/>
                <a:gd name="connsiteX27" fmla="*/ 85058 w 133731"/>
                <a:gd name="connsiteY27" fmla="*/ 118205 h 202223"/>
                <a:gd name="connsiteX28" fmla="*/ 119729 w 133731"/>
                <a:gd name="connsiteY28" fmla="*/ 127159 h 202223"/>
                <a:gd name="connsiteX29" fmla="*/ 131064 w 133731"/>
                <a:gd name="connsiteY29" fmla="*/ 152400 h 202223"/>
                <a:gd name="connsiteX30" fmla="*/ 121158 w 133731"/>
                <a:gd name="connsiteY30" fmla="*/ 177546 h 202223"/>
                <a:gd name="connsiteX31" fmla="*/ 94583 w 133731"/>
                <a:gd name="connsiteY31" fmla="*/ 195548 h 202223"/>
                <a:gd name="connsiteX32" fmla="*/ 58388 w 133731"/>
                <a:gd name="connsiteY32" fmla="*/ 202216 h 202223"/>
                <a:gd name="connsiteX33" fmla="*/ 13811 w 133731"/>
                <a:gd name="connsiteY33" fmla="*/ 192691 h 202223"/>
                <a:gd name="connsiteX34" fmla="*/ 82867 w 133731"/>
                <a:gd name="connsiteY34" fmla="*/ 184975 h 202223"/>
                <a:gd name="connsiteX35" fmla="*/ 99822 w 133731"/>
                <a:gd name="connsiteY35" fmla="*/ 174593 h 202223"/>
                <a:gd name="connsiteX36" fmla="*/ 106299 w 133731"/>
                <a:gd name="connsiteY36" fmla="*/ 158591 h 202223"/>
                <a:gd name="connsiteX37" fmla="*/ 100489 w 133731"/>
                <a:gd name="connsiteY37" fmla="*/ 142875 h 202223"/>
                <a:gd name="connsiteX38" fmla="*/ 78105 w 133731"/>
                <a:gd name="connsiteY38" fmla="*/ 137922 h 202223"/>
                <a:gd name="connsiteX39" fmla="*/ 49720 w 133731"/>
                <a:gd name="connsiteY39" fmla="*/ 137922 h 202223"/>
                <a:gd name="connsiteX40" fmla="*/ 34576 w 133731"/>
                <a:gd name="connsiteY40" fmla="*/ 136684 h 202223"/>
                <a:gd name="connsiteX41" fmla="*/ 24670 w 133731"/>
                <a:gd name="connsiteY41" fmla="*/ 160972 h 202223"/>
                <a:gd name="connsiteX42" fmla="*/ 32861 w 133731"/>
                <a:gd name="connsiteY42" fmla="*/ 181451 h 202223"/>
                <a:gd name="connsiteX43" fmla="*/ 60579 w 133731"/>
                <a:gd name="connsiteY43" fmla="*/ 188404 h 202223"/>
                <a:gd name="connsiteX44" fmla="*/ 82867 w 133731"/>
                <a:gd name="connsiteY44" fmla="*/ 184975 h 202223"/>
                <a:gd name="connsiteX45" fmla="*/ 87630 w 133731"/>
                <a:gd name="connsiteY45" fmla="*/ 44387 h 202223"/>
                <a:gd name="connsiteX46" fmla="*/ 80486 w 133731"/>
                <a:gd name="connsiteY46" fmla="*/ 20669 h 202223"/>
                <a:gd name="connsiteX47" fmla="*/ 59150 w 133731"/>
                <a:gd name="connsiteY47" fmla="*/ 13049 h 202223"/>
                <a:gd name="connsiteX48" fmla="*/ 38195 w 133731"/>
                <a:gd name="connsiteY48" fmla="*/ 20383 h 202223"/>
                <a:gd name="connsiteX49" fmla="*/ 30480 w 133731"/>
                <a:gd name="connsiteY49" fmla="*/ 43815 h 202223"/>
                <a:gd name="connsiteX50" fmla="*/ 37814 w 133731"/>
                <a:gd name="connsiteY50" fmla="*/ 67913 h 202223"/>
                <a:gd name="connsiteX51" fmla="*/ 60103 w 133731"/>
                <a:gd name="connsiteY51" fmla="*/ 76771 h 202223"/>
                <a:gd name="connsiteX52" fmla="*/ 87630 w 133731"/>
                <a:gd name="connsiteY52" fmla="*/ 44387 h 20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3731" h="202223">
                  <a:moveTo>
                    <a:pt x="13811" y="192691"/>
                  </a:moveTo>
                  <a:cubicBezTo>
                    <a:pt x="4572" y="186214"/>
                    <a:pt x="0" y="177260"/>
                    <a:pt x="0" y="165830"/>
                  </a:cubicBezTo>
                  <a:cubicBezTo>
                    <a:pt x="0" y="158782"/>
                    <a:pt x="2191" y="152305"/>
                    <a:pt x="6572" y="146304"/>
                  </a:cubicBezTo>
                  <a:cubicBezTo>
                    <a:pt x="10954" y="140398"/>
                    <a:pt x="16192" y="135922"/>
                    <a:pt x="22288" y="132778"/>
                  </a:cubicBezTo>
                  <a:cubicBezTo>
                    <a:pt x="14954" y="128588"/>
                    <a:pt x="11240" y="121920"/>
                    <a:pt x="11240" y="112586"/>
                  </a:cubicBezTo>
                  <a:cubicBezTo>
                    <a:pt x="11240" y="106775"/>
                    <a:pt x="12954" y="101346"/>
                    <a:pt x="16288" y="96202"/>
                  </a:cubicBezTo>
                  <a:cubicBezTo>
                    <a:pt x="19621" y="91059"/>
                    <a:pt x="24098" y="87154"/>
                    <a:pt x="29527" y="84392"/>
                  </a:cubicBezTo>
                  <a:cubicBezTo>
                    <a:pt x="21526" y="80867"/>
                    <a:pt x="15335" y="75819"/>
                    <a:pt x="11144" y="69247"/>
                  </a:cubicBezTo>
                  <a:cubicBezTo>
                    <a:pt x="6858" y="62674"/>
                    <a:pt x="4763" y="54864"/>
                    <a:pt x="4763" y="45910"/>
                  </a:cubicBezTo>
                  <a:cubicBezTo>
                    <a:pt x="4763" y="36576"/>
                    <a:pt x="7334" y="28480"/>
                    <a:pt x="12573" y="21622"/>
                  </a:cubicBezTo>
                  <a:cubicBezTo>
                    <a:pt x="17812" y="14764"/>
                    <a:pt x="24670" y="9430"/>
                    <a:pt x="33242" y="5715"/>
                  </a:cubicBezTo>
                  <a:cubicBezTo>
                    <a:pt x="41815" y="2000"/>
                    <a:pt x="50959" y="191"/>
                    <a:pt x="60579" y="191"/>
                  </a:cubicBezTo>
                  <a:cubicBezTo>
                    <a:pt x="76771" y="191"/>
                    <a:pt x="89440" y="3524"/>
                    <a:pt x="98584" y="10287"/>
                  </a:cubicBezTo>
                  <a:cubicBezTo>
                    <a:pt x="100965" y="7906"/>
                    <a:pt x="104680" y="5524"/>
                    <a:pt x="109633" y="3334"/>
                  </a:cubicBezTo>
                  <a:cubicBezTo>
                    <a:pt x="114586" y="1048"/>
                    <a:pt x="119920" y="0"/>
                    <a:pt x="125540" y="0"/>
                  </a:cubicBezTo>
                  <a:lnTo>
                    <a:pt x="133731" y="0"/>
                  </a:lnTo>
                  <a:lnTo>
                    <a:pt x="133731" y="21146"/>
                  </a:lnTo>
                  <a:lnTo>
                    <a:pt x="107251" y="21146"/>
                  </a:lnTo>
                  <a:cubicBezTo>
                    <a:pt x="111061" y="27051"/>
                    <a:pt x="113062" y="34004"/>
                    <a:pt x="113062" y="41815"/>
                  </a:cubicBezTo>
                  <a:cubicBezTo>
                    <a:pt x="113062" y="51245"/>
                    <a:pt x="110680" y="59626"/>
                    <a:pt x="105918" y="66961"/>
                  </a:cubicBezTo>
                  <a:cubicBezTo>
                    <a:pt x="101155" y="74295"/>
                    <a:pt x="94583" y="79915"/>
                    <a:pt x="86201" y="83915"/>
                  </a:cubicBezTo>
                  <a:cubicBezTo>
                    <a:pt x="77819" y="87916"/>
                    <a:pt x="68294" y="89916"/>
                    <a:pt x="57721" y="89916"/>
                  </a:cubicBezTo>
                  <a:cubicBezTo>
                    <a:pt x="50863" y="89916"/>
                    <a:pt x="44672" y="89154"/>
                    <a:pt x="39148" y="87725"/>
                  </a:cubicBezTo>
                  <a:cubicBezTo>
                    <a:pt x="36862" y="90011"/>
                    <a:pt x="35052" y="92488"/>
                    <a:pt x="33623" y="95155"/>
                  </a:cubicBezTo>
                  <a:cubicBezTo>
                    <a:pt x="32194" y="97822"/>
                    <a:pt x="31432" y="100489"/>
                    <a:pt x="31432" y="103061"/>
                  </a:cubicBezTo>
                  <a:cubicBezTo>
                    <a:pt x="31432" y="108871"/>
                    <a:pt x="33338" y="112776"/>
                    <a:pt x="37243" y="114967"/>
                  </a:cubicBezTo>
                  <a:cubicBezTo>
                    <a:pt x="41148" y="117157"/>
                    <a:pt x="48006" y="118205"/>
                    <a:pt x="57912" y="118205"/>
                  </a:cubicBezTo>
                  <a:lnTo>
                    <a:pt x="85058" y="118205"/>
                  </a:lnTo>
                  <a:cubicBezTo>
                    <a:pt x="100584" y="118205"/>
                    <a:pt x="112204" y="121158"/>
                    <a:pt x="119729" y="127159"/>
                  </a:cubicBezTo>
                  <a:cubicBezTo>
                    <a:pt x="127254" y="133160"/>
                    <a:pt x="131064" y="141542"/>
                    <a:pt x="131064" y="152400"/>
                  </a:cubicBezTo>
                  <a:cubicBezTo>
                    <a:pt x="131064" y="161544"/>
                    <a:pt x="127730" y="169926"/>
                    <a:pt x="121158" y="177546"/>
                  </a:cubicBezTo>
                  <a:cubicBezTo>
                    <a:pt x="114586" y="185166"/>
                    <a:pt x="105727" y="191167"/>
                    <a:pt x="94583" y="195548"/>
                  </a:cubicBezTo>
                  <a:cubicBezTo>
                    <a:pt x="83439" y="199930"/>
                    <a:pt x="71342" y="202216"/>
                    <a:pt x="58388" y="202216"/>
                  </a:cubicBezTo>
                  <a:cubicBezTo>
                    <a:pt x="37909" y="202406"/>
                    <a:pt x="23050" y="199168"/>
                    <a:pt x="13811" y="192691"/>
                  </a:cubicBezTo>
                  <a:close/>
                  <a:moveTo>
                    <a:pt x="82867" y="184975"/>
                  </a:moveTo>
                  <a:cubicBezTo>
                    <a:pt x="89821" y="182690"/>
                    <a:pt x="95536" y="179165"/>
                    <a:pt x="99822" y="174593"/>
                  </a:cubicBezTo>
                  <a:cubicBezTo>
                    <a:pt x="104203" y="170021"/>
                    <a:pt x="106299" y="164687"/>
                    <a:pt x="106299" y="158591"/>
                  </a:cubicBezTo>
                  <a:cubicBezTo>
                    <a:pt x="106299" y="151352"/>
                    <a:pt x="104394" y="146114"/>
                    <a:pt x="100489" y="142875"/>
                  </a:cubicBezTo>
                  <a:cubicBezTo>
                    <a:pt x="96679" y="139541"/>
                    <a:pt x="89154" y="137922"/>
                    <a:pt x="78105" y="137922"/>
                  </a:cubicBezTo>
                  <a:lnTo>
                    <a:pt x="49720" y="137922"/>
                  </a:lnTo>
                  <a:cubicBezTo>
                    <a:pt x="43339" y="137922"/>
                    <a:pt x="38290" y="137541"/>
                    <a:pt x="34576" y="136684"/>
                  </a:cubicBezTo>
                  <a:cubicBezTo>
                    <a:pt x="28003" y="143923"/>
                    <a:pt x="24670" y="152019"/>
                    <a:pt x="24670" y="160972"/>
                  </a:cubicBezTo>
                  <a:cubicBezTo>
                    <a:pt x="24670" y="169926"/>
                    <a:pt x="27432" y="176784"/>
                    <a:pt x="32861" y="181451"/>
                  </a:cubicBezTo>
                  <a:cubicBezTo>
                    <a:pt x="38290" y="186119"/>
                    <a:pt x="47530" y="188404"/>
                    <a:pt x="60579" y="188404"/>
                  </a:cubicBezTo>
                  <a:cubicBezTo>
                    <a:pt x="68485" y="188500"/>
                    <a:pt x="75914" y="187357"/>
                    <a:pt x="82867" y="184975"/>
                  </a:cubicBezTo>
                  <a:close/>
                  <a:moveTo>
                    <a:pt x="87630" y="44387"/>
                  </a:moveTo>
                  <a:cubicBezTo>
                    <a:pt x="87630" y="33623"/>
                    <a:pt x="85249" y="25718"/>
                    <a:pt x="80486" y="20669"/>
                  </a:cubicBezTo>
                  <a:cubicBezTo>
                    <a:pt x="75724" y="15621"/>
                    <a:pt x="68675" y="13049"/>
                    <a:pt x="59150" y="13049"/>
                  </a:cubicBezTo>
                  <a:cubicBezTo>
                    <a:pt x="50292" y="13049"/>
                    <a:pt x="43339" y="15526"/>
                    <a:pt x="38195" y="20383"/>
                  </a:cubicBezTo>
                  <a:cubicBezTo>
                    <a:pt x="33052" y="25241"/>
                    <a:pt x="30480" y="33052"/>
                    <a:pt x="30480" y="43815"/>
                  </a:cubicBezTo>
                  <a:cubicBezTo>
                    <a:pt x="30480" y="53912"/>
                    <a:pt x="32956" y="61913"/>
                    <a:pt x="37814" y="67913"/>
                  </a:cubicBezTo>
                  <a:cubicBezTo>
                    <a:pt x="42672" y="73914"/>
                    <a:pt x="50101" y="76771"/>
                    <a:pt x="60103" y="76771"/>
                  </a:cubicBezTo>
                  <a:cubicBezTo>
                    <a:pt x="78486" y="76867"/>
                    <a:pt x="87630" y="66008"/>
                    <a:pt x="87630" y="4438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6" name="Freeform: Shape 75">
              <a:extLst>
                <a:ext uri="{FF2B5EF4-FFF2-40B4-BE49-F238E27FC236}">
                  <a16:creationId xmlns:a16="http://schemas.microsoft.com/office/drawing/2014/main" id="{F0D49360-7BF1-8C68-A8C0-7A53893F72D9}"/>
                </a:ext>
              </a:extLst>
            </p:cNvPr>
            <p:cNvSpPr/>
            <p:nvPr/>
          </p:nvSpPr>
          <p:spPr>
            <a:xfrm>
              <a:off x="11873388" y="6765289"/>
              <a:ext cx="148113" cy="197167"/>
            </a:xfrm>
            <a:custGeom>
              <a:avLst/>
              <a:gdLst>
                <a:gd name="connsiteX0" fmla="*/ 20193 w 148113"/>
                <a:gd name="connsiteY0" fmla="*/ 17621 h 197167"/>
                <a:gd name="connsiteX1" fmla="*/ 0 w 148113"/>
                <a:gd name="connsiteY1" fmla="*/ 14954 h 197167"/>
                <a:gd name="connsiteX2" fmla="*/ 0 w 148113"/>
                <a:gd name="connsiteY2" fmla="*/ 4572 h 197167"/>
                <a:gd name="connsiteX3" fmla="*/ 39243 w 148113"/>
                <a:gd name="connsiteY3" fmla="*/ 0 h 197167"/>
                <a:gd name="connsiteX4" fmla="*/ 39719 w 148113"/>
                <a:gd name="connsiteY4" fmla="*/ 0 h 197167"/>
                <a:gd name="connsiteX5" fmla="*/ 45053 w 148113"/>
                <a:gd name="connsiteY5" fmla="*/ 3619 h 197167"/>
                <a:gd name="connsiteX6" fmla="*/ 45053 w 148113"/>
                <a:gd name="connsiteY6" fmla="*/ 59436 h 197167"/>
                <a:gd name="connsiteX7" fmla="*/ 44101 w 148113"/>
                <a:gd name="connsiteY7" fmla="*/ 79915 h 197167"/>
                <a:gd name="connsiteX8" fmla="*/ 65246 w 148113"/>
                <a:gd name="connsiteY8" fmla="*/ 66675 h 197167"/>
                <a:gd name="connsiteX9" fmla="*/ 92488 w 148113"/>
                <a:gd name="connsiteY9" fmla="*/ 60388 h 197167"/>
                <a:gd name="connsiteX10" fmla="*/ 116110 w 148113"/>
                <a:gd name="connsiteY10" fmla="*/ 66199 h 197167"/>
                <a:gd name="connsiteX11" fmla="*/ 127921 w 148113"/>
                <a:gd name="connsiteY11" fmla="*/ 83915 h 197167"/>
                <a:gd name="connsiteX12" fmla="*/ 131254 w 148113"/>
                <a:gd name="connsiteY12" fmla="*/ 116014 h 197167"/>
                <a:gd name="connsiteX13" fmla="*/ 131254 w 148113"/>
                <a:gd name="connsiteY13" fmla="*/ 183166 h 197167"/>
                <a:gd name="connsiteX14" fmla="*/ 148114 w 148113"/>
                <a:gd name="connsiteY14" fmla="*/ 185357 h 197167"/>
                <a:gd name="connsiteX15" fmla="*/ 148114 w 148113"/>
                <a:gd name="connsiteY15" fmla="*/ 197167 h 197167"/>
                <a:gd name="connsiteX16" fmla="*/ 90583 w 148113"/>
                <a:gd name="connsiteY16" fmla="*/ 197167 h 197167"/>
                <a:gd name="connsiteX17" fmla="*/ 90583 w 148113"/>
                <a:gd name="connsiteY17" fmla="*/ 185261 h 197167"/>
                <a:gd name="connsiteX18" fmla="*/ 106204 w 148113"/>
                <a:gd name="connsiteY18" fmla="*/ 183071 h 197167"/>
                <a:gd name="connsiteX19" fmla="*/ 106204 w 148113"/>
                <a:gd name="connsiteY19" fmla="*/ 115729 h 197167"/>
                <a:gd name="connsiteX20" fmla="*/ 104299 w 148113"/>
                <a:gd name="connsiteY20" fmla="*/ 93440 h 197167"/>
                <a:gd name="connsiteX21" fmla="*/ 97060 w 148113"/>
                <a:gd name="connsiteY21" fmla="*/ 81439 h 197167"/>
                <a:gd name="connsiteX22" fmla="*/ 81153 w 148113"/>
                <a:gd name="connsiteY22" fmla="*/ 77438 h 197167"/>
                <a:gd name="connsiteX23" fmla="*/ 62579 w 148113"/>
                <a:gd name="connsiteY23" fmla="*/ 81820 h 197167"/>
                <a:gd name="connsiteX24" fmla="*/ 45244 w 148113"/>
                <a:gd name="connsiteY24" fmla="*/ 91916 h 197167"/>
                <a:gd name="connsiteX25" fmla="*/ 45244 w 148113"/>
                <a:gd name="connsiteY25" fmla="*/ 183166 h 197167"/>
                <a:gd name="connsiteX26" fmla="*/ 61817 w 148113"/>
                <a:gd name="connsiteY26" fmla="*/ 185357 h 197167"/>
                <a:gd name="connsiteX27" fmla="*/ 61817 w 148113"/>
                <a:gd name="connsiteY27" fmla="*/ 197167 h 197167"/>
                <a:gd name="connsiteX28" fmla="*/ 5715 w 148113"/>
                <a:gd name="connsiteY28" fmla="*/ 197167 h 197167"/>
                <a:gd name="connsiteX29" fmla="*/ 5715 w 148113"/>
                <a:gd name="connsiteY29" fmla="*/ 185261 h 197167"/>
                <a:gd name="connsiteX30" fmla="*/ 20193 w 148113"/>
                <a:gd name="connsiteY30" fmla="*/ 183356 h 197167"/>
                <a:gd name="connsiteX31" fmla="*/ 20193 w 148113"/>
                <a:gd name="connsiteY31" fmla="*/ 17621 h 19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113" h="197167">
                  <a:moveTo>
                    <a:pt x="20193" y="17621"/>
                  </a:moveTo>
                  <a:lnTo>
                    <a:pt x="0" y="14954"/>
                  </a:lnTo>
                  <a:lnTo>
                    <a:pt x="0" y="4572"/>
                  </a:lnTo>
                  <a:lnTo>
                    <a:pt x="39243" y="0"/>
                  </a:lnTo>
                  <a:lnTo>
                    <a:pt x="39719" y="0"/>
                  </a:lnTo>
                  <a:lnTo>
                    <a:pt x="45053" y="3619"/>
                  </a:lnTo>
                  <a:lnTo>
                    <a:pt x="45053" y="59436"/>
                  </a:lnTo>
                  <a:lnTo>
                    <a:pt x="44101" y="79915"/>
                  </a:lnTo>
                  <a:cubicBezTo>
                    <a:pt x="49244" y="75248"/>
                    <a:pt x="56293" y="70866"/>
                    <a:pt x="65246" y="66675"/>
                  </a:cubicBezTo>
                  <a:cubicBezTo>
                    <a:pt x="74200" y="62484"/>
                    <a:pt x="83344" y="60388"/>
                    <a:pt x="92488" y="60388"/>
                  </a:cubicBezTo>
                  <a:cubicBezTo>
                    <a:pt x="102584" y="60388"/>
                    <a:pt x="110490" y="62293"/>
                    <a:pt x="116110" y="66199"/>
                  </a:cubicBezTo>
                  <a:cubicBezTo>
                    <a:pt x="121729" y="70009"/>
                    <a:pt x="125635" y="75914"/>
                    <a:pt x="127921" y="83915"/>
                  </a:cubicBezTo>
                  <a:cubicBezTo>
                    <a:pt x="130207" y="91821"/>
                    <a:pt x="131254" y="102584"/>
                    <a:pt x="131254" y="116014"/>
                  </a:cubicBezTo>
                  <a:lnTo>
                    <a:pt x="131254" y="183166"/>
                  </a:lnTo>
                  <a:lnTo>
                    <a:pt x="148114" y="185357"/>
                  </a:lnTo>
                  <a:lnTo>
                    <a:pt x="148114" y="197167"/>
                  </a:lnTo>
                  <a:lnTo>
                    <a:pt x="90583" y="197167"/>
                  </a:lnTo>
                  <a:lnTo>
                    <a:pt x="90583" y="185261"/>
                  </a:lnTo>
                  <a:lnTo>
                    <a:pt x="106204" y="183071"/>
                  </a:lnTo>
                  <a:lnTo>
                    <a:pt x="106204" y="115729"/>
                  </a:lnTo>
                  <a:cubicBezTo>
                    <a:pt x="106204" y="106299"/>
                    <a:pt x="105537" y="98869"/>
                    <a:pt x="104299" y="93440"/>
                  </a:cubicBezTo>
                  <a:cubicBezTo>
                    <a:pt x="103061" y="88011"/>
                    <a:pt x="100584" y="84010"/>
                    <a:pt x="97060" y="81439"/>
                  </a:cubicBezTo>
                  <a:cubicBezTo>
                    <a:pt x="93536" y="78772"/>
                    <a:pt x="88201" y="77438"/>
                    <a:pt x="81153" y="77438"/>
                  </a:cubicBezTo>
                  <a:cubicBezTo>
                    <a:pt x="75343" y="77438"/>
                    <a:pt x="69247" y="78867"/>
                    <a:pt x="62579" y="81820"/>
                  </a:cubicBezTo>
                  <a:cubicBezTo>
                    <a:pt x="55912" y="84773"/>
                    <a:pt x="50197" y="88106"/>
                    <a:pt x="45244" y="91916"/>
                  </a:cubicBezTo>
                  <a:lnTo>
                    <a:pt x="45244" y="183166"/>
                  </a:lnTo>
                  <a:lnTo>
                    <a:pt x="61817" y="185357"/>
                  </a:lnTo>
                  <a:lnTo>
                    <a:pt x="61817" y="197167"/>
                  </a:lnTo>
                  <a:lnTo>
                    <a:pt x="5715" y="197167"/>
                  </a:lnTo>
                  <a:lnTo>
                    <a:pt x="5715" y="185261"/>
                  </a:lnTo>
                  <a:lnTo>
                    <a:pt x="20193" y="183356"/>
                  </a:lnTo>
                  <a:lnTo>
                    <a:pt x="20193"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7" name="Freeform: Shape 76">
              <a:extLst>
                <a:ext uri="{FF2B5EF4-FFF2-40B4-BE49-F238E27FC236}">
                  <a16:creationId xmlns:a16="http://schemas.microsoft.com/office/drawing/2014/main" id="{F43B4292-0E31-5D27-3304-82B0199C4A01}"/>
                </a:ext>
              </a:extLst>
            </p:cNvPr>
            <p:cNvSpPr/>
            <p:nvPr/>
          </p:nvSpPr>
          <p:spPr>
            <a:xfrm>
              <a:off x="12038742"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106 w 110680"/>
                <a:gd name="connsiteY17" fmla="*/ 57531 h 139827"/>
                <a:gd name="connsiteX18" fmla="*/ 84868 w 110680"/>
                <a:gd name="connsiteY18" fmla="*/ 47149 h 139827"/>
                <a:gd name="connsiteX19" fmla="*/ 78296 w 110680"/>
                <a:gd name="connsiteY19" fmla="*/ 22479 h 139827"/>
                <a:gd name="connsiteX20" fmla="*/ 58198 w 110680"/>
                <a:gd name="connsiteY20" fmla="*/ 13430 h 139827"/>
                <a:gd name="connsiteX21" fmla="*/ 35909 w 110680"/>
                <a:gd name="connsiteY21" fmla="*/ 23527 h 139827"/>
                <a:gd name="connsiteX22" fmla="*/ 26384 w 110680"/>
                <a:gd name="connsiteY22" fmla="*/ 57436 h 139827"/>
                <a:gd name="connsiteX23" fmla="*/ 84106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106" y="57531"/>
                  </a:moveTo>
                  <a:cubicBezTo>
                    <a:pt x="84582" y="54197"/>
                    <a:pt x="84868" y="50768"/>
                    <a:pt x="84868" y="47149"/>
                  </a:cubicBezTo>
                  <a:cubicBezTo>
                    <a:pt x="84677" y="36767"/>
                    <a:pt x="82487" y="28480"/>
                    <a:pt x="78296" y="22479"/>
                  </a:cubicBezTo>
                  <a:cubicBezTo>
                    <a:pt x="74009" y="16478"/>
                    <a:pt x="67342" y="13430"/>
                    <a:pt x="58198" y="13430"/>
                  </a:cubicBezTo>
                  <a:cubicBezTo>
                    <a:pt x="48863" y="13430"/>
                    <a:pt x="41434" y="16764"/>
                    <a:pt x="35909" y="23527"/>
                  </a:cubicBezTo>
                  <a:cubicBezTo>
                    <a:pt x="30385" y="30290"/>
                    <a:pt x="27242" y="41529"/>
                    <a:pt x="26384" y="57436"/>
                  </a:cubicBezTo>
                  <a:lnTo>
                    <a:pt x="84106"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8" name="Freeform: Shape 77">
              <a:extLst>
                <a:ext uri="{FF2B5EF4-FFF2-40B4-BE49-F238E27FC236}">
                  <a16:creationId xmlns:a16="http://schemas.microsoft.com/office/drawing/2014/main" id="{6634809C-6A50-C735-D4AE-313F991BBB8A}"/>
                </a:ext>
              </a:extLst>
            </p:cNvPr>
            <p:cNvSpPr/>
            <p:nvPr/>
          </p:nvSpPr>
          <p:spPr>
            <a:xfrm>
              <a:off x="12170568"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9" name="Freeform: Shape 78">
              <a:extLst>
                <a:ext uri="{FF2B5EF4-FFF2-40B4-BE49-F238E27FC236}">
                  <a16:creationId xmlns:a16="http://schemas.microsoft.com/office/drawing/2014/main" id="{09257215-FE2E-FA07-6421-988B594DA541}"/>
                </a:ext>
              </a:extLst>
            </p:cNvPr>
            <p:cNvSpPr/>
            <p:nvPr/>
          </p:nvSpPr>
          <p:spPr>
            <a:xfrm>
              <a:off x="12279820"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4"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201" y="57531"/>
                  </a:moveTo>
                  <a:cubicBezTo>
                    <a:pt x="84677" y="54197"/>
                    <a:pt x="84963" y="50768"/>
                    <a:pt x="84963" y="47149"/>
                  </a:cubicBezTo>
                  <a:cubicBezTo>
                    <a:pt x="84772"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0" name="Freeform: Shape 79">
              <a:extLst>
                <a:ext uri="{FF2B5EF4-FFF2-40B4-BE49-F238E27FC236}">
                  <a16:creationId xmlns:a16="http://schemas.microsoft.com/office/drawing/2014/main" id="{4A917504-6BAB-D0B7-74BC-491C5331E107}"/>
                </a:ext>
              </a:extLst>
            </p:cNvPr>
            <p:cNvSpPr/>
            <p:nvPr/>
          </p:nvSpPr>
          <p:spPr>
            <a:xfrm>
              <a:off x="12470415" y="6825678"/>
              <a:ext cx="97440" cy="202215"/>
            </a:xfrm>
            <a:custGeom>
              <a:avLst/>
              <a:gdLst>
                <a:gd name="connsiteX0" fmla="*/ 20098 w 97440"/>
                <a:gd name="connsiteY0" fmla="*/ 117443 h 202215"/>
                <a:gd name="connsiteX1" fmla="*/ 30290 w 97440"/>
                <a:gd name="connsiteY1" fmla="*/ 123920 h 202215"/>
                <a:gd name="connsiteX2" fmla="*/ 46768 w 97440"/>
                <a:gd name="connsiteY2" fmla="*/ 126778 h 202215"/>
                <a:gd name="connsiteX3" fmla="*/ 66961 w 97440"/>
                <a:gd name="connsiteY3" fmla="*/ 121444 h 202215"/>
                <a:gd name="connsiteX4" fmla="*/ 73438 w 97440"/>
                <a:gd name="connsiteY4" fmla="*/ 106775 h 202215"/>
                <a:gd name="connsiteX5" fmla="*/ 69342 w 97440"/>
                <a:gd name="connsiteY5" fmla="*/ 95441 h 202215"/>
                <a:gd name="connsiteX6" fmla="*/ 57912 w 97440"/>
                <a:gd name="connsiteY6" fmla="*/ 86868 h 202215"/>
                <a:gd name="connsiteX7" fmla="*/ 36862 w 97440"/>
                <a:gd name="connsiteY7" fmla="*/ 77819 h 202215"/>
                <a:gd name="connsiteX8" fmla="*/ 9811 w 97440"/>
                <a:gd name="connsiteY8" fmla="*/ 61055 h 202215"/>
                <a:gd name="connsiteX9" fmla="*/ 1238 w 97440"/>
                <a:gd name="connsiteY9" fmla="*/ 35433 h 202215"/>
                <a:gd name="connsiteX10" fmla="*/ 7620 w 97440"/>
                <a:gd name="connsiteY10" fmla="*/ 16859 h 202215"/>
                <a:gd name="connsiteX11" fmla="*/ 25146 w 97440"/>
                <a:gd name="connsiteY11" fmla="*/ 4477 h 202215"/>
                <a:gd name="connsiteX12" fmla="*/ 50006 w 97440"/>
                <a:gd name="connsiteY12" fmla="*/ 0 h 202215"/>
                <a:gd name="connsiteX13" fmla="*/ 69342 w 97440"/>
                <a:gd name="connsiteY13" fmla="*/ 1715 h 202215"/>
                <a:gd name="connsiteX14" fmla="*/ 82677 w 97440"/>
                <a:gd name="connsiteY14" fmla="*/ 5048 h 202215"/>
                <a:gd name="connsiteX15" fmla="*/ 89440 w 97440"/>
                <a:gd name="connsiteY15" fmla="*/ 7239 h 202215"/>
                <a:gd name="connsiteX16" fmla="*/ 89440 w 97440"/>
                <a:gd name="connsiteY16" fmla="*/ 37052 h 202215"/>
                <a:gd name="connsiteX17" fmla="*/ 74771 w 97440"/>
                <a:gd name="connsiteY17" fmla="*/ 37052 h 202215"/>
                <a:gd name="connsiteX18" fmla="*/ 70009 w 97440"/>
                <a:gd name="connsiteY18" fmla="*/ 19241 h 202215"/>
                <a:gd name="connsiteX19" fmla="*/ 62294 w 97440"/>
                <a:gd name="connsiteY19" fmla="*/ 14288 h 202215"/>
                <a:gd name="connsiteX20" fmla="*/ 48292 w 97440"/>
                <a:gd name="connsiteY20" fmla="*/ 12287 h 202215"/>
                <a:gd name="connsiteX21" fmla="*/ 30861 w 97440"/>
                <a:gd name="connsiteY21" fmla="*/ 17050 h 202215"/>
                <a:gd name="connsiteX22" fmla="*/ 24289 w 97440"/>
                <a:gd name="connsiteY22" fmla="*/ 30004 h 202215"/>
                <a:gd name="connsiteX23" fmla="*/ 27813 w 97440"/>
                <a:gd name="connsiteY23" fmla="*/ 41910 h 202215"/>
                <a:gd name="connsiteX24" fmla="*/ 36576 w 97440"/>
                <a:gd name="connsiteY24" fmla="*/ 49435 h 202215"/>
                <a:gd name="connsiteX25" fmla="*/ 51054 w 97440"/>
                <a:gd name="connsiteY25" fmla="*/ 56198 h 202215"/>
                <a:gd name="connsiteX26" fmla="*/ 55817 w 97440"/>
                <a:gd name="connsiteY26" fmla="*/ 58103 h 202215"/>
                <a:gd name="connsiteX27" fmla="*/ 77724 w 97440"/>
                <a:gd name="connsiteY27" fmla="*/ 68199 h 202215"/>
                <a:gd name="connsiteX28" fmla="*/ 91821 w 97440"/>
                <a:gd name="connsiteY28" fmla="*/ 80867 h 202215"/>
                <a:gd name="connsiteX29" fmla="*/ 97441 w 97440"/>
                <a:gd name="connsiteY29" fmla="*/ 100013 h 202215"/>
                <a:gd name="connsiteX30" fmla="*/ 83629 w 97440"/>
                <a:gd name="connsiteY30" fmla="*/ 128397 h 202215"/>
                <a:gd name="connsiteX31" fmla="*/ 45720 w 97440"/>
                <a:gd name="connsiteY31" fmla="*/ 138970 h 202215"/>
                <a:gd name="connsiteX32" fmla="*/ 21050 w 97440"/>
                <a:gd name="connsiteY32" fmla="*/ 135731 h 202215"/>
                <a:gd name="connsiteX33" fmla="*/ 0 w 97440"/>
                <a:gd name="connsiteY33" fmla="*/ 129159 h 202215"/>
                <a:gd name="connsiteX34" fmla="*/ 0 w 97440"/>
                <a:gd name="connsiteY34" fmla="*/ 98393 h 202215"/>
                <a:gd name="connsiteX35" fmla="*/ 15621 w 97440"/>
                <a:gd name="connsiteY35" fmla="*/ 98393 h 202215"/>
                <a:gd name="connsiteX36" fmla="*/ 20098 w 97440"/>
                <a:gd name="connsiteY36" fmla="*/ 117443 h 202215"/>
                <a:gd name="connsiteX37" fmla="*/ 61055 w 97440"/>
                <a:gd name="connsiteY37" fmla="*/ 185071 h 202215"/>
                <a:gd name="connsiteX38" fmla="*/ 52864 w 97440"/>
                <a:gd name="connsiteY38" fmla="*/ 196882 h 202215"/>
                <a:gd name="connsiteX39" fmla="*/ 45911 w 97440"/>
                <a:gd name="connsiteY39" fmla="*/ 202216 h 202215"/>
                <a:gd name="connsiteX40" fmla="*/ 45625 w 97440"/>
                <a:gd name="connsiteY40" fmla="*/ 202216 h 202215"/>
                <a:gd name="connsiteX41" fmla="*/ 37433 w 97440"/>
                <a:gd name="connsiteY41" fmla="*/ 197930 h 202215"/>
                <a:gd name="connsiteX42" fmla="*/ 37243 w 97440"/>
                <a:gd name="connsiteY42" fmla="*/ 196501 h 202215"/>
                <a:gd name="connsiteX43" fmla="*/ 42767 w 97440"/>
                <a:gd name="connsiteY43" fmla="*/ 190024 h 202215"/>
                <a:gd name="connsiteX44" fmla="*/ 44958 w 97440"/>
                <a:gd name="connsiteY44" fmla="*/ 179927 h 202215"/>
                <a:gd name="connsiteX45" fmla="*/ 43625 w 97440"/>
                <a:gd name="connsiteY45" fmla="*/ 174879 h 202215"/>
                <a:gd name="connsiteX46" fmla="*/ 39910 w 97440"/>
                <a:gd name="connsiteY46" fmla="*/ 171260 h 202215"/>
                <a:gd name="connsiteX47" fmla="*/ 35147 w 97440"/>
                <a:gd name="connsiteY47" fmla="*/ 161639 h 202215"/>
                <a:gd name="connsiteX48" fmla="*/ 39243 w 97440"/>
                <a:gd name="connsiteY48" fmla="*/ 152781 h 202215"/>
                <a:gd name="connsiteX49" fmla="*/ 47911 w 97440"/>
                <a:gd name="connsiteY49" fmla="*/ 150114 h 202215"/>
                <a:gd name="connsiteX50" fmla="*/ 48863 w 97440"/>
                <a:gd name="connsiteY50" fmla="*/ 150114 h 202215"/>
                <a:gd name="connsiteX51" fmla="*/ 60389 w 97440"/>
                <a:gd name="connsiteY51" fmla="*/ 155162 h 202215"/>
                <a:gd name="connsiteX52" fmla="*/ 64770 w 97440"/>
                <a:gd name="connsiteY52" fmla="*/ 169355 h 202215"/>
                <a:gd name="connsiteX53" fmla="*/ 61055 w 97440"/>
                <a:gd name="connsiteY53" fmla="*/ 185071 h 20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7440" h="202215">
                  <a:moveTo>
                    <a:pt x="20098" y="117443"/>
                  </a:moveTo>
                  <a:cubicBezTo>
                    <a:pt x="21717" y="119825"/>
                    <a:pt x="25146" y="122015"/>
                    <a:pt x="30290" y="123920"/>
                  </a:cubicBezTo>
                  <a:cubicBezTo>
                    <a:pt x="35528" y="125825"/>
                    <a:pt x="40958" y="126778"/>
                    <a:pt x="46768" y="126778"/>
                  </a:cubicBezTo>
                  <a:cubicBezTo>
                    <a:pt x="55912" y="126778"/>
                    <a:pt x="62675" y="125063"/>
                    <a:pt x="66961" y="121444"/>
                  </a:cubicBezTo>
                  <a:cubicBezTo>
                    <a:pt x="71342" y="117920"/>
                    <a:pt x="73438" y="113062"/>
                    <a:pt x="73438" y="106775"/>
                  </a:cubicBezTo>
                  <a:cubicBezTo>
                    <a:pt x="73438" y="102489"/>
                    <a:pt x="72104" y="98679"/>
                    <a:pt x="69342" y="95441"/>
                  </a:cubicBezTo>
                  <a:cubicBezTo>
                    <a:pt x="66580" y="92202"/>
                    <a:pt x="62770" y="89440"/>
                    <a:pt x="57912" y="86868"/>
                  </a:cubicBezTo>
                  <a:cubicBezTo>
                    <a:pt x="53054" y="84392"/>
                    <a:pt x="46006" y="81344"/>
                    <a:pt x="36862" y="77819"/>
                  </a:cubicBezTo>
                  <a:cubicBezTo>
                    <a:pt x="24479" y="73152"/>
                    <a:pt x="15431" y="67628"/>
                    <a:pt x="9811" y="61055"/>
                  </a:cubicBezTo>
                  <a:cubicBezTo>
                    <a:pt x="4096" y="54578"/>
                    <a:pt x="1238" y="46006"/>
                    <a:pt x="1238" y="35433"/>
                  </a:cubicBezTo>
                  <a:cubicBezTo>
                    <a:pt x="1238" y="28384"/>
                    <a:pt x="3334" y="22193"/>
                    <a:pt x="7620" y="16859"/>
                  </a:cubicBezTo>
                  <a:cubicBezTo>
                    <a:pt x="11906" y="11525"/>
                    <a:pt x="17717" y="7430"/>
                    <a:pt x="25146" y="4477"/>
                  </a:cubicBezTo>
                  <a:cubicBezTo>
                    <a:pt x="32575" y="1524"/>
                    <a:pt x="40862" y="0"/>
                    <a:pt x="50006" y="0"/>
                  </a:cubicBezTo>
                  <a:cubicBezTo>
                    <a:pt x="57341" y="0"/>
                    <a:pt x="63817" y="572"/>
                    <a:pt x="69342" y="1715"/>
                  </a:cubicBezTo>
                  <a:cubicBezTo>
                    <a:pt x="74867" y="2858"/>
                    <a:pt x="79343" y="4001"/>
                    <a:pt x="82677" y="5048"/>
                  </a:cubicBezTo>
                  <a:cubicBezTo>
                    <a:pt x="86011" y="6191"/>
                    <a:pt x="88297" y="6858"/>
                    <a:pt x="89440" y="7239"/>
                  </a:cubicBezTo>
                  <a:lnTo>
                    <a:pt x="89440" y="37052"/>
                  </a:lnTo>
                  <a:lnTo>
                    <a:pt x="74771" y="37052"/>
                  </a:lnTo>
                  <a:lnTo>
                    <a:pt x="70009" y="19241"/>
                  </a:lnTo>
                  <a:cubicBezTo>
                    <a:pt x="69056" y="17335"/>
                    <a:pt x="66485" y="15621"/>
                    <a:pt x="62294" y="14288"/>
                  </a:cubicBezTo>
                  <a:cubicBezTo>
                    <a:pt x="58103" y="12954"/>
                    <a:pt x="53435" y="12287"/>
                    <a:pt x="48292" y="12287"/>
                  </a:cubicBezTo>
                  <a:cubicBezTo>
                    <a:pt x="41053" y="12287"/>
                    <a:pt x="35242" y="13907"/>
                    <a:pt x="30861" y="17050"/>
                  </a:cubicBezTo>
                  <a:cubicBezTo>
                    <a:pt x="26479" y="20288"/>
                    <a:pt x="24289" y="24575"/>
                    <a:pt x="24289" y="30004"/>
                  </a:cubicBezTo>
                  <a:cubicBezTo>
                    <a:pt x="24289" y="34766"/>
                    <a:pt x="25432" y="38767"/>
                    <a:pt x="27813" y="41910"/>
                  </a:cubicBezTo>
                  <a:cubicBezTo>
                    <a:pt x="30099" y="45053"/>
                    <a:pt x="33052" y="47530"/>
                    <a:pt x="36576" y="49435"/>
                  </a:cubicBezTo>
                  <a:cubicBezTo>
                    <a:pt x="40100" y="51340"/>
                    <a:pt x="44958" y="53626"/>
                    <a:pt x="51054" y="56198"/>
                  </a:cubicBezTo>
                  <a:lnTo>
                    <a:pt x="55817" y="58103"/>
                  </a:lnTo>
                  <a:cubicBezTo>
                    <a:pt x="64770" y="61627"/>
                    <a:pt x="72104" y="64960"/>
                    <a:pt x="77724" y="68199"/>
                  </a:cubicBezTo>
                  <a:cubicBezTo>
                    <a:pt x="83344" y="71438"/>
                    <a:pt x="88011" y="75629"/>
                    <a:pt x="91821" y="80867"/>
                  </a:cubicBezTo>
                  <a:cubicBezTo>
                    <a:pt x="95631" y="86106"/>
                    <a:pt x="97441" y="92488"/>
                    <a:pt x="97441" y="100013"/>
                  </a:cubicBezTo>
                  <a:cubicBezTo>
                    <a:pt x="97441" y="111919"/>
                    <a:pt x="92869" y="121349"/>
                    <a:pt x="83629" y="128397"/>
                  </a:cubicBezTo>
                  <a:cubicBezTo>
                    <a:pt x="74390" y="135446"/>
                    <a:pt x="61817" y="138970"/>
                    <a:pt x="45720" y="138970"/>
                  </a:cubicBezTo>
                  <a:cubicBezTo>
                    <a:pt x="37814" y="138970"/>
                    <a:pt x="29623" y="137922"/>
                    <a:pt x="21050" y="135731"/>
                  </a:cubicBezTo>
                  <a:cubicBezTo>
                    <a:pt x="12478" y="133541"/>
                    <a:pt x="5429" y="131350"/>
                    <a:pt x="0" y="129159"/>
                  </a:cubicBezTo>
                  <a:lnTo>
                    <a:pt x="0" y="98393"/>
                  </a:lnTo>
                  <a:lnTo>
                    <a:pt x="15621" y="98393"/>
                  </a:lnTo>
                  <a:lnTo>
                    <a:pt x="20098" y="117443"/>
                  </a:lnTo>
                  <a:close/>
                  <a:moveTo>
                    <a:pt x="61055" y="185071"/>
                  </a:moveTo>
                  <a:cubicBezTo>
                    <a:pt x="58674" y="189833"/>
                    <a:pt x="55912" y="193834"/>
                    <a:pt x="52864" y="196882"/>
                  </a:cubicBezTo>
                  <a:cubicBezTo>
                    <a:pt x="49816" y="199930"/>
                    <a:pt x="47530" y="201740"/>
                    <a:pt x="45911" y="202216"/>
                  </a:cubicBezTo>
                  <a:lnTo>
                    <a:pt x="45625" y="202216"/>
                  </a:lnTo>
                  <a:lnTo>
                    <a:pt x="37433" y="197930"/>
                  </a:lnTo>
                  <a:lnTo>
                    <a:pt x="37243" y="196501"/>
                  </a:lnTo>
                  <a:cubicBezTo>
                    <a:pt x="39529" y="195358"/>
                    <a:pt x="41339" y="193262"/>
                    <a:pt x="42767" y="190024"/>
                  </a:cubicBezTo>
                  <a:cubicBezTo>
                    <a:pt x="44196" y="186785"/>
                    <a:pt x="44958" y="183452"/>
                    <a:pt x="44958" y="179927"/>
                  </a:cubicBezTo>
                  <a:cubicBezTo>
                    <a:pt x="44958" y="177832"/>
                    <a:pt x="44482" y="176117"/>
                    <a:pt x="43625" y="174879"/>
                  </a:cubicBezTo>
                  <a:cubicBezTo>
                    <a:pt x="42767" y="173641"/>
                    <a:pt x="41529" y="172403"/>
                    <a:pt x="39910" y="171260"/>
                  </a:cubicBezTo>
                  <a:cubicBezTo>
                    <a:pt x="36671" y="168974"/>
                    <a:pt x="35147" y="165830"/>
                    <a:pt x="35147" y="161639"/>
                  </a:cubicBezTo>
                  <a:cubicBezTo>
                    <a:pt x="35147" y="157448"/>
                    <a:pt x="36481" y="154496"/>
                    <a:pt x="39243" y="152781"/>
                  </a:cubicBezTo>
                  <a:cubicBezTo>
                    <a:pt x="42005" y="150971"/>
                    <a:pt x="44863" y="150114"/>
                    <a:pt x="47911" y="150114"/>
                  </a:cubicBezTo>
                  <a:lnTo>
                    <a:pt x="48863" y="150114"/>
                  </a:lnTo>
                  <a:cubicBezTo>
                    <a:pt x="53721" y="150114"/>
                    <a:pt x="57531" y="151829"/>
                    <a:pt x="60389" y="155162"/>
                  </a:cubicBezTo>
                  <a:cubicBezTo>
                    <a:pt x="63246" y="158496"/>
                    <a:pt x="64770" y="163259"/>
                    <a:pt x="64770" y="169355"/>
                  </a:cubicBezTo>
                  <a:cubicBezTo>
                    <a:pt x="64675" y="174974"/>
                    <a:pt x="63437" y="180308"/>
                    <a:pt x="61055" y="18507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1" name="Freeform: Shape 80">
              <a:extLst>
                <a:ext uri="{FF2B5EF4-FFF2-40B4-BE49-F238E27FC236}">
                  <a16:creationId xmlns:a16="http://schemas.microsoft.com/office/drawing/2014/main" id="{58028390-2353-6DC8-CCC0-B7122DE4D70F}"/>
                </a:ext>
              </a:extLst>
            </p:cNvPr>
            <p:cNvSpPr/>
            <p:nvPr/>
          </p:nvSpPr>
          <p:spPr>
            <a:xfrm>
              <a:off x="12590430" y="6771576"/>
              <a:ext cx="63817" cy="190785"/>
            </a:xfrm>
            <a:custGeom>
              <a:avLst/>
              <a:gdLst>
                <a:gd name="connsiteX0" fmla="*/ 19526 w 63817"/>
                <a:gd name="connsiteY0" fmla="*/ 75819 h 190785"/>
                <a:gd name="connsiteX1" fmla="*/ 1238 w 63817"/>
                <a:gd name="connsiteY1" fmla="*/ 71437 h 190785"/>
                <a:gd name="connsiteX2" fmla="*/ 1238 w 63817"/>
                <a:gd name="connsiteY2" fmla="*/ 58674 h 190785"/>
                <a:gd name="connsiteX3" fmla="*/ 38576 w 63817"/>
                <a:gd name="connsiteY3" fmla="*/ 54102 h 190785"/>
                <a:gd name="connsiteX4" fmla="*/ 39052 w 63817"/>
                <a:gd name="connsiteY4" fmla="*/ 54102 h 190785"/>
                <a:gd name="connsiteX5" fmla="*/ 44577 w 63817"/>
                <a:gd name="connsiteY5" fmla="*/ 58388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526 w 63817"/>
                <a:gd name="connsiteY13" fmla="*/ 28861 h 190785"/>
                <a:gd name="connsiteX14" fmla="*/ 13716 w 63817"/>
                <a:gd name="connsiteY14" fmla="*/ 17812 h 190785"/>
                <a:gd name="connsiteX15" fmla="*/ 18383 w 63817"/>
                <a:gd name="connsiteY15" fmla="*/ 5048 h 190785"/>
                <a:gd name="connsiteX16" fmla="*/ 31242 w 63817"/>
                <a:gd name="connsiteY16" fmla="*/ 0 h 190785"/>
                <a:gd name="connsiteX17" fmla="*/ 43243 w 63817"/>
                <a:gd name="connsiteY17" fmla="*/ 4381 h 190785"/>
                <a:gd name="connsiteX18" fmla="*/ 47054 w 63817"/>
                <a:gd name="connsiteY18" fmla="*/ 15430 h 190785"/>
                <a:gd name="connsiteX19" fmla="*/ 42386 w 63817"/>
                <a:gd name="connsiteY19" fmla="*/ 28385 h 190785"/>
                <a:gd name="connsiteX20" fmla="*/ 29242 w 63817"/>
                <a:gd name="connsiteY20" fmla="*/ 33147 h 190785"/>
                <a:gd name="connsiteX21" fmla="*/ 29051 w 63817"/>
                <a:gd name="connsiteY21" fmla="*/ 33147 h 190785"/>
                <a:gd name="connsiteX22" fmla="*/ 17526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437"/>
                  </a:lnTo>
                  <a:lnTo>
                    <a:pt x="1238" y="58674"/>
                  </a:lnTo>
                  <a:lnTo>
                    <a:pt x="38576" y="54102"/>
                  </a:lnTo>
                  <a:lnTo>
                    <a:pt x="39052" y="54102"/>
                  </a:lnTo>
                  <a:lnTo>
                    <a:pt x="44577" y="58388"/>
                  </a:lnTo>
                  <a:lnTo>
                    <a:pt x="44577" y="177070"/>
                  </a:lnTo>
                  <a:lnTo>
                    <a:pt x="63817" y="178975"/>
                  </a:lnTo>
                  <a:lnTo>
                    <a:pt x="63817" y="190786"/>
                  </a:lnTo>
                  <a:lnTo>
                    <a:pt x="0" y="190786"/>
                  </a:lnTo>
                  <a:lnTo>
                    <a:pt x="0" y="178975"/>
                  </a:lnTo>
                  <a:lnTo>
                    <a:pt x="19526" y="176784"/>
                  </a:lnTo>
                  <a:lnTo>
                    <a:pt x="19526" y="75819"/>
                  </a:lnTo>
                  <a:close/>
                  <a:moveTo>
                    <a:pt x="17526" y="28861"/>
                  </a:moveTo>
                  <a:cubicBezTo>
                    <a:pt x="14954" y="26003"/>
                    <a:pt x="13716" y="22288"/>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4" y="10954"/>
                    <a:pt x="47054" y="15430"/>
                  </a:cubicBezTo>
                  <a:cubicBezTo>
                    <a:pt x="47054" y="20860"/>
                    <a:pt x="45529" y="25241"/>
                    <a:pt x="42386" y="28385"/>
                  </a:cubicBezTo>
                  <a:cubicBezTo>
                    <a:pt x="39243" y="31623"/>
                    <a:pt x="34862" y="33147"/>
                    <a:pt x="29242" y="33147"/>
                  </a:cubicBezTo>
                  <a:lnTo>
                    <a:pt x="29051" y="33147"/>
                  </a:lnTo>
                  <a:cubicBezTo>
                    <a:pt x="24003" y="33242"/>
                    <a:pt x="20098" y="31718"/>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2" name="Freeform: Shape 81">
              <a:extLst>
                <a:ext uri="{FF2B5EF4-FFF2-40B4-BE49-F238E27FC236}">
                  <a16:creationId xmlns:a16="http://schemas.microsoft.com/office/drawing/2014/main" id="{057C414C-BBD9-C299-665D-A67DE28DF8D4}"/>
                </a:ext>
              </a:extLst>
            </p:cNvPr>
            <p:cNvSpPr/>
            <p:nvPr/>
          </p:nvSpPr>
          <p:spPr>
            <a:xfrm>
              <a:off x="12725400" y="6781767"/>
              <a:ext cx="140588" cy="183260"/>
            </a:xfrm>
            <a:custGeom>
              <a:avLst/>
              <a:gdLst>
                <a:gd name="connsiteX0" fmla="*/ 37909 w 140588"/>
                <a:gd name="connsiteY0" fmla="*/ 171831 h 183260"/>
                <a:gd name="connsiteX1" fmla="*/ 9620 w 140588"/>
                <a:gd name="connsiteY1" fmla="*/ 139732 h 183260"/>
                <a:gd name="connsiteX2" fmla="*/ 0 w 140588"/>
                <a:gd name="connsiteY2" fmla="*/ 91154 h 183260"/>
                <a:gd name="connsiteX3" fmla="*/ 11335 w 140588"/>
                <a:gd name="connsiteY3" fmla="*/ 43529 h 183260"/>
                <a:gd name="connsiteX4" fmla="*/ 42386 w 140588"/>
                <a:gd name="connsiteY4" fmla="*/ 11430 h 183260"/>
                <a:gd name="connsiteX5" fmla="*/ 86678 w 140588"/>
                <a:gd name="connsiteY5" fmla="*/ 0 h 183260"/>
                <a:gd name="connsiteX6" fmla="*/ 131159 w 140588"/>
                <a:gd name="connsiteY6" fmla="*/ 5810 h 183260"/>
                <a:gd name="connsiteX7" fmla="*/ 139065 w 140588"/>
                <a:gd name="connsiteY7" fmla="*/ 7239 h 183260"/>
                <a:gd name="connsiteX8" fmla="*/ 136684 w 140588"/>
                <a:gd name="connsiteY8" fmla="*/ 50578 h 183260"/>
                <a:gd name="connsiteX9" fmla="*/ 120587 w 140588"/>
                <a:gd name="connsiteY9" fmla="*/ 50578 h 183260"/>
                <a:gd name="connsiteX10" fmla="*/ 114586 w 140588"/>
                <a:gd name="connsiteY10" fmla="*/ 20003 h 183260"/>
                <a:gd name="connsiteX11" fmla="*/ 102870 w 140588"/>
                <a:gd name="connsiteY11" fmla="*/ 15049 h 183260"/>
                <a:gd name="connsiteX12" fmla="*/ 82582 w 140588"/>
                <a:gd name="connsiteY12" fmla="*/ 13049 h 183260"/>
                <a:gd name="connsiteX13" fmla="*/ 55150 w 140588"/>
                <a:gd name="connsiteY13" fmla="*/ 21812 h 183260"/>
                <a:gd name="connsiteX14" fmla="*/ 36290 w 140588"/>
                <a:gd name="connsiteY14" fmla="*/ 47720 h 183260"/>
                <a:gd name="connsiteX15" fmla="*/ 29432 w 140588"/>
                <a:gd name="connsiteY15" fmla="*/ 88583 h 183260"/>
                <a:gd name="connsiteX16" fmla="*/ 35433 w 140588"/>
                <a:gd name="connsiteY16" fmla="*/ 129731 h 183260"/>
                <a:gd name="connsiteX17" fmla="*/ 53721 w 140588"/>
                <a:gd name="connsiteY17" fmla="*/ 159163 h 183260"/>
                <a:gd name="connsiteX18" fmla="*/ 84011 w 140588"/>
                <a:gd name="connsiteY18" fmla="*/ 170116 h 183260"/>
                <a:gd name="connsiteX19" fmla="*/ 103632 w 140588"/>
                <a:gd name="connsiteY19" fmla="*/ 167926 h 183260"/>
                <a:gd name="connsiteX20" fmla="*/ 115348 w 140588"/>
                <a:gd name="connsiteY20" fmla="*/ 161639 h 183260"/>
                <a:gd name="connsiteX21" fmla="*/ 125444 w 140588"/>
                <a:gd name="connsiteY21" fmla="*/ 138017 h 183260"/>
                <a:gd name="connsiteX22" fmla="*/ 140589 w 140588"/>
                <a:gd name="connsiteY22" fmla="*/ 139922 h 183260"/>
                <a:gd name="connsiteX23" fmla="*/ 134779 w 140588"/>
                <a:gd name="connsiteY23" fmla="*/ 174117 h 183260"/>
                <a:gd name="connsiteX24" fmla="*/ 119825 w 140588"/>
                <a:gd name="connsiteY24" fmla="*/ 177451 h 183260"/>
                <a:gd name="connsiteX25" fmla="*/ 103061 w 140588"/>
                <a:gd name="connsiteY25" fmla="*/ 181642 h 183260"/>
                <a:gd name="connsiteX26" fmla="*/ 82963 w 140588"/>
                <a:gd name="connsiteY26" fmla="*/ 183261 h 183260"/>
                <a:gd name="connsiteX27" fmla="*/ 37909 w 140588"/>
                <a:gd name="connsiteY27" fmla="*/ 171831 h 18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588" h="183260">
                  <a:moveTo>
                    <a:pt x="37909" y="171831"/>
                  </a:moveTo>
                  <a:cubicBezTo>
                    <a:pt x="25432" y="164211"/>
                    <a:pt x="16097" y="153543"/>
                    <a:pt x="9620" y="139732"/>
                  </a:cubicBezTo>
                  <a:cubicBezTo>
                    <a:pt x="3238" y="125920"/>
                    <a:pt x="0" y="109728"/>
                    <a:pt x="0" y="91154"/>
                  </a:cubicBezTo>
                  <a:cubicBezTo>
                    <a:pt x="0" y="73152"/>
                    <a:pt x="3810" y="57340"/>
                    <a:pt x="11335" y="43529"/>
                  </a:cubicBezTo>
                  <a:cubicBezTo>
                    <a:pt x="18859"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3049"/>
                    <a:pt x="63151" y="16002"/>
                    <a:pt x="55150" y="21812"/>
                  </a:cubicBezTo>
                  <a:cubicBezTo>
                    <a:pt x="47149" y="27718"/>
                    <a:pt x="40862" y="36290"/>
                    <a:pt x="36290" y="47720"/>
                  </a:cubicBezTo>
                  <a:cubicBezTo>
                    <a:pt x="31718" y="59150"/>
                    <a:pt x="29432" y="72771"/>
                    <a:pt x="29432" y="88583"/>
                  </a:cubicBezTo>
                  <a:cubicBezTo>
                    <a:pt x="29432" y="103632"/>
                    <a:pt x="31433" y="117348"/>
                    <a:pt x="35433" y="129731"/>
                  </a:cubicBezTo>
                  <a:cubicBezTo>
                    <a:pt x="39433" y="142113"/>
                    <a:pt x="45529" y="151924"/>
                    <a:pt x="53721" y="159163"/>
                  </a:cubicBezTo>
                  <a:cubicBezTo>
                    <a:pt x="61913" y="166497"/>
                    <a:pt x="72009" y="170116"/>
                    <a:pt x="84011" y="170116"/>
                  </a:cubicBezTo>
                  <a:cubicBezTo>
                    <a:pt x="92488" y="170116"/>
                    <a:pt x="99060" y="169355"/>
                    <a:pt x="103632" y="167926"/>
                  </a:cubicBezTo>
                  <a:cubicBezTo>
                    <a:pt x="108204" y="166497"/>
                    <a:pt x="112109" y="164402"/>
                    <a:pt x="115348" y="161639"/>
                  </a:cubicBezTo>
                  <a:lnTo>
                    <a:pt x="125444" y="138017"/>
                  </a:lnTo>
                  <a:lnTo>
                    <a:pt x="140589" y="139922"/>
                  </a:lnTo>
                  <a:lnTo>
                    <a:pt x="134779" y="174117"/>
                  </a:lnTo>
                  <a:cubicBezTo>
                    <a:pt x="131445" y="174308"/>
                    <a:pt x="126397" y="175355"/>
                    <a:pt x="119825" y="177451"/>
                  </a:cubicBezTo>
                  <a:cubicBezTo>
                    <a:pt x="114014" y="179261"/>
                    <a:pt x="108490" y="180594"/>
                    <a:pt x="103061" y="181642"/>
                  </a:cubicBezTo>
                  <a:cubicBezTo>
                    <a:pt x="97631" y="182689"/>
                    <a:pt x="90964" y="183261"/>
                    <a:pt x="82963" y="183261"/>
                  </a:cubicBezTo>
                  <a:cubicBezTo>
                    <a:pt x="65342" y="183261"/>
                    <a:pt x="50292" y="179451"/>
                    <a:pt x="37909" y="17183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3" name="Freeform: Shape 82">
              <a:extLst>
                <a:ext uri="{FF2B5EF4-FFF2-40B4-BE49-F238E27FC236}">
                  <a16:creationId xmlns:a16="http://schemas.microsoft.com/office/drawing/2014/main" id="{DF990BF2-D8EA-6467-E360-5A3C80D48A99}"/>
                </a:ext>
              </a:extLst>
            </p:cNvPr>
            <p:cNvSpPr/>
            <p:nvPr/>
          </p:nvSpPr>
          <p:spPr>
            <a:xfrm>
              <a:off x="12885420" y="6825201"/>
              <a:ext cx="124301" cy="139922"/>
            </a:xfrm>
            <a:custGeom>
              <a:avLst/>
              <a:gdLst>
                <a:gd name="connsiteX0" fmla="*/ 8858 w 124301"/>
                <a:gd name="connsiteY0" fmla="*/ 32480 h 139922"/>
                <a:gd name="connsiteX1" fmla="*/ 32290 w 124301"/>
                <a:gd name="connsiteY1" fmla="*/ 8287 h 139922"/>
                <a:gd name="connsiteX2" fmla="*/ 63437 w 124301"/>
                <a:gd name="connsiteY2" fmla="*/ 0 h 139922"/>
                <a:gd name="connsiteX3" fmla="*/ 109061 w 124301"/>
                <a:gd name="connsiteY3" fmla="*/ 19241 h 139922"/>
                <a:gd name="connsiteX4" fmla="*/ 124301 w 124301"/>
                <a:gd name="connsiteY4" fmla="*/ 69818 h 139922"/>
                <a:gd name="connsiteX5" fmla="*/ 115443 w 124301"/>
                <a:gd name="connsiteY5" fmla="*/ 107632 h 139922"/>
                <a:gd name="connsiteX6" fmla="*/ 92012 w 124301"/>
                <a:gd name="connsiteY6" fmla="*/ 131731 h 139922"/>
                <a:gd name="connsiteX7" fmla="*/ 60865 w 124301"/>
                <a:gd name="connsiteY7" fmla="*/ 139922 h 139922"/>
                <a:gd name="connsiteX8" fmla="*/ 15240 w 124301"/>
                <a:gd name="connsiteY8" fmla="*/ 120682 h 139922"/>
                <a:gd name="connsiteX9" fmla="*/ 0 w 124301"/>
                <a:gd name="connsiteY9" fmla="*/ 70199 h 139922"/>
                <a:gd name="connsiteX10" fmla="*/ 8858 w 124301"/>
                <a:gd name="connsiteY10" fmla="*/ 32480 h 139922"/>
                <a:gd name="connsiteX11" fmla="*/ 87821 w 124301"/>
                <a:gd name="connsiteY11" fmla="*/ 112395 h 139922"/>
                <a:gd name="connsiteX12" fmla="*/ 96679 w 124301"/>
                <a:gd name="connsiteY12" fmla="*/ 71723 h 139922"/>
                <a:gd name="connsiteX13" fmla="*/ 88487 w 124301"/>
                <a:gd name="connsiteY13" fmla="*/ 29337 h 139922"/>
                <a:gd name="connsiteX14" fmla="*/ 62293 w 124301"/>
                <a:gd name="connsiteY14" fmla="*/ 13716 h 139922"/>
                <a:gd name="connsiteX15" fmla="*/ 36671 w 124301"/>
                <a:gd name="connsiteY15" fmla="*/ 27432 h 139922"/>
                <a:gd name="connsiteX16" fmla="*/ 27622 w 124301"/>
                <a:gd name="connsiteY16" fmla="*/ 68104 h 139922"/>
                <a:gd name="connsiteX17" fmla="*/ 36004 w 124301"/>
                <a:gd name="connsiteY17" fmla="*/ 110490 h 139922"/>
                <a:gd name="connsiteX18" fmla="*/ 62198 w 124301"/>
                <a:gd name="connsiteY18" fmla="*/ 126111 h 139922"/>
                <a:gd name="connsiteX19" fmla="*/ 87821 w 124301"/>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1" h="139922">
                  <a:moveTo>
                    <a:pt x="8858" y="32480"/>
                  </a:moveTo>
                  <a:cubicBezTo>
                    <a:pt x="14764" y="21907"/>
                    <a:pt x="22574" y="13811"/>
                    <a:pt x="32290" y="8287"/>
                  </a:cubicBezTo>
                  <a:cubicBezTo>
                    <a:pt x="42005" y="2762"/>
                    <a:pt x="52388" y="0"/>
                    <a:pt x="63437" y="0"/>
                  </a:cubicBezTo>
                  <a:cubicBezTo>
                    <a:pt x="83629" y="0"/>
                    <a:pt x="98869" y="6382"/>
                    <a:pt x="109061" y="19241"/>
                  </a:cubicBezTo>
                  <a:cubicBezTo>
                    <a:pt x="119253" y="32099"/>
                    <a:pt x="124301" y="48958"/>
                    <a:pt x="124301" y="69818"/>
                  </a:cubicBezTo>
                  <a:cubicBezTo>
                    <a:pt x="124301" y="84392"/>
                    <a:pt x="121348" y="96965"/>
                    <a:pt x="115443" y="107632"/>
                  </a:cubicBezTo>
                  <a:cubicBezTo>
                    <a:pt x="109538" y="118301"/>
                    <a:pt x="101727" y="126206"/>
                    <a:pt x="92012" y="131731"/>
                  </a:cubicBezTo>
                  <a:cubicBezTo>
                    <a:pt x="82296" y="137160"/>
                    <a:pt x="71914" y="139922"/>
                    <a:pt x="60865" y="139922"/>
                  </a:cubicBezTo>
                  <a:cubicBezTo>
                    <a:pt x="40672" y="139922"/>
                    <a:pt x="25432" y="133541"/>
                    <a:pt x="15240" y="120682"/>
                  </a:cubicBezTo>
                  <a:cubicBezTo>
                    <a:pt x="5048" y="107823"/>
                    <a:pt x="0" y="90964"/>
                    <a:pt x="0" y="70199"/>
                  </a:cubicBezTo>
                  <a:cubicBezTo>
                    <a:pt x="0" y="55626"/>
                    <a:pt x="2953" y="43148"/>
                    <a:pt x="8858" y="32480"/>
                  </a:cubicBezTo>
                  <a:close/>
                  <a:moveTo>
                    <a:pt x="87821" y="112395"/>
                  </a:moveTo>
                  <a:cubicBezTo>
                    <a:pt x="93726" y="103251"/>
                    <a:pt x="96679" y="89726"/>
                    <a:pt x="96679" y="71723"/>
                  </a:cubicBezTo>
                  <a:cubicBezTo>
                    <a:pt x="96679" y="53912"/>
                    <a:pt x="93917" y="39815"/>
                    <a:pt x="88487" y="29337"/>
                  </a:cubicBezTo>
                  <a:cubicBezTo>
                    <a:pt x="83058" y="18955"/>
                    <a:pt x="74295" y="13716"/>
                    <a:pt x="62293" y="13716"/>
                  </a:cubicBezTo>
                  <a:cubicBezTo>
                    <a:pt x="51244" y="13716"/>
                    <a:pt x="42672" y="18288"/>
                    <a:pt x="36671" y="27432"/>
                  </a:cubicBezTo>
                  <a:cubicBezTo>
                    <a:pt x="30671" y="36576"/>
                    <a:pt x="27622" y="50102"/>
                    <a:pt x="27622" y="68104"/>
                  </a:cubicBezTo>
                  <a:cubicBezTo>
                    <a:pt x="27622" y="85916"/>
                    <a:pt x="30385" y="100013"/>
                    <a:pt x="36004" y="110490"/>
                  </a:cubicBezTo>
                  <a:cubicBezTo>
                    <a:pt x="41624" y="120872"/>
                    <a:pt x="50387" y="126111"/>
                    <a:pt x="62198" y="126111"/>
                  </a:cubicBezTo>
                  <a:cubicBezTo>
                    <a:pt x="73342" y="126111"/>
                    <a:pt x="81915" y="121539"/>
                    <a:pt x="87821"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4" name="Freeform: Shape 83">
              <a:extLst>
                <a:ext uri="{FF2B5EF4-FFF2-40B4-BE49-F238E27FC236}">
                  <a16:creationId xmlns:a16="http://schemas.microsoft.com/office/drawing/2014/main" id="{131B8B9B-4B46-ACE2-3658-00FBF6814E29}"/>
                </a:ext>
              </a:extLst>
            </p:cNvPr>
            <p:cNvSpPr/>
            <p:nvPr/>
          </p:nvSpPr>
          <p:spPr>
            <a:xfrm>
              <a:off x="13028771" y="6825678"/>
              <a:ext cx="145256" cy="136779"/>
            </a:xfrm>
            <a:custGeom>
              <a:avLst/>
              <a:gdLst>
                <a:gd name="connsiteX0" fmla="*/ 17335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7 w 145256"/>
                <a:gd name="connsiteY23" fmla="*/ 21431 h 136779"/>
                <a:gd name="connsiteX24" fmla="*/ 42481 w 145256"/>
                <a:gd name="connsiteY24" fmla="*/ 31528 h 136779"/>
                <a:gd name="connsiteX25" fmla="*/ 42481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873 h 136779"/>
                <a:gd name="connsiteX30" fmla="*/ 17240 w 145256"/>
                <a:gd name="connsiteY30" fmla="*/ 122682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2"/>
                  </a:lnTo>
                  <a:lnTo>
                    <a:pt x="34385" y="95"/>
                  </a:lnTo>
                  <a:lnTo>
                    <a:pt x="35147" y="95"/>
                  </a:lnTo>
                  <a:lnTo>
                    <a:pt x="40196" y="4382"/>
                  </a:lnTo>
                  <a:lnTo>
                    <a:pt x="40196" y="14478"/>
                  </a:lnTo>
                  <a:lnTo>
                    <a:pt x="39910" y="20288"/>
                  </a:lnTo>
                  <a:cubicBezTo>
                    <a:pt x="45720" y="15145"/>
                    <a:pt x="53340" y="10478"/>
                    <a:pt x="62770" y="6286"/>
                  </a:cubicBezTo>
                  <a:cubicBezTo>
                    <a:pt x="72199"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7" y="21431"/>
                  </a:cubicBezTo>
                  <a:cubicBezTo>
                    <a:pt x="53435" y="24289"/>
                    <a:pt x="47530" y="27718"/>
                    <a:pt x="42481" y="31528"/>
                  </a:cubicBezTo>
                  <a:lnTo>
                    <a:pt x="42481" y="122777"/>
                  </a:lnTo>
                  <a:lnTo>
                    <a:pt x="58864" y="124968"/>
                  </a:lnTo>
                  <a:lnTo>
                    <a:pt x="58864" y="136779"/>
                  </a:lnTo>
                  <a:lnTo>
                    <a:pt x="2096" y="136779"/>
                  </a:lnTo>
                  <a:lnTo>
                    <a:pt x="2096" y="124873"/>
                  </a:lnTo>
                  <a:lnTo>
                    <a:pt x="17240" y="122682"/>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5" name="Freeform: Shape 84">
              <a:extLst>
                <a:ext uri="{FF2B5EF4-FFF2-40B4-BE49-F238E27FC236}">
                  <a16:creationId xmlns:a16="http://schemas.microsoft.com/office/drawing/2014/main" id="{39829B93-9EE4-826C-8504-33F1712FCCDE}"/>
                </a:ext>
              </a:extLst>
            </p:cNvPr>
            <p:cNvSpPr/>
            <p:nvPr/>
          </p:nvSpPr>
          <p:spPr>
            <a:xfrm>
              <a:off x="13188124" y="6794150"/>
              <a:ext cx="86677" cy="170687"/>
            </a:xfrm>
            <a:custGeom>
              <a:avLst/>
              <a:gdLst>
                <a:gd name="connsiteX0" fmla="*/ 24098 w 86677"/>
                <a:gd name="connsiteY0" fmla="*/ 164401 h 170687"/>
                <a:gd name="connsiteX1" fmla="*/ 17335 w 86677"/>
                <a:gd name="connsiteY1" fmla="*/ 142970 h 170687"/>
                <a:gd name="connsiteX2" fmla="*/ 17335 w 86677"/>
                <a:gd name="connsiteY2" fmla="*/ 50578 h 170687"/>
                <a:gd name="connsiteX3" fmla="*/ 0 w 86677"/>
                <a:gd name="connsiteY3" fmla="*/ 50578 h 170687"/>
                <a:gd name="connsiteX4" fmla="*/ 0 w 86677"/>
                <a:gd name="connsiteY4" fmla="*/ 39719 h 170687"/>
                <a:gd name="connsiteX5" fmla="*/ 6763 w 86677"/>
                <a:gd name="connsiteY5" fmla="*/ 38005 h 170687"/>
                <a:gd name="connsiteX6" fmla="*/ 14192 w 86677"/>
                <a:gd name="connsiteY6" fmla="*/ 35338 h 170687"/>
                <a:gd name="connsiteX7" fmla="*/ 20193 w 86677"/>
                <a:gd name="connsiteY7" fmla="*/ 26670 h 170687"/>
                <a:gd name="connsiteX8" fmla="*/ 24765 w 86677"/>
                <a:gd name="connsiteY8" fmla="*/ 12001 h 170687"/>
                <a:gd name="connsiteX9" fmla="*/ 27908 w 86677"/>
                <a:gd name="connsiteY9" fmla="*/ 0 h 170687"/>
                <a:gd name="connsiteX10" fmla="*/ 42100 w 86677"/>
                <a:gd name="connsiteY10" fmla="*/ 0 h 170687"/>
                <a:gd name="connsiteX11" fmla="*/ 42577 w 86677"/>
                <a:gd name="connsiteY11" fmla="*/ 34671 h 170687"/>
                <a:gd name="connsiteX12" fmla="*/ 82772 w 86677"/>
                <a:gd name="connsiteY12" fmla="*/ 34671 h 170687"/>
                <a:gd name="connsiteX13" fmla="*/ 82772 w 86677"/>
                <a:gd name="connsiteY13" fmla="*/ 50578 h 170687"/>
                <a:gd name="connsiteX14" fmla="*/ 42577 w 86677"/>
                <a:gd name="connsiteY14" fmla="*/ 50578 h 170687"/>
                <a:gd name="connsiteX15" fmla="*/ 42577 w 86677"/>
                <a:gd name="connsiteY15" fmla="*/ 124492 h 170687"/>
                <a:gd name="connsiteX16" fmla="*/ 43434 w 86677"/>
                <a:gd name="connsiteY16" fmla="*/ 143732 h 170687"/>
                <a:gd name="connsiteX17" fmla="*/ 47053 w 86677"/>
                <a:gd name="connsiteY17" fmla="*/ 150971 h 170687"/>
                <a:gd name="connsiteX18" fmla="*/ 56578 w 86677"/>
                <a:gd name="connsiteY18" fmla="*/ 152686 h 170687"/>
                <a:gd name="connsiteX19" fmla="*/ 70866 w 86677"/>
                <a:gd name="connsiteY19" fmla="*/ 150971 h 170687"/>
                <a:gd name="connsiteX20" fmla="*/ 83058 w 86677"/>
                <a:gd name="connsiteY20" fmla="*/ 147352 h 170687"/>
                <a:gd name="connsiteX21" fmla="*/ 86677 w 86677"/>
                <a:gd name="connsiteY21" fmla="*/ 158210 h 170687"/>
                <a:gd name="connsiteX22" fmla="*/ 68008 w 86677"/>
                <a:gd name="connsiteY22" fmla="*/ 166592 h 170687"/>
                <a:gd name="connsiteX23" fmla="*/ 44577 w 86677"/>
                <a:gd name="connsiteY23" fmla="*/ 170688 h 170687"/>
                <a:gd name="connsiteX24" fmla="*/ 24098 w 86677"/>
                <a:gd name="connsiteY24" fmla="*/ 164401 h 17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7">
                  <a:moveTo>
                    <a:pt x="24098" y="164401"/>
                  </a:moveTo>
                  <a:cubicBezTo>
                    <a:pt x="19621" y="160211"/>
                    <a:pt x="17335" y="153067"/>
                    <a:pt x="17335" y="142970"/>
                  </a:cubicBezTo>
                  <a:lnTo>
                    <a:pt x="17335" y="50578"/>
                  </a:lnTo>
                  <a:lnTo>
                    <a:pt x="0" y="50578"/>
                  </a:lnTo>
                  <a:lnTo>
                    <a:pt x="0" y="39719"/>
                  </a:lnTo>
                  <a:cubicBezTo>
                    <a:pt x="762" y="39529"/>
                    <a:pt x="3048" y="38957"/>
                    <a:pt x="6763" y="38005"/>
                  </a:cubicBezTo>
                  <a:cubicBezTo>
                    <a:pt x="10477" y="37052"/>
                    <a:pt x="12954" y="36195"/>
                    <a:pt x="14192" y="35338"/>
                  </a:cubicBezTo>
                  <a:cubicBezTo>
                    <a:pt x="16764" y="33909"/>
                    <a:pt x="18764" y="30956"/>
                    <a:pt x="20193" y="26670"/>
                  </a:cubicBezTo>
                  <a:cubicBezTo>
                    <a:pt x="21431" y="23622"/>
                    <a:pt x="22955" y="18764"/>
                    <a:pt x="24765" y="12001"/>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2" y="140018"/>
                    <a:pt x="43434" y="143732"/>
                  </a:cubicBezTo>
                  <a:cubicBezTo>
                    <a:pt x="44006" y="147447"/>
                    <a:pt x="45244" y="149828"/>
                    <a:pt x="47053" y="150971"/>
                  </a:cubicBezTo>
                  <a:cubicBezTo>
                    <a:pt x="48863" y="152114"/>
                    <a:pt x="52102" y="152686"/>
                    <a:pt x="56578" y="152686"/>
                  </a:cubicBezTo>
                  <a:cubicBezTo>
                    <a:pt x="60960" y="152686"/>
                    <a:pt x="65723" y="152114"/>
                    <a:pt x="70866" y="150971"/>
                  </a:cubicBezTo>
                  <a:cubicBezTo>
                    <a:pt x="76105" y="149828"/>
                    <a:pt x="80105" y="148685"/>
                    <a:pt x="83058" y="147352"/>
                  </a:cubicBezTo>
                  <a:lnTo>
                    <a:pt x="86677" y="158210"/>
                  </a:lnTo>
                  <a:cubicBezTo>
                    <a:pt x="82867" y="161068"/>
                    <a:pt x="76581" y="163925"/>
                    <a:pt x="68008" y="166592"/>
                  </a:cubicBezTo>
                  <a:cubicBezTo>
                    <a:pt x="59436" y="169354"/>
                    <a:pt x="51625" y="170688"/>
                    <a:pt x="44577" y="170688"/>
                  </a:cubicBezTo>
                  <a:cubicBezTo>
                    <a:pt x="35338" y="170688"/>
                    <a:pt x="28575" y="168593"/>
                    <a:pt x="24098" y="16440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6" name="Freeform: Shape 85">
              <a:extLst>
                <a:ext uri="{FF2B5EF4-FFF2-40B4-BE49-F238E27FC236}">
                  <a16:creationId xmlns:a16="http://schemas.microsoft.com/office/drawing/2014/main" id="{EFCC8E08-D895-977B-C272-D9FB77CBAF2F}"/>
                </a:ext>
              </a:extLst>
            </p:cNvPr>
            <p:cNvSpPr/>
            <p:nvPr/>
          </p:nvSpPr>
          <p:spPr>
            <a:xfrm>
              <a:off x="13289851"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5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8"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7" name="Freeform: Shape 86">
              <a:extLst>
                <a:ext uri="{FF2B5EF4-FFF2-40B4-BE49-F238E27FC236}">
                  <a16:creationId xmlns:a16="http://schemas.microsoft.com/office/drawing/2014/main" id="{A4CCE14C-C744-5A54-2195-DA23BEB8CC1D}"/>
                </a:ext>
              </a:extLst>
            </p:cNvPr>
            <p:cNvSpPr/>
            <p:nvPr/>
          </p:nvSpPr>
          <p:spPr>
            <a:xfrm>
              <a:off x="13399672" y="6825201"/>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3 w 124303"/>
                <a:gd name="connsiteY4" fmla="*/ 69818 h 139922"/>
                <a:gd name="connsiteX5" fmla="*/ 115445 w 124303"/>
                <a:gd name="connsiteY5" fmla="*/ 107632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727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1 w 124303"/>
                <a:gd name="connsiteY17" fmla="*/ 110490 h 139922"/>
                <a:gd name="connsiteX18" fmla="*/ 62105 w 124303"/>
                <a:gd name="connsiteY18" fmla="*/ 126111 h 139922"/>
                <a:gd name="connsiteX19" fmla="*/ 87727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7"/>
                    <a:pt x="22576" y="13811"/>
                    <a:pt x="32292" y="8287"/>
                  </a:cubicBezTo>
                  <a:cubicBezTo>
                    <a:pt x="42007" y="2762"/>
                    <a:pt x="52390" y="0"/>
                    <a:pt x="63439" y="0"/>
                  </a:cubicBezTo>
                  <a:cubicBezTo>
                    <a:pt x="83632" y="0"/>
                    <a:pt x="98872" y="6382"/>
                    <a:pt x="109063" y="19241"/>
                  </a:cubicBezTo>
                  <a:cubicBezTo>
                    <a:pt x="119255" y="32099"/>
                    <a:pt x="124303" y="48958"/>
                    <a:pt x="124303" y="69818"/>
                  </a:cubicBezTo>
                  <a:cubicBezTo>
                    <a:pt x="124303" y="84392"/>
                    <a:pt x="121351" y="96965"/>
                    <a:pt x="115445" y="107632"/>
                  </a:cubicBezTo>
                  <a:cubicBezTo>
                    <a:pt x="109540" y="118301"/>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955" y="43148"/>
                    <a:pt x="8860" y="32480"/>
                  </a:cubicBezTo>
                  <a:close/>
                  <a:moveTo>
                    <a:pt x="87727" y="112395"/>
                  </a:moveTo>
                  <a:cubicBezTo>
                    <a:pt x="93633" y="103251"/>
                    <a:pt x="96586" y="89726"/>
                    <a:pt x="96586" y="71723"/>
                  </a:cubicBezTo>
                  <a:cubicBezTo>
                    <a:pt x="96586" y="53912"/>
                    <a:pt x="93823" y="39815"/>
                    <a:pt x="88394" y="29337"/>
                  </a:cubicBezTo>
                  <a:cubicBezTo>
                    <a:pt x="82965" y="18955"/>
                    <a:pt x="74202" y="13716"/>
                    <a:pt x="62200" y="13716"/>
                  </a:cubicBezTo>
                  <a:cubicBezTo>
                    <a:pt x="51151" y="13716"/>
                    <a:pt x="42579" y="18288"/>
                    <a:pt x="36578" y="27432"/>
                  </a:cubicBezTo>
                  <a:cubicBezTo>
                    <a:pt x="30577" y="36576"/>
                    <a:pt x="27529" y="50102"/>
                    <a:pt x="27529" y="68104"/>
                  </a:cubicBezTo>
                  <a:cubicBezTo>
                    <a:pt x="27529" y="85916"/>
                    <a:pt x="30292" y="100013"/>
                    <a:pt x="35911" y="110490"/>
                  </a:cubicBezTo>
                  <a:cubicBezTo>
                    <a:pt x="41531" y="120872"/>
                    <a:pt x="50294" y="126111"/>
                    <a:pt x="62105" y="126111"/>
                  </a:cubicBezTo>
                  <a:cubicBezTo>
                    <a:pt x="73344" y="126111"/>
                    <a:pt x="81822" y="121539"/>
                    <a:pt x="87727"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8" name="Freeform: Shape 87">
              <a:extLst>
                <a:ext uri="{FF2B5EF4-FFF2-40B4-BE49-F238E27FC236}">
                  <a16:creationId xmlns:a16="http://schemas.microsoft.com/office/drawing/2014/main" id="{AF803BCA-8F9B-6AF1-6282-558666FA3439}"/>
                </a:ext>
              </a:extLst>
            </p:cNvPr>
            <p:cNvSpPr/>
            <p:nvPr/>
          </p:nvSpPr>
          <p:spPr>
            <a:xfrm>
              <a:off x="13543978" y="6765289"/>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19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19"/>
                  </a:lnTo>
                  <a:lnTo>
                    <a:pt x="44577" y="183356"/>
                  </a:lnTo>
                  <a:lnTo>
                    <a:pt x="65056" y="185261"/>
                  </a:lnTo>
                  <a:lnTo>
                    <a:pt x="65056" y="197072"/>
                  </a:lnTo>
                  <a:lnTo>
                    <a:pt x="95" y="197072"/>
                  </a:lnTo>
                  <a:lnTo>
                    <a:pt x="95" y="185261"/>
                  </a:lnTo>
                  <a:lnTo>
                    <a:pt x="19621" y="183071"/>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9" name="Freeform: Shape 88">
              <a:extLst>
                <a:ext uri="{FF2B5EF4-FFF2-40B4-BE49-F238E27FC236}">
                  <a16:creationId xmlns:a16="http://schemas.microsoft.com/office/drawing/2014/main" id="{6CF72BAE-52EB-40F7-3301-52AF18DBCD3C}"/>
                </a:ext>
              </a:extLst>
            </p:cNvPr>
            <p:cNvSpPr/>
            <p:nvPr/>
          </p:nvSpPr>
          <p:spPr>
            <a:xfrm>
              <a:off x="10775537"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5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5" y="138875"/>
                  </a:cubicBezTo>
                  <a:cubicBezTo>
                    <a:pt x="88678" y="138875"/>
                    <a:pt x="85630" y="138208"/>
                    <a:pt x="84011" y="136874"/>
                  </a:cubicBezTo>
                  <a:cubicBezTo>
                    <a:pt x="82391" y="135541"/>
                    <a:pt x="81629" y="132493"/>
                    <a:pt x="81629" y="127825"/>
                  </a:cubicBezTo>
                  <a:lnTo>
                    <a:pt x="81629" y="119920"/>
                  </a:lnTo>
                  <a:cubicBezTo>
                    <a:pt x="76772"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620"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7"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0" name="Freeform: Shape 89">
              <a:extLst>
                <a:ext uri="{FF2B5EF4-FFF2-40B4-BE49-F238E27FC236}">
                  <a16:creationId xmlns:a16="http://schemas.microsoft.com/office/drawing/2014/main" id="{3F413550-C25A-4CC8-5710-9140B982A7F3}"/>
                </a:ext>
              </a:extLst>
            </p:cNvPr>
            <p:cNvSpPr/>
            <p:nvPr/>
          </p:nvSpPr>
          <p:spPr>
            <a:xfrm>
              <a:off x="10908696"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1" name="Freeform: Shape 90">
              <a:extLst>
                <a:ext uri="{FF2B5EF4-FFF2-40B4-BE49-F238E27FC236}">
                  <a16:creationId xmlns:a16="http://schemas.microsoft.com/office/drawing/2014/main" id="{F05C0D94-AFB6-E914-AF7D-2BA976AF0801}"/>
                </a:ext>
              </a:extLst>
            </p:cNvPr>
            <p:cNvSpPr/>
            <p:nvPr/>
          </p:nvSpPr>
          <p:spPr>
            <a:xfrm>
              <a:off x="11048047" y="7061326"/>
              <a:ext cx="144970" cy="182213"/>
            </a:xfrm>
            <a:custGeom>
              <a:avLst/>
              <a:gdLst>
                <a:gd name="connsiteX0" fmla="*/ 20003 w 144970"/>
                <a:gd name="connsiteY0" fmla="*/ 16764 h 182213"/>
                <a:gd name="connsiteX1" fmla="*/ 286 w 144970"/>
                <a:gd name="connsiteY1" fmla="*/ 13906 h 182213"/>
                <a:gd name="connsiteX2" fmla="*/ 286 w 144970"/>
                <a:gd name="connsiteY2" fmla="*/ 1905 h 182213"/>
                <a:gd name="connsiteX3" fmla="*/ 32766 w 144970"/>
                <a:gd name="connsiteY3" fmla="*/ 1905 h 182213"/>
                <a:gd name="connsiteX4" fmla="*/ 53435 w 144970"/>
                <a:gd name="connsiteY4" fmla="*/ 952 h 182213"/>
                <a:gd name="connsiteX5" fmla="*/ 70485 w 144970"/>
                <a:gd name="connsiteY5" fmla="*/ 0 h 182213"/>
                <a:gd name="connsiteX6" fmla="*/ 118015 w 144970"/>
                <a:gd name="connsiteY6" fmla="*/ 10382 h 182213"/>
                <a:gd name="connsiteX7" fmla="*/ 132302 w 144970"/>
                <a:gd name="connsiteY7" fmla="*/ 40672 h 182213"/>
                <a:gd name="connsiteX8" fmla="*/ 122396 w 144970"/>
                <a:gd name="connsiteY8" fmla="*/ 70009 h 182213"/>
                <a:gd name="connsiteX9" fmla="*/ 95440 w 144970"/>
                <a:gd name="connsiteY9" fmla="*/ 85439 h 182213"/>
                <a:gd name="connsiteX10" fmla="*/ 131731 w 144970"/>
                <a:gd name="connsiteY10" fmla="*/ 96298 h 182213"/>
                <a:gd name="connsiteX11" fmla="*/ 144971 w 144970"/>
                <a:gd name="connsiteY11" fmla="*/ 127063 h 182213"/>
                <a:gd name="connsiteX12" fmla="*/ 127730 w 144970"/>
                <a:gd name="connsiteY12" fmla="*/ 166783 h 182213"/>
                <a:gd name="connsiteX13" fmla="*/ 70866 w 144970"/>
                <a:gd name="connsiteY13" fmla="*/ 182213 h 182213"/>
                <a:gd name="connsiteX14" fmla="*/ 54292 w 144970"/>
                <a:gd name="connsiteY14" fmla="*/ 181451 h 182213"/>
                <a:gd name="connsiteX15" fmla="*/ 31909 w 144970"/>
                <a:gd name="connsiteY15" fmla="*/ 180689 h 182213"/>
                <a:gd name="connsiteX16" fmla="*/ 0 w 144970"/>
                <a:gd name="connsiteY16" fmla="*/ 180689 h 182213"/>
                <a:gd name="connsiteX17" fmla="*/ 0 w 144970"/>
                <a:gd name="connsiteY17" fmla="*/ 168878 h 182213"/>
                <a:gd name="connsiteX18" fmla="*/ 20003 w 144970"/>
                <a:gd name="connsiteY18" fmla="*/ 166497 h 182213"/>
                <a:gd name="connsiteX19" fmla="*/ 20003 w 144970"/>
                <a:gd name="connsiteY19" fmla="*/ 16764 h 182213"/>
                <a:gd name="connsiteX20" fmla="*/ 59150 w 144970"/>
                <a:gd name="connsiteY20" fmla="*/ 81058 h 182213"/>
                <a:gd name="connsiteX21" fmla="*/ 72390 w 144970"/>
                <a:gd name="connsiteY21" fmla="*/ 81058 h 182213"/>
                <a:gd name="connsiteX22" fmla="*/ 97917 w 144970"/>
                <a:gd name="connsiteY22" fmla="*/ 71723 h 182213"/>
                <a:gd name="connsiteX23" fmla="*/ 106585 w 144970"/>
                <a:gd name="connsiteY23" fmla="*/ 45053 h 182213"/>
                <a:gd name="connsiteX24" fmla="*/ 97917 w 144970"/>
                <a:gd name="connsiteY24" fmla="*/ 20383 h 182213"/>
                <a:gd name="connsiteX25" fmla="*/ 68294 w 144970"/>
                <a:gd name="connsiteY25" fmla="*/ 12573 h 182213"/>
                <a:gd name="connsiteX26" fmla="*/ 50483 w 144970"/>
                <a:gd name="connsiteY26" fmla="*/ 13525 h 182213"/>
                <a:gd name="connsiteX27" fmla="*/ 45434 w 144970"/>
                <a:gd name="connsiteY27" fmla="*/ 14002 h 182213"/>
                <a:gd name="connsiteX28" fmla="*/ 45434 w 144970"/>
                <a:gd name="connsiteY28" fmla="*/ 80867 h 182213"/>
                <a:gd name="connsiteX29" fmla="*/ 59150 w 144970"/>
                <a:gd name="connsiteY29" fmla="*/ 81058 h 182213"/>
                <a:gd name="connsiteX30" fmla="*/ 70485 w 144970"/>
                <a:gd name="connsiteY30" fmla="*/ 169069 h 182213"/>
                <a:gd name="connsiteX31" fmla="*/ 105728 w 144970"/>
                <a:gd name="connsiteY31" fmla="*/ 159067 h 182213"/>
                <a:gd name="connsiteX32" fmla="*/ 116681 w 144970"/>
                <a:gd name="connsiteY32" fmla="*/ 130302 h 182213"/>
                <a:gd name="connsiteX33" fmla="*/ 107156 w 144970"/>
                <a:gd name="connsiteY33" fmla="*/ 103346 h 182213"/>
                <a:gd name="connsiteX34" fmla="*/ 76486 w 144970"/>
                <a:gd name="connsiteY34" fmla="*/ 94964 h 182213"/>
                <a:gd name="connsiteX35" fmla="*/ 45434 w 144970"/>
                <a:gd name="connsiteY35" fmla="*/ 95440 h 182213"/>
                <a:gd name="connsiteX36" fmla="*/ 45434 w 144970"/>
                <a:gd name="connsiteY36" fmla="*/ 167164 h 182213"/>
                <a:gd name="connsiteX37" fmla="*/ 70485 w 144970"/>
                <a:gd name="connsiteY37" fmla="*/ 169069 h 18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4970" h="182213">
                  <a:moveTo>
                    <a:pt x="20003" y="16764"/>
                  </a:moveTo>
                  <a:lnTo>
                    <a:pt x="286" y="13906"/>
                  </a:lnTo>
                  <a:lnTo>
                    <a:pt x="286" y="1905"/>
                  </a:lnTo>
                  <a:lnTo>
                    <a:pt x="32766" y="1905"/>
                  </a:lnTo>
                  <a:cubicBezTo>
                    <a:pt x="38195" y="1905"/>
                    <a:pt x="45148" y="1619"/>
                    <a:pt x="53435" y="952"/>
                  </a:cubicBezTo>
                  <a:cubicBezTo>
                    <a:pt x="61151" y="286"/>
                    <a:pt x="66865" y="0"/>
                    <a:pt x="70485" y="0"/>
                  </a:cubicBezTo>
                  <a:cubicBezTo>
                    <a:pt x="92583" y="0"/>
                    <a:pt x="108490" y="3429"/>
                    <a:pt x="118015" y="10382"/>
                  </a:cubicBezTo>
                  <a:cubicBezTo>
                    <a:pt x="127540" y="17240"/>
                    <a:pt x="132302" y="27432"/>
                    <a:pt x="132302" y="40672"/>
                  </a:cubicBezTo>
                  <a:cubicBezTo>
                    <a:pt x="132302" y="52102"/>
                    <a:pt x="128968" y="61817"/>
                    <a:pt x="122396" y="70009"/>
                  </a:cubicBezTo>
                  <a:cubicBezTo>
                    <a:pt x="115824" y="78200"/>
                    <a:pt x="106870" y="83344"/>
                    <a:pt x="95440" y="85439"/>
                  </a:cubicBezTo>
                  <a:cubicBezTo>
                    <a:pt x="110871" y="85154"/>
                    <a:pt x="122968" y="88773"/>
                    <a:pt x="131731" y="96298"/>
                  </a:cubicBezTo>
                  <a:cubicBezTo>
                    <a:pt x="140589" y="103823"/>
                    <a:pt x="144971" y="114110"/>
                    <a:pt x="144971" y="127063"/>
                  </a:cubicBezTo>
                  <a:cubicBezTo>
                    <a:pt x="144971" y="143256"/>
                    <a:pt x="139256" y="156496"/>
                    <a:pt x="127730" y="166783"/>
                  </a:cubicBezTo>
                  <a:cubicBezTo>
                    <a:pt x="116300" y="177070"/>
                    <a:pt x="97250" y="182213"/>
                    <a:pt x="70866" y="182213"/>
                  </a:cubicBezTo>
                  <a:cubicBezTo>
                    <a:pt x="65056" y="182213"/>
                    <a:pt x="59531" y="181927"/>
                    <a:pt x="54292" y="181451"/>
                  </a:cubicBezTo>
                  <a:cubicBezTo>
                    <a:pt x="41815" y="180975"/>
                    <a:pt x="34290" y="180689"/>
                    <a:pt x="31909" y="180689"/>
                  </a:cubicBezTo>
                  <a:lnTo>
                    <a:pt x="0" y="180689"/>
                  </a:lnTo>
                  <a:lnTo>
                    <a:pt x="0" y="168878"/>
                  </a:lnTo>
                  <a:lnTo>
                    <a:pt x="20003" y="166497"/>
                  </a:lnTo>
                  <a:lnTo>
                    <a:pt x="20003" y="16764"/>
                  </a:lnTo>
                  <a:close/>
                  <a:moveTo>
                    <a:pt x="59150" y="81058"/>
                  </a:moveTo>
                  <a:lnTo>
                    <a:pt x="72390" y="81058"/>
                  </a:lnTo>
                  <a:cubicBezTo>
                    <a:pt x="83630" y="81058"/>
                    <a:pt x="92107" y="77915"/>
                    <a:pt x="97917" y="71723"/>
                  </a:cubicBezTo>
                  <a:cubicBezTo>
                    <a:pt x="103727" y="65437"/>
                    <a:pt x="106585" y="56579"/>
                    <a:pt x="106585" y="45053"/>
                  </a:cubicBezTo>
                  <a:cubicBezTo>
                    <a:pt x="106585" y="33814"/>
                    <a:pt x="103727" y="25622"/>
                    <a:pt x="97917" y="20383"/>
                  </a:cubicBezTo>
                  <a:cubicBezTo>
                    <a:pt x="92107" y="15145"/>
                    <a:pt x="82296" y="12573"/>
                    <a:pt x="68294" y="12573"/>
                  </a:cubicBezTo>
                  <a:cubicBezTo>
                    <a:pt x="62484" y="12573"/>
                    <a:pt x="56579" y="12859"/>
                    <a:pt x="50483" y="13525"/>
                  </a:cubicBezTo>
                  <a:lnTo>
                    <a:pt x="45434" y="14002"/>
                  </a:lnTo>
                  <a:lnTo>
                    <a:pt x="45434" y="80867"/>
                  </a:lnTo>
                  <a:cubicBezTo>
                    <a:pt x="47720" y="80963"/>
                    <a:pt x="52292" y="81058"/>
                    <a:pt x="59150" y="81058"/>
                  </a:cubicBezTo>
                  <a:close/>
                  <a:moveTo>
                    <a:pt x="70485" y="169069"/>
                  </a:moveTo>
                  <a:cubicBezTo>
                    <a:pt x="86678" y="169069"/>
                    <a:pt x="98393" y="165735"/>
                    <a:pt x="105728" y="159067"/>
                  </a:cubicBezTo>
                  <a:cubicBezTo>
                    <a:pt x="113062" y="152400"/>
                    <a:pt x="116681" y="142780"/>
                    <a:pt x="116681" y="130302"/>
                  </a:cubicBezTo>
                  <a:cubicBezTo>
                    <a:pt x="116681" y="117919"/>
                    <a:pt x="113538" y="108966"/>
                    <a:pt x="107156" y="103346"/>
                  </a:cubicBezTo>
                  <a:cubicBezTo>
                    <a:pt x="100775" y="97727"/>
                    <a:pt x="90583" y="94964"/>
                    <a:pt x="76486" y="94964"/>
                  </a:cubicBezTo>
                  <a:cubicBezTo>
                    <a:pt x="60103" y="94964"/>
                    <a:pt x="49816" y="95155"/>
                    <a:pt x="45434" y="95440"/>
                  </a:cubicBezTo>
                  <a:lnTo>
                    <a:pt x="45434" y="167164"/>
                  </a:lnTo>
                  <a:cubicBezTo>
                    <a:pt x="49149" y="168497"/>
                    <a:pt x="57531" y="169069"/>
                    <a:pt x="70485" y="16906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2" name="Freeform: Shape 91">
              <a:extLst>
                <a:ext uri="{FF2B5EF4-FFF2-40B4-BE49-F238E27FC236}">
                  <a16:creationId xmlns:a16="http://schemas.microsoft.com/office/drawing/2014/main" id="{D056EB3D-F665-3388-153C-713F527AC4C9}"/>
                </a:ext>
              </a:extLst>
            </p:cNvPr>
            <p:cNvSpPr/>
            <p:nvPr/>
          </p:nvSpPr>
          <p:spPr>
            <a:xfrm>
              <a:off x="11212732" y="7104856"/>
              <a:ext cx="124303" cy="139922"/>
            </a:xfrm>
            <a:custGeom>
              <a:avLst/>
              <a:gdLst>
                <a:gd name="connsiteX0" fmla="*/ 8765 w 124303"/>
                <a:gd name="connsiteY0" fmla="*/ 32480 h 139922"/>
                <a:gd name="connsiteX1" fmla="*/ 32197 w 124303"/>
                <a:gd name="connsiteY1" fmla="*/ 8287 h 139922"/>
                <a:gd name="connsiteX2" fmla="*/ 63439 w 124303"/>
                <a:gd name="connsiteY2" fmla="*/ 0 h 139922"/>
                <a:gd name="connsiteX3" fmla="*/ 109063 w 124303"/>
                <a:gd name="connsiteY3" fmla="*/ 19240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765 w 124303"/>
                <a:gd name="connsiteY10" fmla="*/ 32480 h 139922"/>
                <a:gd name="connsiteX11" fmla="*/ 87728 w 124303"/>
                <a:gd name="connsiteY11" fmla="*/ 112300 h 139922"/>
                <a:gd name="connsiteX12" fmla="*/ 96586 w 124303"/>
                <a:gd name="connsiteY12" fmla="*/ 71628 h 139922"/>
                <a:gd name="connsiteX13" fmla="*/ 88394 w 124303"/>
                <a:gd name="connsiteY13" fmla="*/ 29242 h 139922"/>
                <a:gd name="connsiteX14" fmla="*/ 62201 w 124303"/>
                <a:gd name="connsiteY14" fmla="*/ 13621 h 139922"/>
                <a:gd name="connsiteX15" fmla="*/ 36578 w 124303"/>
                <a:gd name="connsiteY15" fmla="*/ 27337 h 139922"/>
                <a:gd name="connsiteX16" fmla="*/ 27530 w 124303"/>
                <a:gd name="connsiteY16" fmla="*/ 68008 h 139922"/>
                <a:gd name="connsiteX17" fmla="*/ 35911 w 124303"/>
                <a:gd name="connsiteY17" fmla="*/ 110395 h 139922"/>
                <a:gd name="connsiteX18" fmla="*/ 62105 w 124303"/>
                <a:gd name="connsiteY18" fmla="*/ 126016 h 139922"/>
                <a:gd name="connsiteX19" fmla="*/ 87728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765" y="32480"/>
                  </a:moveTo>
                  <a:cubicBezTo>
                    <a:pt x="14671" y="21908"/>
                    <a:pt x="22481" y="13811"/>
                    <a:pt x="32197" y="8287"/>
                  </a:cubicBezTo>
                  <a:cubicBezTo>
                    <a:pt x="42007" y="2762"/>
                    <a:pt x="52390" y="0"/>
                    <a:pt x="63439" y="0"/>
                  </a:cubicBezTo>
                  <a:cubicBezTo>
                    <a:pt x="83632" y="0"/>
                    <a:pt x="98872" y="6382"/>
                    <a:pt x="109063" y="19240"/>
                  </a:cubicBezTo>
                  <a:cubicBezTo>
                    <a:pt x="119255" y="32099"/>
                    <a:pt x="124304" y="48958"/>
                    <a:pt x="124304" y="69818"/>
                  </a:cubicBezTo>
                  <a:cubicBezTo>
                    <a:pt x="124304"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1" y="107823"/>
                    <a:pt x="2" y="90964"/>
                    <a:pt x="2" y="70199"/>
                  </a:cubicBezTo>
                  <a:cubicBezTo>
                    <a:pt x="-93" y="55531"/>
                    <a:pt x="2860" y="43053"/>
                    <a:pt x="8765" y="32480"/>
                  </a:cubicBezTo>
                  <a:close/>
                  <a:moveTo>
                    <a:pt x="87728" y="112300"/>
                  </a:moveTo>
                  <a:cubicBezTo>
                    <a:pt x="93633" y="103156"/>
                    <a:pt x="96586" y="89630"/>
                    <a:pt x="96586" y="71628"/>
                  </a:cubicBezTo>
                  <a:cubicBezTo>
                    <a:pt x="96586" y="53816"/>
                    <a:pt x="93824" y="39719"/>
                    <a:pt x="88394" y="29242"/>
                  </a:cubicBezTo>
                  <a:cubicBezTo>
                    <a:pt x="82965" y="18860"/>
                    <a:pt x="74202" y="13621"/>
                    <a:pt x="62201" y="13621"/>
                  </a:cubicBezTo>
                  <a:cubicBezTo>
                    <a:pt x="51152" y="13621"/>
                    <a:pt x="42579" y="18193"/>
                    <a:pt x="36578" y="27337"/>
                  </a:cubicBezTo>
                  <a:cubicBezTo>
                    <a:pt x="30578" y="36481"/>
                    <a:pt x="27530" y="50006"/>
                    <a:pt x="27530" y="68008"/>
                  </a:cubicBezTo>
                  <a:cubicBezTo>
                    <a:pt x="27530" y="85820"/>
                    <a:pt x="30292" y="99917"/>
                    <a:pt x="35911" y="110395"/>
                  </a:cubicBezTo>
                  <a:cubicBezTo>
                    <a:pt x="41531" y="120777"/>
                    <a:pt x="50294" y="126016"/>
                    <a:pt x="62105" y="126016"/>
                  </a:cubicBezTo>
                  <a:cubicBezTo>
                    <a:pt x="73250" y="126016"/>
                    <a:pt x="81822" y="121444"/>
                    <a:pt x="87728"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3" name="Freeform: Shape 92">
              <a:extLst>
                <a:ext uri="{FF2B5EF4-FFF2-40B4-BE49-F238E27FC236}">
                  <a16:creationId xmlns:a16="http://schemas.microsoft.com/office/drawing/2014/main" id="{1F434205-C8F7-6B55-17A1-D266A999878C}"/>
                </a:ext>
              </a:extLst>
            </p:cNvPr>
            <p:cNvSpPr/>
            <p:nvPr/>
          </p:nvSpPr>
          <p:spPr>
            <a:xfrm>
              <a:off x="11356943"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4" name="Freeform: Shape 93">
              <a:extLst>
                <a:ext uri="{FF2B5EF4-FFF2-40B4-BE49-F238E27FC236}">
                  <a16:creationId xmlns:a16="http://schemas.microsoft.com/office/drawing/2014/main" id="{C82A063F-9CFD-8647-4595-38B080DF1D63}"/>
                </a:ext>
              </a:extLst>
            </p:cNvPr>
            <p:cNvSpPr/>
            <p:nvPr/>
          </p:nvSpPr>
          <p:spPr>
            <a:xfrm>
              <a:off x="11438286" y="7051135"/>
              <a:ext cx="63817" cy="190785"/>
            </a:xfrm>
            <a:custGeom>
              <a:avLst/>
              <a:gdLst>
                <a:gd name="connsiteX0" fmla="*/ 19526 w 63817"/>
                <a:gd name="connsiteY0" fmla="*/ 75819 h 190785"/>
                <a:gd name="connsiteX1" fmla="*/ 1238 w 63817"/>
                <a:gd name="connsiteY1" fmla="*/ 71533 h 190785"/>
                <a:gd name="connsiteX2" fmla="*/ 1238 w 63817"/>
                <a:gd name="connsiteY2" fmla="*/ 58769 h 190785"/>
                <a:gd name="connsiteX3" fmla="*/ 38576 w 63817"/>
                <a:gd name="connsiteY3" fmla="*/ 54197 h 190785"/>
                <a:gd name="connsiteX4" fmla="*/ 39052 w 63817"/>
                <a:gd name="connsiteY4" fmla="*/ 54197 h 190785"/>
                <a:gd name="connsiteX5" fmla="*/ 44577 w 63817"/>
                <a:gd name="connsiteY5" fmla="*/ 58483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621 w 63817"/>
                <a:gd name="connsiteY13" fmla="*/ 28861 h 190785"/>
                <a:gd name="connsiteX14" fmla="*/ 13811 w 63817"/>
                <a:gd name="connsiteY14" fmla="*/ 17812 h 190785"/>
                <a:gd name="connsiteX15" fmla="*/ 18478 w 63817"/>
                <a:gd name="connsiteY15" fmla="*/ 5048 h 190785"/>
                <a:gd name="connsiteX16" fmla="*/ 31337 w 63817"/>
                <a:gd name="connsiteY16" fmla="*/ 0 h 190785"/>
                <a:gd name="connsiteX17" fmla="*/ 43339 w 63817"/>
                <a:gd name="connsiteY17" fmla="*/ 4381 h 190785"/>
                <a:gd name="connsiteX18" fmla="*/ 47149 w 63817"/>
                <a:gd name="connsiteY18" fmla="*/ 15430 h 190785"/>
                <a:gd name="connsiteX19" fmla="*/ 42481 w 63817"/>
                <a:gd name="connsiteY19" fmla="*/ 28384 h 190785"/>
                <a:gd name="connsiteX20" fmla="*/ 29337 w 63817"/>
                <a:gd name="connsiteY20" fmla="*/ 33147 h 190785"/>
                <a:gd name="connsiteX21" fmla="*/ 29146 w 63817"/>
                <a:gd name="connsiteY21" fmla="*/ 33147 h 190785"/>
                <a:gd name="connsiteX22" fmla="*/ 17621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533"/>
                  </a:lnTo>
                  <a:lnTo>
                    <a:pt x="1238" y="58769"/>
                  </a:lnTo>
                  <a:lnTo>
                    <a:pt x="38576" y="54197"/>
                  </a:lnTo>
                  <a:lnTo>
                    <a:pt x="39052" y="54197"/>
                  </a:lnTo>
                  <a:lnTo>
                    <a:pt x="44577" y="58483"/>
                  </a:lnTo>
                  <a:lnTo>
                    <a:pt x="44577" y="177070"/>
                  </a:lnTo>
                  <a:lnTo>
                    <a:pt x="63817" y="178975"/>
                  </a:lnTo>
                  <a:lnTo>
                    <a:pt x="63817" y="190786"/>
                  </a:lnTo>
                  <a:lnTo>
                    <a:pt x="0" y="190786"/>
                  </a:lnTo>
                  <a:lnTo>
                    <a:pt x="0" y="178975"/>
                  </a:lnTo>
                  <a:lnTo>
                    <a:pt x="19526" y="176784"/>
                  </a:lnTo>
                  <a:lnTo>
                    <a:pt x="19526" y="75819"/>
                  </a:lnTo>
                  <a:close/>
                  <a:moveTo>
                    <a:pt x="17621" y="28861"/>
                  </a:moveTo>
                  <a:cubicBezTo>
                    <a:pt x="15049" y="26003"/>
                    <a:pt x="13811" y="22289"/>
                    <a:pt x="13811" y="17812"/>
                  </a:cubicBezTo>
                  <a:cubicBezTo>
                    <a:pt x="13811" y="12668"/>
                    <a:pt x="15335" y="8477"/>
                    <a:pt x="18478" y="5048"/>
                  </a:cubicBezTo>
                  <a:cubicBezTo>
                    <a:pt x="21622" y="1715"/>
                    <a:pt x="25908" y="0"/>
                    <a:pt x="31337" y="0"/>
                  </a:cubicBezTo>
                  <a:cubicBezTo>
                    <a:pt x="36767" y="0"/>
                    <a:pt x="40767" y="1429"/>
                    <a:pt x="43339" y="4381"/>
                  </a:cubicBezTo>
                  <a:cubicBezTo>
                    <a:pt x="45910" y="7239"/>
                    <a:pt x="47149" y="10954"/>
                    <a:pt x="47149" y="15430"/>
                  </a:cubicBezTo>
                  <a:cubicBezTo>
                    <a:pt x="47149" y="20860"/>
                    <a:pt x="45625" y="25241"/>
                    <a:pt x="42481"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5" name="Freeform: Shape 94">
              <a:extLst>
                <a:ext uri="{FF2B5EF4-FFF2-40B4-BE49-F238E27FC236}">
                  <a16:creationId xmlns:a16="http://schemas.microsoft.com/office/drawing/2014/main" id="{986F081A-D2AB-E2EE-3312-10657D988A63}"/>
                </a:ext>
              </a:extLst>
            </p:cNvPr>
            <p:cNvSpPr/>
            <p:nvPr/>
          </p:nvSpPr>
          <p:spPr>
            <a:xfrm>
              <a:off x="11517249"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6" name="Freeform: Shape 95">
              <a:extLst>
                <a:ext uri="{FF2B5EF4-FFF2-40B4-BE49-F238E27FC236}">
                  <a16:creationId xmlns:a16="http://schemas.microsoft.com/office/drawing/2014/main" id="{E4EB2E68-3897-4C32-E961-4E132DCA4CEF}"/>
                </a:ext>
              </a:extLst>
            </p:cNvPr>
            <p:cNvSpPr/>
            <p:nvPr/>
          </p:nvSpPr>
          <p:spPr>
            <a:xfrm>
              <a:off x="11599352" y="7104856"/>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0 h 139922"/>
                <a:gd name="connsiteX4" fmla="*/ 124303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823 w 124303"/>
                <a:gd name="connsiteY11" fmla="*/ 112300 h 139922"/>
                <a:gd name="connsiteX12" fmla="*/ 96681 w 124303"/>
                <a:gd name="connsiteY12" fmla="*/ 71628 h 139922"/>
                <a:gd name="connsiteX13" fmla="*/ 88489 w 124303"/>
                <a:gd name="connsiteY13" fmla="*/ 29242 h 139922"/>
                <a:gd name="connsiteX14" fmla="*/ 62296 w 124303"/>
                <a:gd name="connsiteY14" fmla="*/ 13621 h 139922"/>
                <a:gd name="connsiteX15" fmla="*/ 36673 w 124303"/>
                <a:gd name="connsiteY15" fmla="*/ 27337 h 139922"/>
                <a:gd name="connsiteX16" fmla="*/ 27625 w 124303"/>
                <a:gd name="connsiteY16" fmla="*/ 68008 h 139922"/>
                <a:gd name="connsiteX17" fmla="*/ 36007 w 124303"/>
                <a:gd name="connsiteY17" fmla="*/ 110395 h 139922"/>
                <a:gd name="connsiteX18" fmla="*/ 62200 w 124303"/>
                <a:gd name="connsiteY18" fmla="*/ 126016 h 139922"/>
                <a:gd name="connsiteX19" fmla="*/ 87823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8"/>
                    <a:pt x="22576" y="13811"/>
                    <a:pt x="32292" y="8287"/>
                  </a:cubicBezTo>
                  <a:cubicBezTo>
                    <a:pt x="42007" y="2762"/>
                    <a:pt x="52390" y="0"/>
                    <a:pt x="63439" y="0"/>
                  </a:cubicBezTo>
                  <a:cubicBezTo>
                    <a:pt x="83632" y="0"/>
                    <a:pt x="98872" y="6382"/>
                    <a:pt x="109063" y="19240"/>
                  </a:cubicBezTo>
                  <a:cubicBezTo>
                    <a:pt x="119255" y="32099"/>
                    <a:pt x="124303" y="48958"/>
                    <a:pt x="124303" y="69818"/>
                  </a:cubicBezTo>
                  <a:cubicBezTo>
                    <a:pt x="124303"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0" y="107823"/>
                    <a:pt x="2" y="90964"/>
                    <a:pt x="2" y="70199"/>
                  </a:cubicBezTo>
                  <a:cubicBezTo>
                    <a:pt x="-93" y="55531"/>
                    <a:pt x="2955" y="43053"/>
                    <a:pt x="8860" y="32480"/>
                  </a:cubicBezTo>
                  <a:close/>
                  <a:moveTo>
                    <a:pt x="87823" y="112300"/>
                  </a:moveTo>
                  <a:cubicBezTo>
                    <a:pt x="93728" y="103156"/>
                    <a:pt x="96681" y="89630"/>
                    <a:pt x="96681" y="71628"/>
                  </a:cubicBezTo>
                  <a:cubicBezTo>
                    <a:pt x="96681" y="53816"/>
                    <a:pt x="93919" y="39719"/>
                    <a:pt x="88489" y="29242"/>
                  </a:cubicBezTo>
                  <a:cubicBezTo>
                    <a:pt x="83060" y="18860"/>
                    <a:pt x="74297" y="13621"/>
                    <a:pt x="62296" y="13621"/>
                  </a:cubicBezTo>
                  <a:cubicBezTo>
                    <a:pt x="51247" y="13621"/>
                    <a:pt x="42674" y="18193"/>
                    <a:pt x="36673" y="27337"/>
                  </a:cubicBezTo>
                  <a:cubicBezTo>
                    <a:pt x="30673" y="36481"/>
                    <a:pt x="27625" y="50006"/>
                    <a:pt x="27625" y="68008"/>
                  </a:cubicBezTo>
                  <a:cubicBezTo>
                    <a:pt x="27625" y="85820"/>
                    <a:pt x="30387" y="99917"/>
                    <a:pt x="36007" y="110395"/>
                  </a:cubicBezTo>
                  <a:cubicBezTo>
                    <a:pt x="41626" y="120777"/>
                    <a:pt x="50389" y="126016"/>
                    <a:pt x="62200" y="126016"/>
                  </a:cubicBezTo>
                  <a:cubicBezTo>
                    <a:pt x="73345" y="126016"/>
                    <a:pt x="81822" y="121444"/>
                    <a:pt x="87823"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7" name="Freeform: Shape 96">
              <a:extLst>
                <a:ext uri="{FF2B5EF4-FFF2-40B4-BE49-F238E27FC236}">
                  <a16:creationId xmlns:a16="http://schemas.microsoft.com/office/drawing/2014/main" id="{9706BF1D-4844-81EC-FB98-9C7458366897}"/>
                </a:ext>
              </a:extLst>
            </p:cNvPr>
            <p:cNvSpPr/>
            <p:nvPr/>
          </p:nvSpPr>
          <p:spPr>
            <a:xfrm>
              <a:off x="11746039"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8" name="Freeform: Shape 97">
              <a:extLst>
                <a:ext uri="{FF2B5EF4-FFF2-40B4-BE49-F238E27FC236}">
                  <a16:creationId xmlns:a16="http://schemas.microsoft.com/office/drawing/2014/main" id="{2F344D23-74C2-98C5-BDB0-20F82DD934BD}"/>
                </a:ext>
              </a:extLst>
            </p:cNvPr>
            <p:cNvSpPr/>
            <p:nvPr/>
          </p:nvSpPr>
          <p:spPr>
            <a:xfrm>
              <a:off x="11906059" y="7063231"/>
              <a:ext cx="156876" cy="178784"/>
            </a:xfrm>
            <a:custGeom>
              <a:avLst/>
              <a:gdLst>
                <a:gd name="connsiteX0" fmla="*/ 65722 w 156876"/>
                <a:gd name="connsiteY0" fmla="*/ 12764 h 178784"/>
                <a:gd name="connsiteX1" fmla="*/ 24289 w 156876"/>
                <a:gd name="connsiteY1" fmla="*/ 14192 h 178784"/>
                <a:gd name="connsiteX2" fmla="*/ 15907 w 156876"/>
                <a:gd name="connsiteY2" fmla="*/ 64484 h 178784"/>
                <a:gd name="connsiteX3" fmla="*/ 0 w 156876"/>
                <a:gd name="connsiteY3" fmla="*/ 64484 h 178784"/>
                <a:gd name="connsiteX4" fmla="*/ 4096 w 156876"/>
                <a:gd name="connsiteY4" fmla="*/ 0 h 178784"/>
                <a:gd name="connsiteX5" fmla="*/ 154019 w 156876"/>
                <a:gd name="connsiteY5" fmla="*/ 0 h 178784"/>
                <a:gd name="connsiteX6" fmla="*/ 156877 w 156876"/>
                <a:gd name="connsiteY6" fmla="*/ 64484 h 178784"/>
                <a:gd name="connsiteX7" fmla="*/ 141732 w 156876"/>
                <a:gd name="connsiteY7" fmla="*/ 64484 h 178784"/>
                <a:gd name="connsiteX8" fmla="*/ 133826 w 156876"/>
                <a:gd name="connsiteY8" fmla="*/ 14192 h 178784"/>
                <a:gd name="connsiteX9" fmla="*/ 92202 w 156876"/>
                <a:gd name="connsiteY9" fmla="*/ 12764 h 178784"/>
                <a:gd name="connsiteX10" fmla="*/ 92202 w 156876"/>
                <a:gd name="connsiteY10" fmla="*/ 164592 h 178784"/>
                <a:gd name="connsiteX11" fmla="*/ 126397 w 156876"/>
                <a:gd name="connsiteY11" fmla="*/ 166973 h 178784"/>
                <a:gd name="connsiteX12" fmla="*/ 126397 w 156876"/>
                <a:gd name="connsiteY12" fmla="*/ 178784 h 178784"/>
                <a:gd name="connsiteX13" fmla="*/ 34480 w 156876"/>
                <a:gd name="connsiteY13" fmla="*/ 178784 h 178784"/>
                <a:gd name="connsiteX14" fmla="*/ 34480 w 156876"/>
                <a:gd name="connsiteY14" fmla="*/ 166973 h 178784"/>
                <a:gd name="connsiteX15" fmla="*/ 65722 w 156876"/>
                <a:gd name="connsiteY15" fmla="*/ 164592 h 178784"/>
                <a:gd name="connsiteX16" fmla="*/ 65722 w 156876"/>
                <a:gd name="connsiteY16" fmla="*/ 1276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76" h="178784">
                  <a:moveTo>
                    <a:pt x="65722" y="12764"/>
                  </a:moveTo>
                  <a:lnTo>
                    <a:pt x="24289" y="14192"/>
                  </a:lnTo>
                  <a:lnTo>
                    <a:pt x="15907" y="64484"/>
                  </a:lnTo>
                  <a:lnTo>
                    <a:pt x="0" y="64484"/>
                  </a:lnTo>
                  <a:lnTo>
                    <a:pt x="4096" y="0"/>
                  </a:lnTo>
                  <a:lnTo>
                    <a:pt x="154019" y="0"/>
                  </a:lnTo>
                  <a:lnTo>
                    <a:pt x="156877" y="64484"/>
                  </a:lnTo>
                  <a:lnTo>
                    <a:pt x="141732" y="64484"/>
                  </a:lnTo>
                  <a:lnTo>
                    <a:pt x="133826" y="14192"/>
                  </a:lnTo>
                  <a:lnTo>
                    <a:pt x="92202" y="12764"/>
                  </a:lnTo>
                  <a:lnTo>
                    <a:pt x="92202" y="164592"/>
                  </a:lnTo>
                  <a:lnTo>
                    <a:pt x="126397" y="166973"/>
                  </a:lnTo>
                  <a:lnTo>
                    <a:pt x="126397" y="178784"/>
                  </a:lnTo>
                  <a:lnTo>
                    <a:pt x="34480" y="178784"/>
                  </a:lnTo>
                  <a:lnTo>
                    <a:pt x="34480" y="166973"/>
                  </a:lnTo>
                  <a:lnTo>
                    <a:pt x="65722" y="164592"/>
                  </a:lnTo>
                  <a:lnTo>
                    <a:pt x="65722" y="1276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9" name="Freeform: Shape 98">
              <a:extLst>
                <a:ext uri="{FF2B5EF4-FFF2-40B4-BE49-F238E27FC236}">
                  <a16:creationId xmlns:a16="http://schemas.microsoft.com/office/drawing/2014/main" id="{60778B9C-EFE7-CF06-DA85-CD6C44187F72}"/>
                </a:ext>
              </a:extLst>
            </p:cNvPr>
            <p:cNvSpPr/>
            <p:nvPr/>
          </p:nvSpPr>
          <p:spPr>
            <a:xfrm>
              <a:off x="12079795"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6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0" name="Freeform: Shape 99">
              <a:extLst>
                <a:ext uri="{FF2B5EF4-FFF2-40B4-BE49-F238E27FC236}">
                  <a16:creationId xmlns:a16="http://schemas.microsoft.com/office/drawing/2014/main" id="{556931C5-FEA5-BFC4-ECF7-C88282524703}"/>
                </a:ext>
              </a:extLst>
            </p:cNvPr>
            <p:cNvSpPr/>
            <p:nvPr/>
          </p:nvSpPr>
          <p:spPr>
            <a:xfrm>
              <a:off x="12189428"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5"/>
                  </a:cubicBezTo>
                  <a:lnTo>
                    <a:pt x="81629" y="119920"/>
                  </a:lnTo>
                  <a:cubicBezTo>
                    <a:pt x="76771"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715"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6"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1" name="Freeform: Shape 100">
              <a:extLst>
                <a:ext uri="{FF2B5EF4-FFF2-40B4-BE49-F238E27FC236}">
                  <a16:creationId xmlns:a16="http://schemas.microsoft.com/office/drawing/2014/main" id="{7DDF9DE0-02F7-E01C-2370-807BF4736895}"/>
                </a:ext>
              </a:extLst>
            </p:cNvPr>
            <p:cNvSpPr/>
            <p:nvPr/>
          </p:nvSpPr>
          <p:spPr>
            <a:xfrm>
              <a:off x="12321635" y="7105237"/>
              <a:ext cx="145256" cy="136779"/>
            </a:xfrm>
            <a:custGeom>
              <a:avLst/>
              <a:gdLst>
                <a:gd name="connsiteX0" fmla="*/ 17335 w 145256"/>
                <a:gd name="connsiteY0" fmla="*/ 21717 h 136779"/>
                <a:gd name="connsiteX1" fmla="*/ 0 w 145256"/>
                <a:gd name="connsiteY1" fmla="*/ 17335 h 136779"/>
                <a:gd name="connsiteX2" fmla="*/ 0 w 145256"/>
                <a:gd name="connsiteY2" fmla="*/ 4381 h 136779"/>
                <a:gd name="connsiteX3" fmla="*/ 34385 w 145256"/>
                <a:gd name="connsiteY3" fmla="*/ 95 h 136779"/>
                <a:gd name="connsiteX4" fmla="*/ 35147 w 145256"/>
                <a:gd name="connsiteY4" fmla="*/ 95 h 136779"/>
                <a:gd name="connsiteX5" fmla="*/ 40196 w 145256"/>
                <a:gd name="connsiteY5" fmla="*/ 4381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1"/>
                  </a:lnTo>
                  <a:lnTo>
                    <a:pt x="34385" y="95"/>
                  </a:lnTo>
                  <a:lnTo>
                    <a:pt x="35147" y="95"/>
                  </a:lnTo>
                  <a:lnTo>
                    <a:pt x="40196" y="4381"/>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2"/>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2" name="Freeform: Shape 101">
              <a:extLst>
                <a:ext uri="{FF2B5EF4-FFF2-40B4-BE49-F238E27FC236}">
                  <a16:creationId xmlns:a16="http://schemas.microsoft.com/office/drawing/2014/main" id="{6A264138-39F8-E268-84A6-5D73EC4FA10A}"/>
                </a:ext>
              </a:extLst>
            </p:cNvPr>
            <p:cNvSpPr/>
            <p:nvPr/>
          </p:nvSpPr>
          <p:spPr>
            <a:xfrm>
              <a:off x="12486608"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30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6" y="1524"/>
                    <a:pt x="40862" y="0"/>
                    <a:pt x="50006" y="0"/>
                  </a:cubicBezTo>
                  <a:cubicBezTo>
                    <a:pt x="57341" y="0"/>
                    <a:pt x="63818"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3" y="13906"/>
                    <a:pt x="30861" y="17050"/>
                  </a:cubicBezTo>
                  <a:cubicBezTo>
                    <a:pt x="26480"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30"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3" name="Freeform: Shape 102">
              <a:extLst>
                <a:ext uri="{FF2B5EF4-FFF2-40B4-BE49-F238E27FC236}">
                  <a16:creationId xmlns:a16="http://schemas.microsoft.com/office/drawing/2014/main" id="{77EF5A40-F6FB-5B33-2CE5-A7FE53AB7CF7}"/>
                </a:ext>
              </a:extLst>
            </p:cNvPr>
            <p:cNvSpPr/>
            <p:nvPr/>
          </p:nvSpPr>
          <p:spPr>
            <a:xfrm>
              <a:off x="12602908" y="7105332"/>
              <a:ext cx="225456" cy="136779"/>
            </a:xfrm>
            <a:custGeom>
              <a:avLst/>
              <a:gdLst>
                <a:gd name="connsiteX0" fmla="*/ 2667 w 225456"/>
                <a:gd name="connsiteY0" fmla="*/ 124873 h 136779"/>
                <a:gd name="connsiteX1" fmla="*/ 17336 w 225456"/>
                <a:gd name="connsiteY1" fmla="*/ 122682 h 136779"/>
                <a:gd name="connsiteX2" fmla="*/ 17336 w 225456"/>
                <a:gd name="connsiteY2" fmla="*/ 21622 h 136779"/>
                <a:gd name="connsiteX3" fmla="*/ 0 w 225456"/>
                <a:gd name="connsiteY3" fmla="*/ 17240 h 136779"/>
                <a:gd name="connsiteX4" fmla="*/ 0 w 225456"/>
                <a:gd name="connsiteY4" fmla="*/ 4286 h 136779"/>
                <a:gd name="connsiteX5" fmla="*/ 34385 w 225456"/>
                <a:gd name="connsiteY5" fmla="*/ 0 h 136779"/>
                <a:gd name="connsiteX6" fmla="*/ 38767 w 225456"/>
                <a:gd name="connsiteY6" fmla="*/ 3143 h 136779"/>
                <a:gd name="connsiteX7" fmla="*/ 40196 w 225456"/>
                <a:gd name="connsiteY7" fmla="*/ 12763 h 136779"/>
                <a:gd name="connsiteX8" fmla="*/ 39910 w 225456"/>
                <a:gd name="connsiteY8" fmla="*/ 20479 h 136779"/>
                <a:gd name="connsiteX9" fmla="*/ 62865 w 225456"/>
                <a:gd name="connsiteY9" fmla="*/ 6382 h 136779"/>
                <a:gd name="connsiteX10" fmla="*/ 88963 w 225456"/>
                <a:gd name="connsiteY10" fmla="*/ 0 h 136779"/>
                <a:gd name="connsiteX11" fmla="*/ 109918 w 225456"/>
                <a:gd name="connsiteY11" fmla="*/ 4286 h 136779"/>
                <a:gd name="connsiteX12" fmla="*/ 121920 w 225456"/>
                <a:gd name="connsiteY12" fmla="*/ 17812 h 136779"/>
                <a:gd name="connsiteX13" fmla="*/ 143446 w 225456"/>
                <a:gd name="connsiteY13" fmla="*/ 5620 h 136779"/>
                <a:gd name="connsiteX14" fmla="*/ 169354 w 225456"/>
                <a:gd name="connsiteY14" fmla="*/ 0 h 136779"/>
                <a:gd name="connsiteX15" fmla="*/ 192691 w 225456"/>
                <a:gd name="connsiteY15" fmla="*/ 5620 h 136779"/>
                <a:gd name="connsiteX16" fmla="*/ 204597 w 225456"/>
                <a:gd name="connsiteY16" fmla="*/ 23146 h 136779"/>
                <a:gd name="connsiteX17" fmla="*/ 208121 w 225456"/>
                <a:gd name="connsiteY17" fmla="*/ 55054 h 136779"/>
                <a:gd name="connsiteX18" fmla="*/ 208121 w 225456"/>
                <a:gd name="connsiteY18" fmla="*/ 122682 h 136779"/>
                <a:gd name="connsiteX19" fmla="*/ 225457 w 225456"/>
                <a:gd name="connsiteY19" fmla="*/ 124873 h 136779"/>
                <a:gd name="connsiteX20" fmla="*/ 225457 w 225456"/>
                <a:gd name="connsiteY20" fmla="*/ 136684 h 136779"/>
                <a:gd name="connsiteX21" fmla="*/ 168212 w 225456"/>
                <a:gd name="connsiteY21" fmla="*/ 136684 h 136779"/>
                <a:gd name="connsiteX22" fmla="*/ 168212 w 225456"/>
                <a:gd name="connsiteY22" fmla="*/ 124873 h 136779"/>
                <a:gd name="connsiteX23" fmla="*/ 183166 w 225456"/>
                <a:gd name="connsiteY23" fmla="*/ 122682 h 136779"/>
                <a:gd name="connsiteX24" fmla="*/ 183166 w 225456"/>
                <a:gd name="connsiteY24" fmla="*/ 55817 h 136779"/>
                <a:gd name="connsiteX25" fmla="*/ 181166 w 225456"/>
                <a:gd name="connsiteY25" fmla="*/ 33528 h 136779"/>
                <a:gd name="connsiteX26" fmla="*/ 173450 w 225456"/>
                <a:gd name="connsiteY26" fmla="*/ 21145 h 136779"/>
                <a:gd name="connsiteX27" fmla="*/ 157163 w 225456"/>
                <a:gd name="connsiteY27" fmla="*/ 17050 h 136779"/>
                <a:gd name="connsiteX28" fmla="*/ 140303 w 225456"/>
                <a:gd name="connsiteY28" fmla="*/ 20574 h 136779"/>
                <a:gd name="connsiteX29" fmla="*/ 125158 w 225456"/>
                <a:gd name="connsiteY29" fmla="*/ 28861 h 136779"/>
                <a:gd name="connsiteX30" fmla="*/ 127349 w 225456"/>
                <a:gd name="connsiteY30" fmla="*/ 55531 h 136779"/>
                <a:gd name="connsiteX31" fmla="*/ 127349 w 225456"/>
                <a:gd name="connsiteY31" fmla="*/ 122682 h 136779"/>
                <a:gd name="connsiteX32" fmla="*/ 144399 w 225456"/>
                <a:gd name="connsiteY32" fmla="*/ 124873 h 136779"/>
                <a:gd name="connsiteX33" fmla="*/ 144399 w 225456"/>
                <a:gd name="connsiteY33" fmla="*/ 136684 h 136779"/>
                <a:gd name="connsiteX34" fmla="*/ 86201 w 225456"/>
                <a:gd name="connsiteY34" fmla="*/ 136684 h 136779"/>
                <a:gd name="connsiteX35" fmla="*/ 86201 w 225456"/>
                <a:gd name="connsiteY35" fmla="*/ 124873 h 136779"/>
                <a:gd name="connsiteX36" fmla="*/ 102108 w 225456"/>
                <a:gd name="connsiteY36" fmla="*/ 122682 h 136779"/>
                <a:gd name="connsiteX37" fmla="*/ 102108 w 225456"/>
                <a:gd name="connsiteY37" fmla="*/ 55340 h 136779"/>
                <a:gd name="connsiteX38" fmla="*/ 100298 w 225456"/>
                <a:gd name="connsiteY38" fmla="*/ 32956 h 136779"/>
                <a:gd name="connsiteX39" fmla="*/ 93440 w 225456"/>
                <a:gd name="connsiteY39" fmla="*/ 21050 h 136779"/>
                <a:gd name="connsiteX40" fmla="*/ 78010 w 225456"/>
                <a:gd name="connsiteY40" fmla="*/ 17050 h 136779"/>
                <a:gd name="connsiteX41" fmla="*/ 59626 w 225456"/>
                <a:gd name="connsiteY41" fmla="*/ 21431 h 136779"/>
                <a:gd name="connsiteX42" fmla="*/ 42672 w 225456"/>
                <a:gd name="connsiteY42" fmla="*/ 31528 h 136779"/>
                <a:gd name="connsiteX43" fmla="*/ 42672 w 225456"/>
                <a:gd name="connsiteY43" fmla="*/ 122777 h 136779"/>
                <a:gd name="connsiteX44" fmla="*/ 58769 w 225456"/>
                <a:gd name="connsiteY44" fmla="*/ 124968 h 136779"/>
                <a:gd name="connsiteX45" fmla="*/ 58769 w 225456"/>
                <a:gd name="connsiteY45" fmla="*/ 136779 h 136779"/>
                <a:gd name="connsiteX46" fmla="*/ 2667 w 225456"/>
                <a:gd name="connsiteY46" fmla="*/ 136779 h 136779"/>
                <a:gd name="connsiteX47" fmla="*/ 2667 w 225456"/>
                <a:gd name="connsiteY47" fmla="*/ 124873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5456" h="136779">
                  <a:moveTo>
                    <a:pt x="2667" y="124873"/>
                  </a:moveTo>
                  <a:lnTo>
                    <a:pt x="17336" y="122682"/>
                  </a:lnTo>
                  <a:lnTo>
                    <a:pt x="17336" y="21622"/>
                  </a:lnTo>
                  <a:lnTo>
                    <a:pt x="0" y="17240"/>
                  </a:lnTo>
                  <a:lnTo>
                    <a:pt x="0" y="4286"/>
                  </a:lnTo>
                  <a:lnTo>
                    <a:pt x="34385" y="0"/>
                  </a:lnTo>
                  <a:lnTo>
                    <a:pt x="38767" y="3143"/>
                  </a:lnTo>
                  <a:lnTo>
                    <a:pt x="40196" y="12763"/>
                  </a:lnTo>
                  <a:lnTo>
                    <a:pt x="39910" y="20479"/>
                  </a:lnTo>
                  <a:cubicBezTo>
                    <a:pt x="45529" y="15335"/>
                    <a:pt x="53150" y="10668"/>
                    <a:pt x="62865" y="6382"/>
                  </a:cubicBezTo>
                  <a:cubicBezTo>
                    <a:pt x="72580" y="2095"/>
                    <a:pt x="81248" y="0"/>
                    <a:pt x="88963" y="0"/>
                  </a:cubicBezTo>
                  <a:cubicBezTo>
                    <a:pt x="97631" y="0"/>
                    <a:pt x="104584" y="1429"/>
                    <a:pt x="109918" y="4286"/>
                  </a:cubicBezTo>
                  <a:cubicBezTo>
                    <a:pt x="115253" y="7144"/>
                    <a:pt x="119253" y="11716"/>
                    <a:pt x="121920" y="17812"/>
                  </a:cubicBezTo>
                  <a:cubicBezTo>
                    <a:pt x="127063" y="13430"/>
                    <a:pt x="134207" y="9430"/>
                    <a:pt x="143446" y="5620"/>
                  </a:cubicBezTo>
                  <a:cubicBezTo>
                    <a:pt x="152686" y="1810"/>
                    <a:pt x="161258" y="0"/>
                    <a:pt x="169354" y="0"/>
                  </a:cubicBezTo>
                  <a:cubicBezTo>
                    <a:pt x="179261" y="0"/>
                    <a:pt x="187071" y="1905"/>
                    <a:pt x="192691" y="5620"/>
                  </a:cubicBezTo>
                  <a:cubicBezTo>
                    <a:pt x="198311" y="9430"/>
                    <a:pt x="202311" y="15240"/>
                    <a:pt x="204597" y="23146"/>
                  </a:cubicBezTo>
                  <a:cubicBezTo>
                    <a:pt x="206883" y="31051"/>
                    <a:pt x="208121" y="41719"/>
                    <a:pt x="208121" y="55054"/>
                  </a:cubicBezTo>
                  <a:lnTo>
                    <a:pt x="208121" y="122682"/>
                  </a:lnTo>
                  <a:lnTo>
                    <a:pt x="225457" y="124873"/>
                  </a:lnTo>
                  <a:lnTo>
                    <a:pt x="225457" y="136684"/>
                  </a:lnTo>
                  <a:lnTo>
                    <a:pt x="168212" y="136684"/>
                  </a:lnTo>
                  <a:lnTo>
                    <a:pt x="168212" y="124873"/>
                  </a:lnTo>
                  <a:lnTo>
                    <a:pt x="183166" y="122682"/>
                  </a:lnTo>
                  <a:lnTo>
                    <a:pt x="183166" y="55817"/>
                  </a:lnTo>
                  <a:cubicBezTo>
                    <a:pt x="183166" y="46482"/>
                    <a:pt x="182499" y="39052"/>
                    <a:pt x="181166" y="33528"/>
                  </a:cubicBezTo>
                  <a:cubicBezTo>
                    <a:pt x="179832" y="28003"/>
                    <a:pt x="177260" y="23908"/>
                    <a:pt x="173450" y="21145"/>
                  </a:cubicBezTo>
                  <a:cubicBezTo>
                    <a:pt x="169640" y="18383"/>
                    <a:pt x="164306" y="17050"/>
                    <a:pt x="157163" y="17050"/>
                  </a:cubicBezTo>
                  <a:cubicBezTo>
                    <a:pt x="151829" y="17050"/>
                    <a:pt x="146209" y="18193"/>
                    <a:pt x="140303" y="20574"/>
                  </a:cubicBezTo>
                  <a:cubicBezTo>
                    <a:pt x="134398" y="22955"/>
                    <a:pt x="129350" y="25717"/>
                    <a:pt x="125158" y="28861"/>
                  </a:cubicBezTo>
                  <a:cubicBezTo>
                    <a:pt x="126587" y="35147"/>
                    <a:pt x="127349" y="44005"/>
                    <a:pt x="127349" y="55531"/>
                  </a:cubicBezTo>
                  <a:lnTo>
                    <a:pt x="127349" y="122682"/>
                  </a:lnTo>
                  <a:lnTo>
                    <a:pt x="144399" y="124873"/>
                  </a:lnTo>
                  <a:lnTo>
                    <a:pt x="144399" y="136684"/>
                  </a:lnTo>
                  <a:lnTo>
                    <a:pt x="86201" y="136684"/>
                  </a:lnTo>
                  <a:lnTo>
                    <a:pt x="86201" y="124873"/>
                  </a:lnTo>
                  <a:lnTo>
                    <a:pt x="102108" y="122682"/>
                  </a:lnTo>
                  <a:lnTo>
                    <a:pt x="102108" y="55340"/>
                  </a:lnTo>
                  <a:cubicBezTo>
                    <a:pt x="102108" y="45720"/>
                    <a:pt x="101537" y="38290"/>
                    <a:pt x="100298" y="32956"/>
                  </a:cubicBezTo>
                  <a:cubicBezTo>
                    <a:pt x="99060" y="27622"/>
                    <a:pt x="96774" y="23717"/>
                    <a:pt x="93440" y="21050"/>
                  </a:cubicBezTo>
                  <a:cubicBezTo>
                    <a:pt x="90107" y="18383"/>
                    <a:pt x="84963" y="17050"/>
                    <a:pt x="78010" y="17050"/>
                  </a:cubicBezTo>
                  <a:cubicBezTo>
                    <a:pt x="72200" y="17050"/>
                    <a:pt x="66104" y="18478"/>
                    <a:pt x="59626" y="21431"/>
                  </a:cubicBezTo>
                  <a:cubicBezTo>
                    <a:pt x="53150" y="24289"/>
                    <a:pt x="47434" y="27718"/>
                    <a:pt x="42672" y="31528"/>
                  </a:cubicBezTo>
                  <a:lnTo>
                    <a:pt x="42672" y="122777"/>
                  </a:lnTo>
                  <a:lnTo>
                    <a:pt x="58769" y="124968"/>
                  </a:lnTo>
                  <a:lnTo>
                    <a:pt x="58769" y="136779"/>
                  </a:lnTo>
                  <a:lnTo>
                    <a:pt x="2667" y="136779"/>
                  </a:lnTo>
                  <a:lnTo>
                    <a:pt x="2667" y="12487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4" name="Freeform: Shape 103">
              <a:extLst>
                <a:ext uri="{FF2B5EF4-FFF2-40B4-BE49-F238E27FC236}">
                  <a16:creationId xmlns:a16="http://schemas.microsoft.com/office/drawing/2014/main" id="{4B246CF6-8AF9-B946-AE6B-ECB6A1C53293}"/>
                </a:ext>
              </a:extLst>
            </p:cNvPr>
            <p:cNvSpPr/>
            <p:nvPr/>
          </p:nvSpPr>
          <p:spPr>
            <a:xfrm>
              <a:off x="12844462"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5" name="Freeform: Shape 104">
              <a:extLst>
                <a:ext uri="{FF2B5EF4-FFF2-40B4-BE49-F238E27FC236}">
                  <a16:creationId xmlns:a16="http://schemas.microsoft.com/office/drawing/2014/main" id="{02F80A5E-7626-4D95-1246-340752F44EC9}"/>
                </a:ext>
              </a:extLst>
            </p:cNvPr>
            <p:cNvSpPr/>
            <p:nvPr/>
          </p:nvSpPr>
          <p:spPr>
            <a:xfrm>
              <a:off x="12927615"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29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5" y="1524"/>
                    <a:pt x="40862" y="0"/>
                    <a:pt x="50006" y="0"/>
                  </a:cubicBezTo>
                  <a:cubicBezTo>
                    <a:pt x="57341" y="0"/>
                    <a:pt x="63817"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2" y="13906"/>
                    <a:pt x="30861" y="17050"/>
                  </a:cubicBezTo>
                  <a:cubicBezTo>
                    <a:pt x="26479"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29"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6" name="Freeform: Shape 105">
              <a:extLst>
                <a:ext uri="{FF2B5EF4-FFF2-40B4-BE49-F238E27FC236}">
                  <a16:creationId xmlns:a16="http://schemas.microsoft.com/office/drawing/2014/main" id="{C2E7BBA3-4753-94C2-EB3F-4E4ADD418E0B}"/>
                </a:ext>
              </a:extLst>
            </p:cNvPr>
            <p:cNvSpPr/>
            <p:nvPr/>
          </p:nvSpPr>
          <p:spPr>
            <a:xfrm>
              <a:off x="13046106"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7" name="Freeform: Shape 106">
              <a:extLst>
                <a:ext uri="{FF2B5EF4-FFF2-40B4-BE49-F238E27FC236}">
                  <a16:creationId xmlns:a16="http://schemas.microsoft.com/office/drawing/2014/main" id="{508A20DD-B0EF-8CBC-67EB-09F090961B7D}"/>
                </a:ext>
              </a:extLst>
            </p:cNvPr>
            <p:cNvSpPr/>
            <p:nvPr/>
          </p:nvSpPr>
          <p:spPr>
            <a:xfrm>
              <a:off x="13115639" y="7044943"/>
              <a:ext cx="136588" cy="199643"/>
            </a:xfrm>
            <a:custGeom>
              <a:avLst/>
              <a:gdLst>
                <a:gd name="connsiteX0" fmla="*/ 0 w 136588"/>
                <a:gd name="connsiteY0" fmla="*/ 4572 h 199643"/>
                <a:gd name="connsiteX1" fmla="*/ 38481 w 136588"/>
                <a:gd name="connsiteY1" fmla="*/ 0 h 199643"/>
                <a:gd name="connsiteX2" fmla="*/ 38957 w 136588"/>
                <a:gd name="connsiteY2" fmla="*/ 0 h 199643"/>
                <a:gd name="connsiteX3" fmla="*/ 44482 w 136588"/>
                <a:gd name="connsiteY3" fmla="*/ 3620 h 199643"/>
                <a:gd name="connsiteX4" fmla="*/ 44482 w 136588"/>
                <a:gd name="connsiteY4" fmla="*/ 76010 h 199643"/>
                <a:gd name="connsiteX5" fmla="*/ 61722 w 136588"/>
                <a:gd name="connsiteY5" fmla="*/ 64484 h 199643"/>
                <a:gd name="connsiteX6" fmla="*/ 84010 w 136588"/>
                <a:gd name="connsiteY6" fmla="*/ 59912 h 199643"/>
                <a:gd name="connsiteX7" fmla="*/ 110395 w 136588"/>
                <a:gd name="connsiteY7" fmla="*/ 66866 h 199643"/>
                <a:gd name="connsiteX8" fmla="*/ 129445 w 136588"/>
                <a:gd name="connsiteY8" fmla="*/ 88487 h 199643"/>
                <a:gd name="connsiteX9" fmla="*/ 136588 w 136588"/>
                <a:gd name="connsiteY9" fmla="*/ 125540 h 199643"/>
                <a:gd name="connsiteX10" fmla="*/ 128016 w 136588"/>
                <a:gd name="connsiteY10" fmla="*/ 163068 h 199643"/>
                <a:gd name="connsiteX11" fmla="*/ 103632 w 136588"/>
                <a:gd name="connsiteY11" fmla="*/ 189738 h 199643"/>
                <a:gd name="connsiteX12" fmla="*/ 66770 w 136588"/>
                <a:gd name="connsiteY12" fmla="*/ 199644 h 199643"/>
                <a:gd name="connsiteX13" fmla="*/ 36481 w 136588"/>
                <a:gd name="connsiteY13" fmla="*/ 196406 h 199643"/>
                <a:gd name="connsiteX14" fmla="*/ 19907 w 136588"/>
                <a:gd name="connsiteY14" fmla="*/ 190500 h 199643"/>
                <a:gd name="connsiteX15" fmla="*/ 19907 w 136588"/>
                <a:gd name="connsiteY15" fmla="*/ 17335 h 199643"/>
                <a:gd name="connsiteX16" fmla="*/ 191 w 136588"/>
                <a:gd name="connsiteY16" fmla="*/ 14669 h 199643"/>
                <a:gd name="connsiteX17" fmla="*/ 191 w 136588"/>
                <a:gd name="connsiteY17" fmla="*/ 4572 h 199643"/>
                <a:gd name="connsiteX18" fmla="*/ 57150 w 136588"/>
                <a:gd name="connsiteY18" fmla="*/ 81153 h 199643"/>
                <a:gd name="connsiteX19" fmla="*/ 44482 w 136588"/>
                <a:gd name="connsiteY19" fmla="*/ 90678 h 199643"/>
                <a:gd name="connsiteX20" fmla="*/ 44482 w 136588"/>
                <a:gd name="connsiteY20" fmla="*/ 179261 h 199643"/>
                <a:gd name="connsiteX21" fmla="*/ 52768 w 136588"/>
                <a:gd name="connsiteY21" fmla="*/ 184690 h 199643"/>
                <a:gd name="connsiteX22" fmla="*/ 68294 w 136588"/>
                <a:gd name="connsiteY22" fmla="*/ 186690 h 199643"/>
                <a:gd name="connsiteX23" fmla="*/ 98107 w 136588"/>
                <a:gd name="connsiteY23" fmla="*/ 171736 h 199643"/>
                <a:gd name="connsiteX24" fmla="*/ 109442 w 136588"/>
                <a:gd name="connsiteY24" fmla="*/ 128206 h 199643"/>
                <a:gd name="connsiteX25" fmla="*/ 99536 w 136588"/>
                <a:gd name="connsiteY25" fmla="*/ 89725 h 199643"/>
                <a:gd name="connsiteX26" fmla="*/ 74009 w 136588"/>
                <a:gd name="connsiteY26" fmla="*/ 76962 h 199643"/>
                <a:gd name="connsiteX27" fmla="*/ 57150 w 136588"/>
                <a:gd name="connsiteY27" fmla="*/ 81153 h 199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588" h="199643">
                  <a:moveTo>
                    <a:pt x="0" y="4572"/>
                  </a:moveTo>
                  <a:lnTo>
                    <a:pt x="38481" y="0"/>
                  </a:lnTo>
                  <a:lnTo>
                    <a:pt x="38957" y="0"/>
                  </a:lnTo>
                  <a:lnTo>
                    <a:pt x="44482" y="3620"/>
                  </a:lnTo>
                  <a:lnTo>
                    <a:pt x="44482" y="76010"/>
                  </a:lnTo>
                  <a:cubicBezTo>
                    <a:pt x="49244" y="71342"/>
                    <a:pt x="55054" y="67532"/>
                    <a:pt x="61722" y="64484"/>
                  </a:cubicBezTo>
                  <a:cubicBezTo>
                    <a:pt x="68389" y="61436"/>
                    <a:pt x="75819" y="59912"/>
                    <a:pt x="84010" y="59912"/>
                  </a:cubicBezTo>
                  <a:cubicBezTo>
                    <a:pt x="93631" y="59912"/>
                    <a:pt x="102394" y="62198"/>
                    <a:pt x="110395" y="66866"/>
                  </a:cubicBezTo>
                  <a:cubicBezTo>
                    <a:pt x="118396" y="71533"/>
                    <a:pt x="124682" y="78772"/>
                    <a:pt x="129445" y="88487"/>
                  </a:cubicBezTo>
                  <a:cubicBezTo>
                    <a:pt x="134207" y="98298"/>
                    <a:pt x="136588" y="110585"/>
                    <a:pt x="136588" y="125540"/>
                  </a:cubicBezTo>
                  <a:cubicBezTo>
                    <a:pt x="136588" y="139351"/>
                    <a:pt x="133731" y="151829"/>
                    <a:pt x="128016" y="163068"/>
                  </a:cubicBezTo>
                  <a:cubicBezTo>
                    <a:pt x="122301" y="174308"/>
                    <a:pt x="114205" y="183166"/>
                    <a:pt x="103632" y="189738"/>
                  </a:cubicBezTo>
                  <a:cubicBezTo>
                    <a:pt x="93059" y="196310"/>
                    <a:pt x="80772" y="199644"/>
                    <a:pt x="66770" y="199644"/>
                  </a:cubicBezTo>
                  <a:cubicBezTo>
                    <a:pt x="55721" y="199644"/>
                    <a:pt x="45625" y="198596"/>
                    <a:pt x="36481" y="196406"/>
                  </a:cubicBezTo>
                  <a:cubicBezTo>
                    <a:pt x="27337" y="194215"/>
                    <a:pt x="21812" y="192310"/>
                    <a:pt x="19907" y="190500"/>
                  </a:cubicBezTo>
                  <a:lnTo>
                    <a:pt x="19907" y="17335"/>
                  </a:lnTo>
                  <a:lnTo>
                    <a:pt x="191" y="14669"/>
                  </a:lnTo>
                  <a:lnTo>
                    <a:pt x="191" y="4572"/>
                  </a:lnTo>
                  <a:close/>
                  <a:moveTo>
                    <a:pt x="57150" y="81153"/>
                  </a:moveTo>
                  <a:cubicBezTo>
                    <a:pt x="51911" y="83915"/>
                    <a:pt x="47720" y="87154"/>
                    <a:pt x="44482" y="90678"/>
                  </a:cubicBezTo>
                  <a:lnTo>
                    <a:pt x="44482" y="179261"/>
                  </a:lnTo>
                  <a:cubicBezTo>
                    <a:pt x="45434" y="181546"/>
                    <a:pt x="48196" y="183261"/>
                    <a:pt x="52768" y="184690"/>
                  </a:cubicBezTo>
                  <a:cubicBezTo>
                    <a:pt x="57341" y="186023"/>
                    <a:pt x="62484" y="186690"/>
                    <a:pt x="68294" y="186690"/>
                  </a:cubicBezTo>
                  <a:cubicBezTo>
                    <a:pt x="80677" y="186690"/>
                    <a:pt x="90583" y="181737"/>
                    <a:pt x="98107" y="171736"/>
                  </a:cubicBezTo>
                  <a:cubicBezTo>
                    <a:pt x="105632" y="161830"/>
                    <a:pt x="109442" y="147256"/>
                    <a:pt x="109442" y="128206"/>
                  </a:cubicBezTo>
                  <a:cubicBezTo>
                    <a:pt x="109442" y="111062"/>
                    <a:pt x="106204" y="98203"/>
                    <a:pt x="99536" y="89725"/>
                  </a:cubicBezTo>
                  <a:cubicBezTo>
                    <a:pt x="92869" y="81248"/>
                    <a:pt x="84487" y="76962"/>
                    <a:pt x="74009" y="76962"/>
                  </a:cubicBezTo>
                  <a:cubicBezTo>
                    <a:pt x="68104" y="76962"/>
                    <a:pt x="62389" y="78391"/>
                    <a:pt x="57150" y="8115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8" name="Freeform: Shape 107">
              <a:extLst>
                <a:ext uri="{FF2B5EF4-FFF2-40B4-BE49-F238E27FC236}">
                  <a16:creationId xmlns:a16="http://schemas.microsoft.com/office/drawing/2014/main" id="{5CB4AA07-FED8-2B3A-EE6E-5AA6E187B754}"/>
                </a:ext>
              </a:extLst>
            </p:cNvPr>
            <p:cNvSpPr/>
            <p:nvPr/>
          </p:nvSpPr>
          <p:spPr>
            <a:xfrm>
              <a:off x="13272325"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2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526 w 63817"/>
                <a:gd name="connsiteY13" fmla="*/ 28861 h 190690"/>
                <a:gd name="connsiteX14" fmla="*/ 13716 w 63817"/>
                <a:gd name="connsiteY14" fmla="*/ 17812 h 190690"/>
                <a:gd name="connsiteX15" fmla="*/ 18383 w 63817"/>
                <a:gd name="connsiteY15" fmla="*/ 5048 h 190690"/>
                <a:gd name="connsiteX16" fmla="*/ 31242 w 63817"/>
                <a:gd name="connsiteY16" fmla="*/ 0 h 190690"/>
                <a:gd name="connsiteX17" fmla="*/ 43243 w 63817"/>
                <a:gd name="connsiteY17" fmla="*/ 4381 h 190690"/>
                <a:gd name="connsiteX18" fmla="*/ 47053 w 63817"/>
                <a:gd name="connsiteY18" fmla="*/ 15430 h 190690"/>
                <a:gd name="connsiteX19" fmla="*/ 42386 w 63817"/>
                <a:gd name="connsiteY19" fmla="*/ 28384 h 190690"/>
                <a:gd name="connsiteX20" fmla="*/ 29242 w 63817"/>
                <a:gd name="connsiteY20" fmla="*/ 33147 h 190690"/>
                <a:gd name="connsiteX21" fmla="*/ 29051 w 63817"/>
                <a:gd name="connsiteY21" fmla="*/ 33147 h 190690"/>
                <a:gd name="connsiteX22" fmla="*/ 17526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2" y="54102"/>
                  </a:lnTo>
                  <a:lnTo>
                    <a:pt x="44577" y="58388"/>
                  </a:lnTo>
                  <a:lnTo>
                    <a:pt x="44577" y="176975"/>
                  </a:lnTo>
                  <a:lnTo>
                    <a:pt x="63817" y="178879"/>
                  </a:lnTo>
                  <a:lnTo>
                    <a:pt x="63817" y="190690"/>
                  </a:lnTo>
                  <a:lnTo>
                    <a:pt x="0" y="190690"/>
                  </a:lnTo>
                  <a:lnTo>
                    <a:pt x="0" y="178879"/>
                  </a:lnTo>
                  <a:lnTo>
                    <a:pt x="19526" y="176689"/>
                  </a:lnTo>
                  <a:lnTo>
                    <a:pt x="19526" y="75819"/>
                  </a:lnTo>
                  <a:close/>
                  <a:moveTo>
                    <a:pt x="17526" y="28861"/>
                  </a:moveTo>
                  <a:cubicBezTo>
                    <a:pt x="14954" y="26003"/>
                    <a:pt x="13716" y="22289"/>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3" y="10954"/>
                    <a:pt x="47053" y="15430"/>
                  </a:cubicBezTo>
                  <a:cubicBezTo>
                    <a:pt x="47053" y="20860"/>
                    <a:pt x="45529" y="25241"/>
                    <a:pt x="42386" y="28384"/>
                  </a:cubicBezTo>
                  <a:cubicBezTo>
                    <a:pt x="39243" y="31623"/>
                    <a:pt x="34861" y="33147"/>
                    <a:pt x="29242" y="33147"/>
                  </a:cubicBezTo>
                  <a:lnTo>
                    <a:pt x="29051" y="33147"/>
                  </a:lnTo>
                  <a:cubicBezTo>
                    <a:pt x="24003" y="33242"/>
                    <a:pt x="20098" y="31814"/>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9" name="Freeform: Shape 108">
              <a:extLst>
                <a:ext uri="{FF2B5EF4-FFF2-40B4-BE49-F238E27FC236}">
                  <a16:creationId xmlns:a16="http://schemas.microsoft.com/office/drawing/2014/main" id="{446E7E95-BAB4-EA76-1D35-985AB8C2CCA1}"/>
                </a:ext>
              </a:extLst>
            </p:cNvPr>
            <p:cNvSpPr/>
            <p:nvPr/>
          </p:nvSpPr>
          <p:spPr>
            <a:xfrm>
              <a:off x="13351192"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10" name="Freeform: Shape 109">
              <a:extLst>
                <a:ext uri="{FF2B5EF4-FFF2-40B4-BE49-F238E27FC236}">
                  <a16:creationId xmlns:a16="http://schemas.microsoft.com/office/drawing/2014/main" id="{016A988F-B9EC-1151-824F-D6053C3E79CE}"/>
                </a:ext>
              </a:extLst>
            </p:cNvPr>
            <p:cNvSpPr/>
            <p:nvPr/>
          </p:nvSpPr>
          <p:spPr>
            <a:xfrm>
              <a:off x="13432821" y="7104760"/>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3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5" y="2858"/>
                    <a:pt x="50578" y="0"/>
                    <a:pt x="62770" y="0"/>
                  </a:cubicBezTo>
                  <a:cubicBezTo>
                    <a:pt x="77724" y="0"/>
                    <a:pt x="89249" y="4096"/>
                    <a:pt x="97536" y="12383"/>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3" y="123254"/>
                    <a:pt x="67342" y="123254"/>
                  </a:cubicBezTo>
                  <a:cubicBezTo>
                    <a:pt x="73724"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9"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111" name="Graphic 175">
            <a:extLst>
              <a:ext uri="{FF2B5EF4-FFF2-40B4-BE49-F238E27FC236}">
                <a16:creationId xmlns:a16="http://schemas.microsoft.com/office/drawing/2014/main" id="{3F1AF706-7285-1A3E-7E6D-027C5665DCF3}"/>
              </a:ext>
            </a:extLst>
          </p:cNvPr>
          <p:cNvGrpSpPr>
            <a:grpSpLocks noChangeAspect="1"/>
          </p:cNvGrpSpPr>
          <p:nvPr/>
        </p:nvGrpSpPr>
        <p:grpSpPr bwMode="auto">
          <a:xfrm>
            <a:off x="1708398" y="4521002"/>
            <a:ext cx="1673572" cy="2057161"/>
            <a:chOff x="10648950" y="5323681"/>
            <a:chExt cx="3089433" cy="3089433"/>
          </a:xfrm>
        </p:grpSpPr>
        <p:sp>
          <p:nvSpPr>
            <p:cNvPr id="112" name="Freeform: Shape 111">
              <a:extLst>
                <a:ext uri="{FF2B5EF4-FFF2-40B4-BE49-F238E27FC236}">
                  <a16:creationId xmlns:a16="http://schemas.microsoft.com/office/drawing/2014/main" id="{68B5D600-DBA0-83F9-1E44-37134C9839ED}"/>
                </a:ext>
              </a:extLst>
            </p:cNvPr>
            <p:cNvSpPr/>
            <p:nvPr/>
          </p:nvSpPr>
          <p:spPr>
            <a:xfrm>
              <a:off x="10648950" y="5323681"/>
              <a:ext cx="1310777" cy="2622744"/>
            </a:xfrm>
            <a:custGeom>
              <a:avLst/>
              <a:gdLst>
                <a:gd name="connsiteX0" fmla="*/ 1311212 w 1311211"/>
                <a:gd name="connsiteY0" fmla="*/ 0 h 2622423"/>
                <a:gd name="connsiteX1" fmla="*/ 0 w 1311211"/>
                <a:gd name="connsiteY1" fmla="*/ 1311212 h 2622423"/>
                <a:gd name="connsiteX2" fmla="*/ 1311212 w 1311211"/>
                <a:gd name="connsiteY2" fmla="*/ 2622423 h 2622423"/>
                <a:gd name="connsiteX3" fmla="*/ 1311212 w 1311211"/>
                <a:gd name="connsiteY3" fmla="*/ 0 h 2622423"/>
              </a:gdLst>
              <a:ahLst/>
              <a:cxnLst>
                <a:cxn ang="0">
                  <a:pos x="connsiteX0" y="connsiteY0"/>
                </a:cxn>
                <a:cxn ang="0">
                  <a:pos x="connsiteX1" y="connsiteY1"/>
                </a:cxn>
                <a:cxn ang="0">
                  <a:pos x="connsiteX2" y="connsiteY2"/>
                </a:cxn>
                <a:cxn ang="0">
                  <a:pos x="connsiteX3" y="connsiteY3"/>
                </a:cxn>
              </a:cxnLst>
              <a:rect l="l" t="t" r="r" b="b"/>
              <a:pathLst>
                <a:path w="1311211" h="2622423">
                  <a:moveTo>
                    <a:pt x="1311212" y="0"/>
                  </a:moveTo>
                  <a:cubicBezTo>
                    <a:pt x="587026" y="0"/>
                    <a:pt x="0" y="587026"/>
                    <a:pt x="0" y="1311212"/>
                  </a:cubicBezTo>
                  <a:cubicBezTo>
                    <a:pt x="0" y="2035397"/>
                    <a:pt x="587026" y="2622423"/>
                    <a:pt x="1311212" y="2622423"/>
                  </a:cubicBezTo>
                  <a:lnTo>
                    <a:pt x="1311212" y="0"/>
                  </a:lnTo>
                  <a:close/>
                </a:path>
              </a:pathLst>
            </a:custGeom>
            <a:solidFill>
              <a:schemeClr val="accent3"/>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13" name="Freeform: Shape 115">
              <a:extLst>
                <a:ext uri="{FF2B5EF4-FFF2-40B4-BE49-F238E27FC236}">
                  <a16:creationId xmlns:a16="http://schemas.microsoft.com/office/drawing/2014/main" id="{C7844D12-7435-D7F5-7EA7-A334AB1C0ED5}"/>
                </a:ext>
              </a:extLst>
            </p:cNvPr>
            <p:cNvSpPr>
              <a:spLocks/>
            </p:cNvSpPr>
            <p:nvPr/>
          </p:nvSpPr>
          <p:spPr bwMode="auto">
            <a:xfrm>
              <a:off x="11960161" y="5323681"/>
              <a:ext cx="1778222" cy="3089433"/>
            </a:xfrm>
            <a:custGeom>
              <a:avLst/>
              <a:gdLst>
                <a:gd name="T0" fmla="*/ 1778222 w 1778222"/>
                <a:gd name="T1" fmla="*/ 2683955 h 3089433"/>
                <a:gd name="T2" fmla="*/ 1059275 w 1778222"/>
                <a:gd name="T3" fmla="*/ 2083594 h 3089433"/>
                <a:gd name="T4" fmla="*/ 1311116 w 1778222"/>
                <a:gd name="T5" fmla="*/ 1311212 h 3089433"/>
                <a:gd name="T6" fmla="*/ 0 w 1778222"/>
                <a:gd name="T7" fmla="*/ 0 h 3089433"/>
                <a:gd name="T8" fmla="*/ 0 w 1778222"/>
                <a:gd name="T9" fmla="*/ 2622328 h 3089433"/>
                <a:gd name="T10" fmla="*/ 772382 w 1778222"/>
                <a:gd name="T11" fmla="*/ 2370487 h 3089433"/>
                <a:gd name="T12" fmla="*/ 1372743 w 1778222"/>
                <a:gd name="T13" fmla="*/ 3089434 h 3089433"/>
                <a:gd name="T14" fmla="*/ 1778222 w 1778222"/>
                <a:gd name="T15" fmla="*/ 2683955 h 30894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78222" h="3089433">
                  <a:moveTo>
                    <a:pt x="1778222" y="2683955"/>
                  </a:moveTo>
                  <a:lnTo>
                    <a:pt x="1059275" y="2083594"/>
                  </a:lnTo>
                  <a:cubicBezTo>
                    <a:pt x="1217486" y="1866900"/>
                    <a:pt x="1311116" y="1600010"/>
                    <a:pt x="1311116" y="1311212"/>
                  </a:cubicBezTo>
                  <a:cubicBezTo>
                    <a:pt x="1311116" y="587026"/>
                    <a:pt x="724090" y="0"/>
                    <a:pt x="0" y="0"/>
                  </a:cubicBezTo>
                  <a:lnTo>
                    <a:pt x="0" y="2622328"/>
                  </a:lnTo>
                  <a:cubicBezTo>
                    <a:pt x="288893" y="2622328"/>
                    <a:pt x="555688" y="2528697"/>
                    <a:pt x="772382" y="2370487"/>
                  </a:cubicBezTo>
                  <a:lnTo>
                    <a:pt x="1372743" y="3089434"/>
                  </a:lnTo>
                  <a:lnTo>
                    <a:pt x="1778222" y="2683955"/>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grpSp>
      <p:sp>
        <p:nvSpPr>
          <p:cNvPr id="2" name="Title 1"/>
          <p:cNvSpPr>
            <a:spLocks noGrp="1"/>
          </p:cNvSpPr>
          <p:nvPr>
            <p:ph type="ctrTitle"/>
          </p:nvPr>
        </p:nvSpPr>
        <p:spPr>
          <a:xfrm>
            <a:off x="3625538" y="3919311"/>
            <a:ext cx="3625964" cy="1523911"/>
          </a:xfrm>
        </p:spPr>
        <p:txBody>
          <a:bodyPr anchor="b">
            <a:normAutofit/>
          </a:bodyPr>
          <a:lstStyle>
            <a:lvl1pPr algn="l">
              <a:defRPr sz="2678" b="1">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3625538" y="5675086"/>
            <a:ext cx="3625964" cy="507529"/>
          </a:xfrm>
        </p:spPr>
        <p:txBody>
          <a:bodyPr>
            <a:noAutofit/>
          </a:bodyPr>
          <a:lstStyle>
            <a:lvl1pPr marL="0" indent="0" algn="l">
              <a:lnSpc>
                <a:spcPct val="100000"/>
              </a:lnSpc>
              <a:spcBef>
                <a:spcPts val="0"/>
              </a:spcBef>
              <a:buNone/>
              <a:defRPr sz="1218">
                <a:solidFill>
                  <a:schemeClr val="tx2"/>
                </a:solidFill>
              </a:defRPr>
            </a:lvl1pPr>
            <a:lvl2pPr marL="370969" indent="0" algn="ctr">
              <a:buNone/>
              <a:defRPr sz="1623"/>
            </a:lvl2pPr>
            <a:lvl3pPr marL="741937" indent="0" algn="ctr">
              <a:buNone/>
              <a:defRPr sz="1460"/>
            </a:lvl3pPr>
            <a:lvl4pPr marL="1112904" indent="0" algn="ctr">
              <a:buNone/>
              <a:defRPr sz="1298"/>
            </a:lvl4pPr>
            <a:lvl5pPr marL="1483873" indent="0" algn="ctr">
              <a:buNone/>
              <a:defRPr sz="1298"/>
            </a:lvl5pPr>
            <a:lvl6pPr marL="1854841" indent="0" algn="ctr">
              <a:buNone/>
              <a:defRPr sz="1298"/>
            </a:lvl6pPr>
            <a:lvl7pPr marL="2225810" indent="0" algn="ctr">
              <a:buNone/>
              <a:defRPr sz="1298"/>
            </a:lvl7pPr>
            <a:lvl8pPr marL="2596778" indent="0" algn="ctr">
              <a:buNone/>
              <a:defRPr sz="1298"/>
            </a:lvl8pPr>
            <a:lvl9pPr marL="2967746" indent="0" algn="ctr">
              <a:buNone/>
              <a:defRPr sz="1298"/>
            </a:lvl9pPr>
          </a:lstStyle>
          <a:p>
            <a:r>
              <a:rPr lang="en-US"/>
              <a:t>Click to edit Master subtitle style</a:t>
            </a:r>
            <a:endParaRPr lang="en-US" dirty="0"/>
          </a:p>
        </p:txBody>
      </p:sp>
      <p:sp>
        <p:nvSpPr>
          <p:cNvPr id="114" name="Date Placeholder 9">
            <a:extLst>
              <a:ext uri="{FF2B5EF4-FFF2-40B4-BE49-F238E27FC236}">
                <a16:creationId xmlns:a16="http://schemas.microsoft.com/office/drawing/2014/main" id="{BEFE3D0D-0BE1-6076-825D-DA248C410AC1}"/>
              </a:ext>
            </a:extLst>
          </p:cNvPr>
          <p:cNvSpPr>
            <a:spLocks noGrp="1"/>
          </p:cNvSpPr>
          <p:nvPr>
            <p:ph type="dt" sz="half" idx="10"/>
          </p:nvPr>
        </p:nvSpPr>
        <p:spPr>
          <a:xfrm>
            <a:off x="512068" y="6069223"/>
            <a:ext cx="1907034" cy="365453"/>
          </a:xfrm>
        </p:spPr>
        <p:txBody>
          <a:bodyPr/>
          <a:lstStyle>
            <a:lvl1pPr algn="l">
              <a:defRPr sz="893">
                <a:solidFill>
                  <a:schemeClr val="bg1"/>
                </a:solidFill>
              </a:defRPr>
            </a:lvl1pPr>
          </a:lstStyle>
          <a:p>
            <a:fld id="{0538DEC3-A100-469C-A2E8-D4030F9E8DF9}" type="datetimeFigureOut">
              <a:rPr lang="en-US" smtClean="0"/>
              <a:t>7/16/2024</a:t>
            </a:fld>
            <a:endParaRPr lang="en-US"/>
          </a:p>
        </p:txBody>
      </p:sp>
    </p:spTree>
    <p:extLst>
      <p:ext uri="{BB962C8B-B14F-4D97-AF65-F5344CB8AC3E}">
        <p14:creationId xmlns:p14="http://schemas.microsoft.com/office/powerpoint/2010/main" val="2773999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B143108-AD9D-D15B-A5B5-04C9A46F5B99}"/>
              </a:ext>
            </a:extLst>
          </p:cNvPr>
          <p:cNvSpPr>
            <a:spLocks noGrp="1" noChangeArrowheads="1"/>
          </p:cNvSpPr>
          <p:nvPr>
            <p:ph type="title"/>
          </p:nvPr>
        </p:nvSpPr>
        <p:spPr bwMode="auto">
          <a:xfrm>
            <a:off x="681038" y="365454"/>
            <a:ext cx="8543925" cy="13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o-RO"/>
              <a:t>Click to edit Master title style</a:t>
            </a:r>
          </a:p>
        </p:txBody>
      </p:sp>
      <p:sp>
        <p:nvSpPr>
          <p:cNvPr id="1027" name="Text Placeholder 2">
            <a:extLst>
              <a:ext uri="{FF2B5EF4-FFF2-40B4-BE49-F238E27FC236}">
                <a16:creationId xmlns:a16="http://schemas.microsoft.com/office/drawing/2014/main" id="{47C6A7DD-F0F0-2897-AD77-CC9D2E504217}"/>
              </a:ext>
            </a:extLst>
          </p:cNvPr>
          <p:cNvSpPr>
            <a:spLocks noGrp="1" noChangeArrowheads="1"/>
          </p:cNvSpPr>
          <p:nvPr>
            <p:ph type="body" idx="1"/>
          </p:nvPr>
        </p:nvSpPr>
        <p:spPr bwMode="auto">
          <a:xfrm>
            <a:off x="681038" y="1825684"/>
            <a:ext cx="8543925" cy="435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o-RO"/>
              <a:t>Click to edit Master text styles</a:t>
            </a:r>
          </a:p>
          <a:p>
            <a:pPr lvl="1"/>
            <a:r>
              <a:rPr lang="en-US" altLang="ro-RO"/>
              <a:t>Second level</a:t>
            </a:r>
          </a:p>
          <a:p>
            <a:pPr lvl="2"/>
            <a:r>
              <a:rPr lang="en-US" altLang="ro-RO"/>
              <a:t>Third level</a:t>
            </a:r>
          </a:p>
          <a:p>
            <a:pPr lvl="3"/>
            <a:r>
              <a:rPr lang="en-US" altLang="ro-RO"/>
              <a:t>Fourth level</a:t>
            </a:r>
          </a:p>
          <a:p>
            <a:pPr lvl="4"/>
            <a:r>
              <a:rPr lang="en-US" altLang="ro-RO"/>
              <a:t>Fifth level</a:t>
            </a:r>
          </a:p>
        </p:txBody>
      </p:sp>
      <p:sp>
        <p:nvSpPr>
          <p:cNvPr id="4" name="Date Placeholder 3">
            <a:extLst>
              <a:ext uri="{FF2B5EF4-FFF2-40B4-BE49-F238E27FC236}">
                <a16:creationId xmlns:a16="http://schemas.microsoft.com/office/drawing/2014/main" id="{7B1BE7FD-C49F-0F5A-5DB1-263E0FBD2FDE}"/>
              </a:ext>
            </a:extLst>
          </p:cNvPr>
          <p:cNvSpPr>
            <a:spLocks noGrp="1"/>
          </p:cNvSpPr>
          <p:nvPr>
            <p:ph type="dt" sz="half" idx="2"/>
          </p:nvPr>
        </p:nvSpPr>
        <p:spPr>
          <a:xfrm>
            <a:off x="681038" y="6356195"/>
            <a:ext cx="2228850" cy="365453"/>
          </a:xfrm>
          <a:prstGeom prst="rect">
            <a:avLst/>
          </a:prstGeom>
        </p:spPr>
        <p:txBody>
          <a:bodyPr vert="horz" lIns="91440" tIns="45720" rIns="91440" bIns="45720" rtlCol="0" anchor="ctr"/>
          <a:lstStyle>
            <a:lvl1pPr algn="l" eaLnBrk="1" fontAlgn="auto" hangingPunct="1">
              <a:spcBef>
                <a:spcPts val="0"/>
              </a:spcBef>
              <a:spcAft>
                <a:spcPts val="0"/>
              </a:spcAft>
              <a:defRPr sz="974">
                <a:solidFill>
                  <a:schemeClr val="tx1">
                    <a:tint val="75000"/>
                  </a:schemeClr>
                </a:solidFill>
                <a:latin typeface="+mn-lt"/>
              </a:defRPr>
            </a:lvl1pPr>
          </a:lstStyle>
          <a:p>
            <a:fld id="{0538DEC3-A100-469C-A2E8-D4030F9E8DF9}" type="datetimeFigureOut">
              <a:rPr lang="en-US" smtClean="0"/>
              <a:t>7/16/2024</a:t>
            </a:fld>
            <a:endParaRPr lang="en-US"/>
          </a:p>
        </p:txBody>
      </p:sp>
      <p:sp>
        <p:nvSpPr>
          <p:cNvPr id="5" name="Footer Placeholder 4">
            <a:extLst>
              <a:ext uri="{FF2B5EF4-FFF2-40B4-BE49-F238E27FC236}">
                <a16:creationId xmlns:a16="http://schemas.microsoft.com/office/drawing/2014/main" id="{FD0D7E88-3ADA-C9B2-693A-A30E61AFB758}"/>
              </a:ext>
            </a:extLst>
          </p:cNvPr>
          <p:cNvSpPr>
            <a:spLocks noGrp="1"/>
          </p:cNvSpPr>
          <p:nvPr>
            <p:ph type="ftr" sz="quarter" idx="3"/>
          </p:nvPr>
        </p:nvSpPr>
        <p:spPr>
          <a:xfrm>
            <a:off x="3281363" y="6356195"/>
            <a:ext cx="3343275" cy="365453"/>
          </a:xfrm>
          <a:prstGeom prst="rect">
            <a:avLst/>
          </a:prstGeom>
        </p:spPr>
        <p:txBody>
          <a:bodyPr vert="horz" lIns="91440" tIns="45720" rIns="91440" bIns="45720" rtlCol="0" anchor="ctr"/>
          <a:lstStyle>
            <a:lvl1pPr algn="ctr" eaLnBrk="1" fontAlgn="auto" hangingPunct="1">
              <a:spcBef>
                <a:spcPts val="0"/>
              </a:spcBef>
              <a:spcAft>
                <a:spcPts val="0"/>
              </a:spcAft>
              <a:defRPr sz="974">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C4A21EF6-0FBF-CA2E-D8D7-79A9671248B0}"/>
              </a:ext>
            </a:extLst>
          </p:cNvPr>
          <p:cNvSpPr>
            <a:spLocks noGrp="1"/>
          </p:cNvSpPr>
          <p:nvPr>
            <p:ph type="sldNum" sz="quarter" idx="4"/>
          </p:nvPr>
        </p:nvSpPr>
        <p:spPr>
          <a:xfrm>
            <a:off x="6996113" y="6356195"/>
            <a:ext cx="2228850" cy="365453"/>
          </a:xfrm>
          <a:prstGeom prst="rect">
            <a:avLst/>
          </a:prstGeom>
        </p:spPr>
        <p:txBody>
          <a:bodyPr vert="horz" lIns="91440" tIns="45720" rIns="91440" bIns="45720" rtlCol="0" anchor="ctr"/>
          <a:lstStyle>
            <a:lvl1pPr algn="r" eaLnBrk="1" fontAlgn="auto" hangingPunct="1">
              <a:spcBef>
                <a:spcPts val="0"/>
              </a:spcBef>
              <a:spcAft>
                <a:spcPts val="0"/>
              </a:spcAft>
              <a:defRPr sz="974">
                <a:solidFill>
                  <a:schemeClr val="tx1">
                    <a:tint val="75000"/>
                  </a:schemeClr>
                </a:solidFill>
                <a:latin typeface="+mn-lt"/>
              </a:defRPr>
            </a:lvl1pPr>
          </a:lstStyle>
          <a:p>
            <a:fld id="{B70D0B35-03B6-47E0-BDF6-4600396463F8}" type="slidenum">
              <a:rPr lang="en-US" smtClean="0"/>
              <a:t>‹#›</a:t>
            </a:fld>
            <a:endParaRPr lang="en-US"/>
          </a:p>
        </p:txBody>
      </p:sp>
    </p:spTree>
    <p:extLst>
      <p:ext uri="{BB962C8B-B14F-4D97-AF65-F5344CB8AC3E}">
        <p14:creationId xmlns:p14="http://schemas.microsoft.com/office/powerpoint/2010/main" val="406951777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741937" rtl="0" eaLnBrk="1" fontAlgn="base" hangingPunct="1">
        <a:lnSpc>
          <a:spcPct val="90000"/>
        </a:lnSpc>
        <a:spcBef>
          <a:spcPct val="0"/>
        </a:spcBef>
        <a:spcAft>
          <a:spcPct val="0"/>
        </a:spcAft>
        <a:defRPr sz="3571" b="1" kern="1200">
          <a:solidFill>
            <a:schemeClr val="tx2"/>
          </a:solidFill>
          <a:latin typeface="+mj-lt"/>
          <a:ea typeface="+mj-ea"/>
          <a:cs typeface="+mj-cs"/>
        </a:defRPr>
      </a:lvl1pPr>
      <a:lvl2pPr algn="l" defTabSz="741937" rtl="0" eaLnBrk="1" fontAlgn="base" hangingPunct="1">
        <a:lnSpc>
          <a:spcPct val="90000"/>
        </a:lnSpc>
        <a:spcBef>
          <a:spcPct val="0"/>
        </a:spcBef>
        <a:spcAft>
          <a:spcPct val="0"/>
        </a:spcAft>
        <a:defRPr sz="3571" b="1">
          <a:solidFill>
            <a:schemeClr val="tx2"/>
          </a:solidFill>
          <a:latin typeface="Calibri" panose="020F0502020204030204" pitchFamily="34" charset="0"/>
        </a:defRPr>
      </a:lvl2pPr>
      <a:lvl3pPr algn="l" defTabSz="741937" rtl="0" eaLnBrk="1" fontAlgn="base" hangingPunct="1">
        <a:lnSpc>
          <a:spcPct val="90000"/>
        </a:lnSpc>
        <a:spcBef>
          <a:spcPct val="0"/>
        </a:spcBef>
        <a:spcAft>
          <a:spcPct val="0"/>
        </a:spcAft>
        <a:defRPr sz="3571" b="1">
          <a:solidFill>
            <a:schemeClr val="tx2"/>
          </a:solidFill>
          <a:latin typeface="Calibri" panose="020F0502020204030204" pitchFamily="34" charset="0"/>
        </a:defRPr>
      </a:lvl3pPr>
      <a:lvl4pPr algn="l" defTabSz="741937" rtl="0" eaLnBrk="1" fontAlgn="base" hangingPunct="1">
        <a:lnSpc>
          <a:spcPct val="90000"/>
        </a:lnSpc>
        <a:spcBef>
          <a:spcPct val="0"/>
        </a:spcBef>
        <a:spcAft>
          <a:spcPct val="0"/>
        </a:spcAft>
        <a:defRPr sz="3571" b="1">
          <a:solidFill>
            <a:schemeClr val="tx2"/>
          </a:solidFill>
          <a:latin typeface="Calibri" panose="020F0502020204030204" pitchFamily="34" charset="0"/>
        </a:defRPr>
      </a:lvl4pPr>
      <a:lvl5pPr algn="l" defTabSz="741937" rtl="0" eaLnBrk="1" fontAlgn="base" hangingPunct="1">
        <a:lnSpc>
          <a:spcPct val="90000"/>
        </a:lnSpc>
        <a:spcBef>
          <a:spcPct val="0"/>
        </a:spcBef>
        <a:spcAft>
          <a:spcPct val="0"/>
        </a:spcAft>
        <a:defRPr sz="3571" b="1">
          <a:solidFill>
            <a:schemeClr val="tx2"/>
          </a:solidFill>
          <a:latin typeface="Calibri" panose="020F0502020204030204" pitchFamily="34" charset="0"/>
        </a:defRPr>
      </a:lvl5pPr>
      <a:lvl6pPr marL="185484" algn="l" defTabSz="741937" rtl="0" eaLnBrk="1" fontAlgn="base" hangingPunct="1">
        <a:lnSpc>
          <a:spcPct val="90000"/>
        </a:lnSpc>
        <a:spcBef>
          <a:spcPct val="0"/>
        </a:spcBef>
        <a:spcAft>
          <a:spcPct val="0"/>
        </a:spcAft>
        <a:defRPr sz="3571" b="1">
          <a:solidFill>
            <a:schemeClr val="tx2"/>
          </a:solidFill>
          <a:latin typeface="Calibri" panose="020F0502020204030204" pitchFamily="34" charset="0"/>
        </a:defRPr>
      </a:lvl6pPr>
      <a:lvl7pPr marL="370969" algn="l" defTabSz="741937" rtl="0" eaLnBrk="1" fontAlgn="base" hangingPunct="1">
        <a:lnSpc>
          <a:spcPct val="90000"/>
        </a:lnSpc>
        <a:spcBef>
          <a:spcPct val="0"/>
        </a:spcBef>
        <a:spcAft>
          <a:spcPct val="0"/>
        </a:spcAft>
        <a:defRPr sz="3571" b="1">
          <a:solidFill>
            <a:schemeClr val="tx2"/>
          </a:solidFill>
          <a:latin typeface="Calibri" panose="020F0502020204030204" pitchFamily="34" charset="0"/>
        </a:defRPr>
      </a:lvl7pPr>
      <a:lvl8pPr marL="556452" algn="l" defTabSz="741937" rtl="0" eaLnBrk="1" fontAlgn="base" hangingPunct="1">
        <a:lnSpc>
          <a:spcPct val="90000"/>
        </a:lnSpc>
        <a:spcBef>
          <a:spcPct val="0"/>
        </a:spcBef>
        <a:spcAft>
          <a:spcPct val="0"/>
        </a:spcAft>
        <a:defRPr sz="3571" b="1">
          <a:solidFill>
            <a:schemeClr val="tx2"/>
          </a:solidFill>
          <a:latin typeface="Calibri" panose="020F0502020204030204" pitchFamily="34" charset="0"/>
        </a:defRPr>
      </a:lvl8pPr>
      <a:lvl9pPr marL="741937" algn="l" defTabSz="741937" rtl="0" eaLnBrk="1" fontAlgn="base" hangingPunct="1">
        <a:lnSpc>
          <a:spcPct val="90000"/>
        </a:lnSpc>
        <a:spcBef>
          <a:spcPct val="0"/>
        </a:spcBef>
        <a:spcAft>
          <a:spcPct val="0"/>
        </a:spcAft>
        <a:defRPr sz="3571" b="1">
          <a:solidFill>
            <a:schemeClr val="tx2"/>
          </a:solidFill>
          <a:latin typeface="Calibri" panose="020F0502020204030204" pitchFamily="34" charset="0"/>
        </a:defRPr>
      </a:lvl9pPr>
    </p:titleStyle>
    <p:bodyStyle>
      <a:lvl1pPr algn="l" defTabSz="741937" rtl="0" eaLnBrk="1" fontAlgn="base" hangingPunct="1">
        <a:lnSpc>
          <a:spcPct val="90000"/>
        </a:lnSpc>
        <a:spcBef>
          <a:spcPts val="811"/>
        </a:spcBef>
        <a:spcAft>
          <a:spcPct val="0"/>
        </a:spcAft>
        <a:buFont typeface="Arial" panose="020B0604020202020204" pitchFamily="34" charset="0"/>
        <a:defRPr sz="2272" kern="1200">
          <a:solidFill>
            <a:schemeClr val="tx1"/>
          </a:solidFill>
          <a:latin typeface="+mn-lt"/>
          <a:ea typeface="+mn-ea"/>
          <a:cs typeface="+mn-cs"/>
        </a:defRPr>
      </a:lvl1pPr>
      <a:lvl2pPr marL="370969" algn="l" defTabSz="741937" rtl="0" eaLnBrk="1" fontAlgn="base" hangingPunct="1">
        <a:lnSpc>
          <a:spcPct val="90000"/>
        </a:lnSpc>
        <a:spcBef>
          <a:spcPts val="406"/>
        </a:spcBef>
        <a:spcAft>
          <a:spcPct val="0"/>
        </a:spcAft>
        <a:buFont typeface="Arial" panose="020B0604020202020204" pitchFamily="34" charset="0"/>
        <a:defRPr sz="1948" kern="1200">
          <a:solidFill>
            <a:schemeClr val="tx1"/>
          </a:solidFill>
          <a:latin typeface="+mn-lt"/>
          <a:ea typeface="+mn-ea"/>
          <a:cs typeface="+mn-cs"/>
        </a:defRPr>
      </a:lvl2pPr>
      <a:lvl3pPr marL="741937" algn="l" defTabSz="741937" rtl="0" eaLnBrk="1" fontAlgn="base" hangingPunct="1">
        <a:lnSpc>
          <a:spcPct val="90000"/>
        </a:lnSpc>
        <a:spcBef>
          <a:spcPts val="406"/>
        </a:spcBef>
        <a:spcAft>
          <a:spcPct val="0"/>
        </a:spcAft>
        <a:buFont typeface="Arial" panose="020B0604020202020204" pitchFamily="34" charset="0"/>
        <a:defRPr sz="1623" kern="1200">
          <a:solidFill>
            <a:schemeClr val="tx1"/>
          </a:solidFill>
          <a:latin typeface="+mn-lt"/>
          <a:ea typeface="+mn-ea"/>
          <a:cs typeface="+mn-cs"/>
        </a:defRPr>
      </a:lvl3pPr>
      <a:lvl4pPr marL="1112904" algn="l" defTabSz="741937" rtl="0" eaLnBrk="1" fontAlgn="base" hangingPunct="1">
        <a:lnSpc>
          <a:spcPct val="90000"/>
        </a:lnSpc>
        <a:spcBef>
          <a:spcPts val="406"/>
        </a:spcBef>
        <a:spcAft>
          <a:spcPct val="0"/>
        </a:spcAft>
        <a:buFont typeface="Arial" panose="020B0604020202020204" pitchFamily="34" charset="0"/>
        <a:defRPr sz="1460" kern="1200">
          <a:solidFill>
            <a:schemeClr val="tx1"/>
          </a:solidFill>
          <a:latin typeface="+mn-lt"/>
          <a:ea typeface="+mn-ea"/>
          <a:cs typeface="+mn-cs"/>
        </a:defRPr>
      </a:lvl4pPr>
      <a:lvl5pPr marL="1483873" algn="l" defTabSz="741937" rtl="0" eaLnBrk="1" fontAlgn="base" hangingPunct="1">
        <a:lnSpc>
          <a:spcPct val="90000"/>
        </a:lnSpc>
        <a:spcBef>
          <a:spcPts val="406"/>
        </a:spcBef>
        <a:spcAft>
          <a:spcPct val="0"/>
        </a:spcAft>
        <a:buFont typeface="Arial" panose="020B0604020202020204" pitchFamily="34" charset="0"/>
        <a:defRPr sz="1460" kern="1200">
          <a:solidFill>
            <a:schemeClr val="tx1"/>
          </a:solidFill>
          <a:latin typeface="+mn-lt"/>
          <a:ea typeface="+mn-ea"/>
          <a:cs typeface="+mn-cs"/>
        </a:defRPr>
      </a:lvl5pPr>
      <a:lvl6pPr marL="2040325" indent="-185484" algn="l" defTabSz="741937" rtl="0" eaLnBrk="1" latinLnBrk="0" hangingPunct="1">
        <a:lnSpc>
          <a:spcPct val="90000"/>
        </a:lnSpc>
        <a:spcBef>
          <a:spcPts val="406"/>
        </a:spcBef>
        <a:buFont typeface="Arial" panose="020B0604020202020204" pitchFamily="34" charset="0"/>
        <a:buChar char="•"/>
        <a:defRPr sz="1460" kern="1200">
          <a:solidFill>
            <a:schemeClr val="tx1"/>
          </a:solidFill>
          <a:latin typeface="+mn-lt"/>
          <a:ea typeface="+mn-ea"/>
          <a:cs typeface="+mn-cs"/>
        </a:defRPr>
      </a:lvl6pPr>
      <a:lvl7pPr marL="2411294" indent="-185484" algn="l" defTabSz="741937" rtl="0" eaLnBrk="1" latinLnBrk="0" hangingPunct="1">
        <a:lnSpc>
          <a:spcPct val="90000"/>
        </a:lnSpc>
        <a:spcBef>
          <a:spcPts val="406"/>
        </a:spcBef>
        <a:buFont typeface="Arial" panose="020B0604020202020204" pitchFamily="34" charset="0"/>
        <a:buChar char="•"/>
        <a:defRPr sz="1460" kern="1200">
          <a:solidFill>
            <a:schemeClr val="tx1"/>
          </a:solidFill>
          <a:latin typeface="+mn-lt"/>
          <a:ea typeface="+mn-ea"/>
          <a:cs typeface="+mn-cs"/>
        </a:defRPr>
      </a:lvl7pPr>
      <a:lvl8pPr marL="2782262" indent="-185484" algn="l" defTabSz="741937" rtl="0" eaLnBrk="1" latinLnBrk="0" hangingPunct="1">
        <a:lnSpc>
          <a:spcPct val="90000"/>
        </a:lnSpc>
        <a:spcBef>
          <a:spcPts val="406"/>
        </a:spcBef>
        <a:buFont typeface="Arial" panose="020B0604020202020204" pitchFamily="34" charset="0"/>
        <a:buChar char="•"/>
        <a:defRPr sz="1460" kern="1200">
          <a:solidFill>
            <a:schemeClr val="tx1"/>
          </a:solidFill>
          <a:latin typeface="+mn-lt"/>
          <a:ea typeface="+mn-ea"/>
          <a:cs typeface="+mn-cs"/>
        </a:defRPr>
      </a:lvl8pPr>
      <a:lvl9pPr marL="3153231" indent="-185484" algn="l" defTabSz="741937" rtl="0" eaLnBrk="1" latinLnBrk="0" hangingPunct="1">
        <a:lnSpc>
          <a:spcPct val="90000"/>
        </a:lnSpc>
        <a:spcBef>
          <a:spcPts val="406"/>
        </a:spcBef>
        <a:buFont typeface="Arial" panose="020B0604020202020204" pitchFamily="34" charset="0"/>
        <a:buChar char="•"/>
        <a:defRPr sz="1460" kern="1200">
          <a:solidFill>
            <a:schemeClr val="tx1"/>
          </a:solidFill>
          <a:latin typeface="+mn-lt"/>
          <a:ea typeface="+mn-ea"/>
          <a:cs typeface="+mn-cs"/>
        </a:defRPr>
      </a:lvl9pPr>
    </p:bodyStyle>
    <p:otherStyle>
      <a:defPPr>
        <a:defRPr lang="en-US"/>
      </a:defPPr>
      <a:lvl1pPr marL="0" algn="l" defTabSz="741937" rtl="0" eaLnBrk="1" latinLnBrk="0" hangingPunct="1">
        <a:defRPr sz="1460" kern="1200">
          <a:solidFill>
            <a:schemeClr val="tx1"/>
          </a:solidFill>
          <a:latin typeface="+mn-lt"/>
          <a:ea typeface="+mn-ea"/>
          <a:cs typeface="+mn-cs"/>
        </a:defRPr>
      </a:lvl1pPr>
      <a:lvl2pPr marL="370969" algn="l" defTabSz="741937" rtl="0" eaLnBrk="1" latinLnBrk="0" hangingPunct="1">
        <a:defRPr sz="1460" kern="1200">
          <a:solidFill>
            <a:schemeClr val="tx1"/>
          </a:solidFill>
          <a:latin typeface="+mn-lt"/>
          <a:ea typeface="+mn-ea"/>
          <a:cs typeface="+mn-cs"/>
        </a:defRPr>
      </a:lvl2pPr>
      <a:lvl3pPr marL="741937" algn="l" defTabSz="741937" rtl="0" eaLnBrk="1" latinLnBrk="0" hangingPunct="1">
        <a:defRPr sz="1460" kern="1200">
          <a:solidFill>
            <a:schemeClr val="tx1"/>
          </a:solidFill>
          <a:latin typeface="+mn-lt"/>
          <a:ea typeface="+mn-ea"/>
          <a:cs typeface="+mn-cs"/>
        </a:defRPr>
      </a:lvl3pPr>
      <a:lvl4pPr marL="1112904" algn="l" defTabSz="741937" rtl="0" eaLnBrk="1" latinLnBrk="0" hangingPunct="1">
        <a:defRPr sz="1460" kern="1200">
          <a:solidFill>
            <a:schemeClr val="tx1"/>
          </a:solidFill>
          <a:latin typeface="+mn-lt"/>
          <a:ea typeface="+mn-ea"/>
          <a:cs typeface="+mn-cs"/>
        </a:defRPr>
      </a:lvl4pPr>
      <a:lvl5pPr marL="1483873" algn="l" defTabSz="741937" rtl="0" eaLnBrk="1" latinLnBrk="0" hangingPunct="1">
        <a:defRPr sz="1460" kern="1200">
          <a:solidFill>
            <a:schemeClr val="tx1"/>
          </a:solidFill>
          <a:latin typeface="+mn-lt"/>
          <a:ea typeface="+mn-ea"/>
          <a:cs typeface="+mn-cs"/>
        </a:defRPr>
      </a:lvl5pPr>
      <a:lvl6pPr marL="1854841" algn="l" defTabSz="741937" rtl="0" eaLnBrk="1" latinLnBrk="0" hangingPunct="1">
        <a:defRPr sz="1460" kern="1200">
          <a:solidFill>
            <a:schemeClr val="tx1"/>
          </a:solidFill>
          <a:latin typeface="+mn-lt"/>
          <a:ea typeface="+mn-ea"/>
          <a:cs typeface="+mn-cs"/>
        </a:defRPr>
      </a:lvl6pPr>
      <a:lvl7pPr marL="2225810" algn="l" defTabSz="741937" rtl="0" eaLnBrk="1" latinLnBrk="0" hangingPunct="1">
        <a:defRPr sz="1460" kern="1200">
          <a:solidFill>
            <a:schemeClr val="tx1"/>
          </a:solidFill>
          <a:latin typeface="+mn-lt"/>
          <a:ea typeface="+mn-ea"/>
          <a:cs typeface="+mn-cs"/>
        </a:defRPr>
      </a:lvl7pPr>
      <a:lvl8pPr marL="2596778" algn="l" defTabSz="741937" rtl="0" eaLnBrk="1" latinLnBrk="0" hangingPunct="1">
        <a:defRPr sz="1460" kern="1200">
          <a:solidFill>
            <a:schemeClr val="tx1"/>
          </a:solidFill>
          <a:latin typeface="+mn-lt"/>
          <a:ea typeface="+mn-ea"/>
          <a:cs typeface="+mn-cs"/>
        </a:defRPr>
      </a:lvl8pPr>
      <a:lvl9pPr marL="2967746" algn="l" defTabSz="741937" rtl="0" eaLnBrk="1" latinLnBrk="0" hangingPunct="1">
        <a:defRPr sz="14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5D848C3-B26C-ABFC-2846-9393CD17572B}"/>
              </a:ext>
            </a:extLst>
          </p:cNvPr>
          <p:cNvSpPr txBox="1"/>
          <p:nvPr/>
        </p:nvSpPr>
        <p:spPr>
          <a:xfrm>
            <a:off x="6916841" y="44477"/>
            <a:ext cx="2897116" cy="1217962"/>
          </a:xfrm>
          <a:prstGeom prst="rect">
            <a:avLst/>
          </a:prstGeom>
          <a:solidFill>
            <a:schemeClr val="accent1"/>
          </a:solidFill>
        </p:spPr>
        <p:txBody>
          <a:bodyPr wrap="square" rtlCol="0">
            <a:spAutoFit/>
          </a:bodyPr>
          <a:lstStyle/>
          <a:p>
            <a:pPr algn="ctr"/>
            <a:r>
              <a:rPr lang="en-US" sz="1463" b="1" cap="all" dirty="0">
                <a:solidFill>
                  <a:schemeClr val="bg1"/>
                </a:solidFill>
                <a:latin typeface="Bahnschrift" panose="020B0502040204020203" pitchFamily="34" charset="0"/>
              </a:rPr>
              <a:t>IULIE </a:t>
            </a:r>
            <a:r>
              <a:rPr lang="ro-RO" sz="1463" b="1" cap="all" dirty="0">
                <a:solidFill>
                  <a:schemeClr val="bg1"/>
                </a:solidFill>
                <a:latin typeface="Bahnschrift" panose="020B0502040204020203" pitchFamily="34" charset="0"/>
              </a:rPr>
              <a:t>202</a:t>
            </a:r>
            <a:r>
              <a:rPr lang="en-US" sz="1463" b="1" cap="all" dirty="0">
                <a:solidFill>
                  <a:schemeClr val="bg1"/>
                </a:solidFill>
                <a:latin typeface="Bahnschrift" panose="020B0502040204020203" pitchFamily="34" charset="0"/>
              </a:rPr>
              <a:t>4</a:t>
            </a:r>
            <a:endParaRPr lang="ro-RO" sz="1463" b="1" cap="all" dirty="0">
              <a:solidFill>
                <a:schemeClr val="bg1"/>
              </a:solidFill>
              <a:latin typeface="Bahnschrift" panose="020B0502040204020203" pitchFamily="34" charset="0"/>
            </a:endParaRPr>
          </a:p>
          <a:p>
            <a:pPr algn="ctr"/>
            <a:r>
              <a:rPr lang="en-US" sz="1463" b="1" dirty="0" err="1">
                <a:solidFill>
                  <a:schemeClr val="bg1"/>
                </a:solidFill>
                <a:effectLst>
                  <a:outerShdw blurRad="38100" dist="38100" dir="2700000" algn="tl">
                    <a:srgbClr val="000000">
                      <a:alpha val="43137"/>
                    </a:srgbClr>
                  </a:outerShdw>
                </a:effectLst>
                <a:latin typeface="Bahnschrift" panose="020B0502040204020203" pitchFamily="34" charset="0"/>
              </a:rPr>
              <a:t>Informare</a:t>
            </a:r>
            <a:r>
              <a:rPr lang="en-US" sz="1463" b="1" dirty="0">
                <a:solidFill>
                  <a:schemeClr val="bg1"/>
                </a:solidFill>
                <a:effectLst>
                  <a:outerShdw blurRad="38100" dist="38100" dir="2700000" algn="tl">
                    <a:srgbClr val="000000">
                      <a:alpha val="43137"/>
                    </a:srgbClr>
                  </a:outerShdw>
                </a:effectLst>
                <a:latin typeface="Bahnschrift" panose="020B0502040204020203" pitchFamily="34" charset="0"/>
              </a:rPr>
              <a:t> </a:t>
            </a:r>
            <a:r>
              <a:rPr lang="en-US" sz="1463" b="1" dirty="0" err="1">
                <a:solidFill>
                  <a:schemeClr val="bg1"/>
                </a:solidFill>
                <a:effectLst>
                  <a:outerShdw blurRad="38100" dist="38100" dir="2700000" algn="tl">
                    <a:srgbClr val="000000">
                      <a:alpha val="43137"/>
                    </a:srgbClr>
                  </a:outerShdw>
                </a:effectLst>
                <a:latin typeface="Bahnschrift" panose="020B0502040204020203" pitchFamily="34" charset="0"/>
              </a:rPr>
              <a:t>privind</a:t>
            </a:r>
            <a:r>
              <a:rPr lang="en-US" sz="1463" b="1" dirty="0">
                <a:solidFill>
                  <a:schemeClr val="bg1"/>
                </a:solidFill>
                <a:effectLst>
                  <a:outerShdw blurRad="38100" dist="38100" dir="2700000" algn="tl">
                    <a:srgbClr val="000000">
                      <a:alpha val="43137"/>
                    </a:srgbClr>
                  </a:outerShdw>
                </a:effectLst>
                <a:latin typeface="Bahnschrift" panose="020B0502040204020203" pitchFamily="34" charset="0"/>
              </a:rPr>
              <a:t> </a:t>
            </a:r>
            <a:r>
              <a:rPr lang="en-US" sz="1463" b="1" dirty="0" err="1">
                <a:solidFill>
                  <a:schemeClr val="bg1"/>
                </a:solidFill>
                <a:effectLst>
                  <a:outerShdw blurRad="38100" dist="38100" dir="2700000" algn="tl">
                    <a:srgbClr val="000000">
                      <a:alpha val="43137"/>
                    </a:srgbClr>
                  </a:outerShdw>
                </a:effectLst>
                <a:latin typeface="Bahnschrift" panose="020B0502040204020203" pitchFamily="34" charset="0"/>
              </a:rPr>
              <a:t>efectele</a:t>
            </a:r>
            <a:r>
              <a:rPr lang="en-US" sz="1463" b="1" dirty="0">
                <a:solidFill>
                  <a:schemeClr val="bg1"/>
                </a:solidFill>
                <a:effectLst>
                  <a:outerShdw blurRad="38100" dist="38100" dir="2700000" algn="tl">
                    <a:srgbClr val="000000">
                      <a:alpha val="43137"/>
                    </a:srgbClr>
                  </a:outerShdw>
                </a:effectLst>
                <a:latin typeface="Bahnschrift" panose="020B0502040204020203" pitchFamily="34" charset="0"/>
              </a:rPr>
              <a:t> </a:t>
            </a:r>
            <a:r>
              <a:rPr lang="en-US" sz="1463" b="1" dirty="0" err="1">
                <a:solidFill>
                  <a:schemeClr val="bg1"/>
                </a:solidFill>
                <a:effectLst>
                  <a:outerShdw blurRad="38100" dist="38100" dir="2700000" algn="tl">
                    <a:srgbClr val="000000">
                      <a:alpha val="43137"/>
                    </a:srgbClr>
                  </a:outerShdw>
                </a:effectLst>
                <a:latin typeface="Bahnschrift" panose="020B0502040204020203" pitchFamily="34" charset="0"/>
              </a:rPr>
              <a:t>nocive</a:t>
            </a:r>
            <a:r>
              <a:rPr lang="en-US" sz="1463" b="1" dirty="0">
                <a:solidFill>
                  <a:schemeClr val="bg1"/>
                </a:solidFill>
                <a:effectLst>
                  <a:outerShdw blurRad="38100" dist="38100" dir="2700000" algn="tl">
                    <a:srgbClr val="000000">
                      <a:alpha val="43137"/>
                    </a:srgbClr>
                  </a:outerShdw>
                </a:effectLst>
                <a:latin typeface="Bahnschrift" panose="020B0502040204020203" pitchFamily="34" charset="0"/>
              </a:rPr>
              <a:t> ale </a:t>
            </a:r>
            <a:r>
              <a:rPr lang="en-US" sz="1463" b="1" dirty="0" err="1">
                <a:solidFill>
                  <a:schemeClr val="bg1"/>
                </a:solidFill>
                <a:effectLst>
                  <a:outerShdw blurRad="38100" dist="38100" dir="2700000" algn="tl">
                    <a:srgbClr val="000000">
                      <a:alpha val="43137"/>
                    </a:srgbClr>
                  </a:outerShdw>
                </a:effectLst>
                <a:latin typeface="Bahnschrift" panose="020B0502040204020203" pitchFamily="34" charset="0"/>
              </a:rPr>
              <a:t>Poluanţilor</a:t>
            </a:r>
            <a:r>
              <a:rPr lang="en-US" sz="1463" b="1" dirty="0">
                <a:solidFill>
                  <a:schemeClr val="bg1"/>
                </a:solidFill>
                <a:effectLst>
                  <a:outerShdw blurRad="38100" dist="38100" dir="2700000" algn="tl">
                    <a:srgbClr val="000000">
                      <a:alpha val="43137"/>
                    </a:srgbClr>
                  </a:outerShdw>
                </a:effectLst>
                <a:latin typeface="Bahnschrift" panose="020B0502040204020203" pitchFamily="34" charset="0"/>
              </a:rPr>
              <a:t> </a:t>
            </a:r>
            <a:r>
              <a:rPr lang="en-US" sz="1463" b="1" dirty="0" err="1">
                <a:solidFill>
                  <a:schemeClr val="bg1"/>
                </a:solidFill>
                <a:effectLst>
                  <a:outerShdw blurRad="38100" dist="38100" dir="2700000" algn="tl">
                    <a:srgbClr val="000000">
                      <a:alpha val="43137"/>
                    </a:srgbClr>
                  </a:outerShdw>
                </a:effectLst>
                <a:latin typeface="Bahnschrift" panose="020B0502040204020203" pitchFamily="34" charset="0"/>
              </a:rPr>
              <a:t>Organici</a:t>
            </a:r>
            <a:r>
              <a:rPr lang="en-US" sz="1463" b="1" dirty="0">
                <a:solidFill>
                  <a:schemeClr val="bg1"/>
                </a:solidFill>
                <a:effectLst>
                  <a:outerShdw blurRad="38100" dist="38100" dir="2700000" algn="tl">
                    <a:srgbClr val="000000">
                      <a:alpha val="43137"/>
                    </a:srgbClr>
                  </a:outerShdw>
                </a:effectLst>
                <a:latin typeface="Bahnschrift" panose="020B0502040204020203" pitchFamily="34" charset="0"/>
              </a:rPr>
              <a:t> </a:t>
            </a:r>
            <a:r>
              <a:rPr lang="en-US" sz="1463" b="1" dirty="0" err="1">
                <a:solidFill>
                  <a:schemeClr val="bg1"/>
                </a:solidFill>
                <a:effectLst>
                  <a:outerShdw blurRad="38100" dist="38100" dir="2700000" algn="tl">
                    <a:srgbClr val="000000">
                      <a:alpha val="43137"/>
                    </a:srgbClr>
                  </a:outerShdw>
                </a:effectLst>
                <a:latin typeface="Bahnschrift" panose="020B0502040204020203" pitchFamily="34" charset="0"/>
              </a:rPr>
              <a:t>Persistenţi</a:t>
            </a:r>
            <a:r>
              <a:rPr lang="en-US" sz="1463" b="1" dirty="0">
                <a:solidFill>
                  <a:schemeClr val="bg1"/>
                </a:solidFill>
                <a:effectLst>
                  <a:outerShdw blurRad="38100" dist="38100" dir="2700000" algn="tl">
                    <a:srgbClr val="000000">
                      <a:alpha val="43137"/>
                    </a:srgbClr>
                  </a:outerShdw>
                </a:effectLst>
                <a:latin typeface="Bahnschrift" panose="020B0502040204020203" pitchFamily="34" charset="0"/>
              </a:rPr>
              <a:t> (POP) </a:t>
            </a:r>
            <a:r>
              <a:rPr lang="en-US" sz="1463" b="1" dirty="0" err="1">
                <a:solidFill>
                  <a:schemeClr val="bg1"/>
                </a:solidFill>
                <a:effectLst>
                  <a:outerShdw blurRad="38100" dist="38100" dir="2700000" algn="tl">
                    <a:srgbClr val="000000">
                      <a:alpha val="43137"/>
                    </a:srgbClr>
                  </a:outerShdw>
                </a:effectLst>
                <a:latin typeface="Bahnschrift" panose="020B0502040204020203" pitchFamily="34" charset="0"/>
              </a:rPr>
              <a:t>asupra</a:t>
            </a:r>
            <a:r>
              <a:rPr lang="en-US" sz="1463" b="1" dirty="0">
                <a:solidFill>
                  <a:schemeClr val="bg1"/>
                </a:solidFill>
                <a:effectLst>
                  <a:outerShdw blurRad="38100" dist="38100" dir="2700000" algn="tl">
                    <a:srgbClr val="000000">
                      <a:alpha val="43137"/>
                    </a:srgbClr>
                  </a:outerShdw>
                </a:effectLst>
                <a:latin typeface="Bahnschrift" panose="020B0502040204020203" pitchFamily="34" charset="0"/>
              </a:rPr>
              <a:t> </a:t>
            </a:r>
            <a:r>
              <a:rPr lang="en-US" sz="1463" b="1" dirty="0" err="1">
                <a:solidFill>
                  <a:schemeClr val="bg1"/>
                </a:solidFill>
                <a:effectLst>
                  <a:outerShdw blurRad="38100" dist="38100" dir="2700000" algn="tl">
                    <a:srgbClr val="000000">
                      <a:alpha val="43137"/>
                    </a:srgbClr>
                  </a:outerShdw>
                </a:effectLst>
                <a:latin typeface="Bahnschrift" panose="020B0502040204020203" pitchFamily="34" charset="0"/>
              </a:rPr>
              <a:t>mediului</a:t>
            </a:r>
            <a:r>
              <a:rPr lang="en-US" sz="1463" b="1" dirty="0">
                <a:solidFill>
                  <a:schemeClr val="bg1"/>
                </a:solidFill>
                <a:effectLst>
                  <a:outerShdw blurRad="38100" dist="38100" dir="2700000" algn="tl">
                    <a:srgbClr val="000000">
                      <a:alpha val="43137"/>
                    </a:srgbClr>
                  </a:outerShdw>
                </a:effectLst>
                <a:latin typeface="Bahnschrift" panose="020B0502040204020203" pitchFamily="34" charset="0"/>
              </a:rPr>
              <a:t> </a:t>
            </a:r>
            <a:r>
              <a:rPr lang="en-US" sz="1463" b="1" dirty="0" err="1">
                <a:solidFill>
                  <a:schemeClr val="bg1"/>
                </a:solidFill>
                <a:effectLst>
                  <a:outerShdw blurRad="38100" dist="38100" dir="2700000" algn="tl">
                    <a:srgbClr val="000000">
                      <a:alpha val="43137"/>
                    </a:srgbClr>
                  </a:outerShdw>
                </a:effectLst>
                <a:latin typeface="Bahnschrift" panose="020B0502040204020203" pitchFamily="34" charset="0"/>
              </a:rPr>
              <a:t>şi</a:t>
            </a:r>
            <a:r>
              <a:rPr lang="en-US" sz="1463" b="1" dirty="0">
                <a:solidFill>
                  <a:schemeClr val="bg1"/>
                </a:solidFill>
                <a:effectLst>
                  <a:outerShdw blurRad="38100" dist="38100" dir="2700000" algn="tl">
                    <a:srgbClr val="000000">
                      <a:alpha val="43137"/>
                    </a:srgbClr>
                  </a:outerShdw>
                </a:effectLst>
                <a:latin typeface="Bahnschrift" panose="020B0502040204020203" pitchFamily="34" charset="0"/>
              </a:rPr>
              <a:t> </a:t>
            </a:r>
            <a:r>
              <a:rPr lang="en-US" sz="1463" b="1" dirty="0" err="1">
                <a:solidFill>
                  <a:schemeClr val="bg1"/>
                </a:solidFill>
                <a:effectLst>
                  <a:outerShdw blurRad="38100" dist="38100" dir="2700000" algn="tl">
                    <a:srgbClr val="000000">
                      <a:alpha val="43137"/>
                    </a:srgbClr>
                  </a:outerShdw>
                </a:effectLst>
                <a:latin typeface="Bahnschrift" panose="020B0502040204020203" pitchFamily="34" charset="0"/>
              </a:rPr>
              <a:t>sănătăţii</a:t>
            </a:r>
            <a:r>
              <a:rPr lang="en-US" sz="1463" b="1" dirty="0">
                <a:solidFill>
                  <a:schemeClr val="bg1"/>
                </a:solidFill>
                <a:effectLst>
                  <a:outerShdw blurRad="38100" dist="38100" dir="2700000" algn="tl">
                    <a:srgbClr val="000000">
                      <a:alpha val="43137"/>
                    </a:srgbClr>
                  </a:outerShdw>
                </a:effectLst>
                <a:latin typeface="Bahnschrift" panose="020B0502040204020203" pitchFamily="34" charset="0"/>
              </a:rPr>
              <a:t> </a:t>
            </a:r>
            <a:r>
              <a:rPr lang="en-US" sz="1463" b="1" dirty="0" err="1">
                <a:solidFill>
                  <a:schemeClr val="bg1"/>
                </a:solidFill>
                <a:effectLst>
                  <a:outerShdw blurRad="38100" dist="38100" dir="2700000" algn="tl">
                    <a:srgbClr val="000000">
                      <a:alpha val="43137"/>
                    </a:srgbClr>
                  </a:outerShdw>
                </a:effectLst>
                <a:latin typeface="Bahnschrift" panose="020B0502040204020203" pitchFamily="34" charset="0"/>
              </a:rPr>
              <a:t>umane</a:t>
            </a:r>
            <a:endParaRPr lang="en-US" sz="894" b="1" dirty="0">
              <a:solidFill>
                <a:schemeClr val="bg1"/>
              </a:solidFill>
              <a:effectLst>
                <a:outerShdw blurRad="38100" dist="38100" dir="2700000" algn="tl">
                  <a:srgbClr val="000000">
                    <a:alpha val="43137"/>
                  </a:srgbClr>
                </a:outerShdw>
              </a:effectLst>
              <a:latin typeface="Bahnschrift" panose="020B0502040204020203" pitchFamily="34"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8806" y="2720798"/>
            <a:ext cx="2335811" cy="2687661"/>
          </a:xfrm>
          <a:prstGeom prst="rect">
            <a:avLst/>
          </a:prstGeom>
        </p:spPr>
      </p:pic>
      <p:pic>
        <p:nvPicPr>
          <p:cNvPr id="17" name="Picture 16">
            <a:extLst>
              <a:ext uri="{FF2B5EF4-FFF2-40B4-BE49-F238E27FC236}">
                <a16:creationId xmlns:a16="http://schemas.microsoft.com/office/drawing/2014/main" id="{9DFF9492-E0DB-F1F1-E646-F45763B4DD9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9491" b="38383"/>
          <a:stretch/>
        </p:blipFill>
        <p:spPr>
          <a:xfrm>
            <a:off x="7197268" y="6311825"/>
            <a:ext cx="1215394" cy="390457"/>
          </a:xfrm>
          <a:prstGeom prst="rect">
            <a:avLst/>
          </a:prstGeom>
        </p:spPr>
      </p:pic>
      <p:pic>
        <p:nvPicPr>
          <p:cNvPr id="18" name="Picture 17">
            <a:extLst>
              <a:ext uri="{FF2B5EF4-FFF2-40B4-BE49-F238E27FC236}">
                <a16:creationId xmlns:a16="http://schemas.microsoft.com/office/drawing/2014/main" id="{CBD1F408-4FC6-1629-7FBB-B0B2CF7DE34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208" t="38000" r="21542" b="39840"/>
          <a:stretch/>
        </p:blipFill>
        <p:spPr>
          <a:xfrm>
            <a:off x="8466196" y="6274451"/>
            <a:ext cx="1068084" cy="413415"/>
          </a:xfrm>
          <a:prstGeom prst="rect">
            <a:avLst/>
          </a:prstGeom>
        </p:spPr>
      </p:pic>
      <p:sp>
        <p:nvSpPr>
          <p:cNvPr id="21" name="Text Box 2">
            <a:extLst>
              <a:ext uri="{FF2B5EF4-FFF2-40B4-BE49-F238E27FC236}">
                <a16:creationId xmlns:a16="http://schemas.microsoft.com/office/drawing/2014/main" id="{4FD3D69D-A8DC-367A-4213-80EA44826F32}"/>
              </a:ext>
            </a:extLst>
          </p:cNvPr>
          <p:cNvSpPr txBox="1">
            <a:spLocks noChangeArrowheads="1"/>
          </p:cNvSpPr>
          <p:nvPr/>
        </p:nvSpPr>
        <p:spPr bwMode="auto">
          <a:xfrm>
            <a:off x="155803" y="831315"/>
            <a:ext cx="2572525" cy="3306931"/>
          </a:xfrm>
          <a:prstGeom prst="rect">
            <a:avLst/>
          </a:prstGeom>
          <a:solidFill>
            <a:schemeClr val="accent3"/>
          </a:solidFill>
        </p:spPr>
        <p:txBody>
          <a:bodyPr wrap="square" rtlCol="0">
            <a:spAutoFit/>
          </a:bodyPr>
          <a:lstStyle>
            <a:defPPr>
              <a:defRPr lang="en-US"/>
            </a:defPPr>
            <a:lvl1pPr algn="ctr">
              <a:lnSpc>
                <a:spcPct val="110000"/>
              </a:lnSpc>
              <a:defRPr b="1">
                <a:solidFill>
                  <a:srgbClr val="FFFFFF"/>
                </a:solidFill>
                <a:effectLst/>
                <a:latin typeface="Calibri" panose="020F0502020204030204" pitchFamily="34" charset="0"/>
                <a:ea typeface="Times New Roman" panose="02020603050405020304" pitchFamily="18" charset="0"/>
                <a:cs typeface="Arial" panose="020B0604020202020204" pitchFamily="34" charset="0"/>
              </a:defRPr>
            </a:lvl1pPr>
          </a:lstStyle>
          <a:p>
            <a:r>
              <a:rPr lang="ro-RO" sz="1050" dirty="0"/>
              <a:t>           </a:t>
            </a:r>
            <a:endParaRPr lang="en-US" sz="1050" dirty="0"/>
          </a:p>
          <a:p>
            <a:pPr algn="l"/>
            <a:endParaRPr lang="ro-RO" sz="1200" b="0" dirty="0">
              <a:solidFill>
                <a:schemeClr val="tx2"/>
              </a:solidFill>
            </a:endParaRPr>
          </a:p>
          <a:p>
            <a:pPr algn="l"/>
            <a:r>
              <a:rPr lang="ro-RO" sz="1200" b="0" dirty="0">
                <a:solidFill>
                  <a:schemeClr val="tx2"/>
                </a:solidFill>
              </a:rPr>
              <a:t>Expunerea la niveluri mai mari de POP poate determina  diferite e</a:t>
            </a:r>
            <a:r>
              <a:rPr lang="en-US" sz="1200" b="0" dirty="0" err="1">
                <a:solidFill>
                  <a:schemeClr val="tx2"/>
                </a:solidFill>
              </a:rPr>
              <a:t>fecte</a:t>
            </a:r>
            <a:r>
              <a:rPr lang="en-US" sz="1200" b="0" dirty="0">
                <a:solidFill>
                  <a:schemeClr val="tx2"/>
                </a:solidFill>
              </a:rPr>
              <a:t> </a:t>
            </a:r>
            <a:r>
              <a:rPr lang="en-US" sz="1200" b="0" dirty="0" err="1">
                <a:solidFill>
                  <a:schemeClr val="tx2"/>
                </a:solidFill>
              </a:rPr>
              <a:t>asupra</a:t>
            </a:r>
            <a:r>
              <a:rPr lang="en-US" sz="1200" b="0" dirty="0">
                <a:solidFill>
                  <a:schemeClr val="tx2"/>
                </a:solidFill>
              </a:rPr>
              <a:t> </a:t>
            </a:r>
            <a:r>
              <a:rPr lang="en-US" sz="1200" b="0" dirty="0" err="1">
                <a:solidFill>
                  <a:schemeClr val="tx2"/>
                </a:solidFill>
              </a:rPr>
              <a:t>sănătății</a:t>
            </a:r>
            <a:r>
              <a:rPr lang="ro-RO" sz="1200" b="0" dirty="0">
                <a:solidFill>
                  <a:schemeClr val="tx2"/>
                </a:solidFill>
              </a:rPr>
              <a:t>, putând duce la creșterea riscului de</a:t>
            </a:r>
            <a:r>
              <a:rPr lang="en-US" sz="1200" b="0" dirty="0">
                <a:solidFill>
                  <a:schemeClr val="tx2"/>
                </a:solidFill>
              </a:rPr>
              <a:t>: </a:t>
            </a:r>
            <a:endParaRPr lang="ro-RO" sz="1200" b="0" dirty="0">
              <a:solidFill>
                <a:schemeClr val="tx2"/>
              </a:solidFill>
            </a:endParaRPr>
          </a:p>
          <a:p>
            <a:pPr algn="l"/>
            <a:endParaRPr lang="en-US" sz="1200" b="0" dirty="0">
              <a:solidFill>
                <a:schemeClr val="tx2"/>
              </a:solidFill>
            </a:endParaRPr>
          </a:p>
          <a:p>
            <a:pPr marL="232172" indent="-232172" algn="l">
              <a:buFont typeface="Arial" panose="020B0604020202020204" pitchFamily="34" charset="0"/>
              <a:buChar char="•"/>
            </a:pPr>
            <a:r>
              <a:rPr lang="en-US" sz="1200" b="0" dirty="0" err="1">
                <a:solidFill>
                  <a:srgbClr val="FF0000"/>
                </a:solidFill>
              </a:rPr>
              <a:t>boli</a:t>
            </a:r>
            <a:r>
              <a:rPr lang="en-US" sz="1200" b="0" dirty="0">
                <a:solidFill>
                  <a:srgbClr val="FF0000"/>
                </a:solidFill>
              </a:rPr>
              <a:t> </a:t>
            </a:r>
            <a:r>
              <a:rPr lang="en-US" sz="1200" b="0" dirty="0" err="1">
                <a:solidFill>
                  <a:srgbClr val="FF0000"/>
                </a:solidFill>
              </a:rPr>
              <a:t>cardiovasculare</a:t>
            </a:r>
            <a:r>
              <a:rPr lang="en-US" sz="1200" b="0" dirty="0">
                <a:solidFill>
                  <a:schemeClr val="tx2"/>
                </a:solidFill>
              </a:rPr>
              <a:t>;</a:t>
            </a:r>
          </a:p>
          <a:p>
            <a:pPr marL="232172" indent="-232172" algn="l">
              <a:buFont typeface="Arial" panose="020B0604020202020204" pitchFamily="34" charset="0"/>
              <a:buChar char="•"/>
            </a:pPr>
            <a:r>
              <a:rPr lang="en-US" sz="1200" b="0" dirty="0" err="1">
                <a:solidFill>
                  <a:srgbClr val="FF0000"/>
                </a:solidFill>
              </a:rPr>
              <a:t>afecțiuni</a:t>
            </a:r>
            <a:r>
              <a:rPr lang="en-US" sz="1200" b="0" dirty="0">
                <a:solidFill>
                  <a:srgbClr val="FF0000"/>
                </a:solidFill>
              </a:rPr>
              <a:t> endocrine</a:t>
            </a:r>
            <a:r>
              <a:rPr lang="en-US" sz="1200" b="0" dirty="0">
                <a:solidFill>
                  <a:schemeClr val="tx2"/>
                </a:solidFill>
              </a:rPr>
              <a:t>;</a:t>
            </a:r>
          </a:p>
          <a:p>
            <a:pPr marL="232172" indent="-232172" algn="l">
              <a:buFont typeface="Arial" panose="020B0604020202020204" pitchFamily="34" charset="0"/>
              <a:buChar char="•"/>
            </a:pPr>
            <a:r>
              <a:rPr lang="en-US" sz="1200" b="0" dirty="0" err="1">
                <a:solidFill>
                  <a:srgbClr val="FF0000"/>
                </a:solidFill>
              </a:rPr>
              <a:t>diabet</a:t>
            </a:r>
            <a:r>
              <a:rPr lang="en-US" sz="1200" b="0" dirty="0">
                <a:solidFill>
                  <a:srgbClr val="FF0000"/>
                </a:solidFill>
              </a:rPr>
              <a:t>;</a:t>
            </a:r>
          </a:p>
          <a:p>
            <a:pPr marL="232172" indent="-232172" algn="l">
              <a:buFont typeface="Arial" panose="020B0604020202020204" pitchFamily="34" charset="0"/>
              <a:buChar char="•"/>
            </a:pPr>
            <a:r>
              <a:rPr lang="en-US" sz="1200" b="0" dirty="0" err="1">
                <a:solidFill>
                  <a:srgbClr val="FF0000"/>
                </a:solidFill>
              </a:rPr>
              <a:t>risc</a:t>
            </a:r>
            <a:r>
              <a:rPr lang="en-US" sz="1200" b="0" dirty="0">
                <a:solidFill>
                  <a:srgbClr val="FF0000"/>
                </a:solidFill>
              </a:rPr>
              <a:t> </a:t>
            </a:r>
            <a:r>
              <a:rPr lang="en-US" sz="1200" b="0" dirty="0" err="1">
                <a:solidFill>
                  <a:srgbClr val="FF0000"/>
                </a:solidFill>
              </a:rPr>
              <a:t>crescut</a:t>
            </a:r>
            <a:r>
              <a:rPr lang="en-US" sz="1200" b="0" dirty="0">
                <a:solidFill>
                  <a:srgbClr val="FF0000"/>
                </a:solidFill>
              </a:rPr>
              <a:t> de cancer</a:t>
            </a:r>
            <a:r>
              <a:rPr lang="en-US" sz="1200" b="0" dirty="0">
                <a:solidFill>
                  <a:schemeClr val="tx2"/>
                </a:solidFill>
              </a:rPr>
              <a:t>;</a:t>
            </a:r>
          </a:p>
          <a:p>
            <a:pPr marL="232172" indent="-232172" algn="l">
              <a:buFont typeface="Arial" panose="020B0604020202020204" pitchFamily="34" charset="0"/>
              <a:buChar char="•"/>
            </a:pPr>
            <a:r>
              <a:rPr lang="en-US" sz="1200" b="0" dirty="0" err="1">
                <a:solidFill>
                  <a:srgbClr val="FF0000"/>
                </a:solidFill>
              </a:rPr>
              <a:t>tulburări</a:t>
            </a:r>
            <a:r>
              <a:rPr lang="en-US" sz="1200" b="0" dirty="0">
                <a:solidFill>
                  <a:srgbClr val="FF0000"/>
                </a:solidFill>
              </a:rPr>
              <a:t> de </a:t>
            </a:r>
            <a:r>
              <a:rPr lang="en-US" sz="1200" b="0" dirty="0" err="1">
                <a:solidFill>
                  <a:srgbClr val="FF0000"/>
                </a:solidFill>
              </a:rPr>
              <a:t>reproducere</a:t>
            </a:r>
            <a:r>
              <a:rPr lang="en-US" sz="1200" b="0" dirty="0">
                <a:solidFill>
                  <a:schemeClr val="tx2"/>
                </a:solidFill>
              </a:rPr>
              <a:t>;</a:t>
            </a:r>
          </a:p>
          <a:p>
            <a:pPr marL="232172" indent="-232172" algn="l">
              <a:buFont typeface="Arial" panose="020B0604020202020204" pitchFamily="34" charset="0"/>
              <a:buChar char="•"/>
            </a:pPr>
            <a:r>
              <a:rPr lang="en-US" sz="1200" b="0" dirty="0" err="1">
                <a:solidFill>
                  <a:srgbClr val="FF0000"/>
                </a:solidFill>
              </a:rPr>
              <a:t>afectarea</a:t>
            </a:r>
            <a:r>
              <a:rPr lang="en-US" sz="1200" b="0" dirty="0">
                <a:solidFill>
                  <a:srgbClr val="FF0000"/>
                </a:solidFill>
              </a:rPr>
              <a:t> </a:t>
            </a:r>
            <a:r>
              <a:rPr lang="en-US" sz="1200" b="0" dirty="0" err="1">
                <a:solidFill>
                  <a:srgbClr val="FF0000"/>
                </a:solidFill>
              </a:rPr>
              <a:t>sistemului</a:t>
            </a:r>
            <a:r>
              <a:rPr lang="en-US" sz="1200" b="0" dirty="0">
                <a:solidFill>
                  <a:srgbClr val="FF0000"/>
                </a:solidFill>
              </a:rPr>
              <a:t> </a:t>
            </a:r>
            <a:r>
              <a:rPr lang="en-US" sz="1200" b="0" dirty="0" err="1">
                <a:solidFill>
                  <a:srgbClr val="FF0000"/>
                </a:solidFill>
              </a:rPr>
              <a:t>imunitar</a:t>
            </a:r>
            <a:r>
              <a:rPr lang="en-US" sz="1200" b="0" dirty="0">
                <a:solidFill>
                  <a:schemeClr val="tx2"/>
                </a:solidFill>
              </a:rPr>
              <a:t>;</a:t>
            </a:r>
          </a:p>
          <a:p>
            <a:pPr marL="232172" indent="-232172" algn="l">
              <a:buFont typeface="Arial" panose="020B0604020202020204" pitchFamily="34" charset="0"/>
              <a:buChar char="•"/>
            </a:pPr>
            <a:r>
              <a:rPr lang="en-US" sz="1200" b="0" dirty="0" err="1">
                <a:solidFill>
                  <a:srgbClr val="FF0000"/>
                </a:solidFill>
              </a:rPr>
              <a:t>afecțiuni</a:t>
            </a:r>
            <a:r>
              <a:rPr lang="en-US" sz="1200" b="0" dirty="0">
                <a:solidFill>
                  <a:srgbClr val="FF0000"/>
                </a:solidFill>
              </a:rPr>
              <a:t> </a:t>
            </a:r>
            <a:r>
              <a:rPr lang="en-US" sz="1200" b="0" dirty="0" err="1">
                <a:solidFill>
                  <a:srgbClr val="FF0000"/>
                </a:solidFill>
              </a:rPr>
              <a:t>neurologice</a:t>
            </a:r>
            <a:r>
              <a:rPr lang="en-US" sz="1200" b="0" dirty="0">
                <a:solidFill>
                  <a:srgbClr val="FF0000"/>
                </a:solidFill>
              </a:rPr>
              <a:t>;</a:t>
            </a:r>
          </a:p>
          <a:p>
            <a:pPr marL="232172" indent="-232172" algn="l">
              <a:buFont typeface="Arial" panose="020B0604020202020204" pitchFamily="34" charset="0"/>
              <a:buChar char="•"/>
            </a:pPr>
            <a:r>
              <a:rPr lang="en-US" sz="1200" b="0" dirty="0" err="1">
                <a:solidFill>
                  <a:srgbClr val="FF0000"/>
                </a:solidFill>
              </a:rPr>
              <a:t>genotoxicitate</a:t>
            </a:r>
            <a:r>
              <a:rPr lang="en-US" sz="1200" b="0" dirty="0">
                <a:solidFill>
                  <a:srgbClr val="FF0000"/>
                </a:solidFill>
              </a:rPr>
              <a:t>;</a:t>
            </a:r>
          </a:p>
          <a:p>
            <a:pPr marL="232172" indent="-232172" algn="l">
              <a:buFont typeface="Arial" panose="020B0604020202020204" pitchFamily="34" charset="0"/>
              <a:buChar char="•"/>
            </a:pPr>
            <a:r>
              <a:rPr lang="en-US" sz="1200" b="0" dirty="0" err="1">
                <a:solidFill>
                  <a:srgbClr val="FF0000"/>
                </a:solidFill>
              </a:rPr>
              <a:t>malformații</a:t>
            </a:r>
            <a:r>
              <a:rPr lang="en-US" sz="1200" b="0" dirty="0">
                <a:solidFill>
                  <a:srgbClr val="FF0000"/>
                </a:solidFill>
              </a:rPr>
              <a:t> </a:t>
            </a:r>
            <a:r>
              <a:rPr lang="en-US" sz="1200" b="0" dirty="0" err="1">
                <a:solidFill>
                  <a:srgbClr val="FF0000"/>
                </a:solidFill>
              </a:rPr>
              <a:t>congenitale</a:t>
            </a:r>
            <a:r>
              <a:rPr lang="en-US" sz="1200" b="0" dirty="0">
                <a:solidFill>
                  <a:srgbClr val="FF0000"/>
                </a:solidFill>
              </a:rPr>
              <a:t>;</a:t>
            </a:r>
          </a:p>
        </p:txBody>
      </p:sp>
      <p:sp>
        <p:nvSpPr>
          <p:cNvPr id="22" name="TextBox 21">
            <a:extLst>
              <a:ext uri="{FF2B5EF4-FFF2-40B4-BE49-F238E27FC236}">
                <a16:creationId xmlns:a16="http://schemas.microsoft.com/office/drawing/2014/main" id="{E7A3A243-125B-AB6C-45A0-D1064DD69923}"/>
              </a:ext>
            </a:extLst>
          </p:cNvPr>
          <p:cNvSpPr txBox="1"/>
          <p:nvPr/>
        </p:nvSpPr>
        <p:spPr>
          <a:xfrm>
            <a:off x="3223035" y="0"/>
            <a:ext cx="3403454" cy="4862870"/>
          </a:xfrm>
          <a:prstGeom prst="rect">
            <a:avLst/>
          </a:prstGeom>
          <a:solidFill>
            <a:schemeClr val="accent1"/>
          </a:solidFill>
        </p:spPr>
        <p:txBody>
          <a:bodyPr wrap="square">
            <a:spAutoFit/>
          </a:bodyPr>
          <a:lstStyle/>
          <a:p>
            <a:pPr algn="ctr"/>
            <a:endParaRPr lang="en-US" sz="1000" b="1" dirty="0">
              <a:solidFill>
                <a:srgbClr val="FFFFFF"/>
              </a:solidFill>
              <a:latin typeface="Calibri" panose="020F0502020204030204" pitchFamily="34" charset="0"/>
              <a:ea typeface="Times New Roman" panose="02020603050405020304" pitchFamily="18" charset="0"/>
              <a:cs typeface="Arial" panose="020B0604020202020204" pitchFamily="34" charset="0"/>
            </a:endParaRPr>
          </a:p>
          <a:p>
            <a:pPr algn="ctr"/>
            <a:r>
              <a:rPr lang="ro-RO" sz="1000" b="1" dirty="0">
                <a:solidFill>
                  <a:srgbClr val="FFFFFF"/>
                </a:solidFill>
                <a:latin typeface="Calibri" panose="020F0502020204030204" pitchFamily="34" charset="0"/>
                <a:ea typeface="Times New Roman" panose="02020603050405020304" pitchFamily="18" charset="0"/>
                <a:cs typeface="Arial" panose="020B0604020202020204" pitchFamily="34" charset="0"/>
              </a:rPr>
              <a:t>RECOMANDĂRI PENTRU POPULAŢIE IN VEDEREA REDUCERII EXPUNERII LA POP</a:t>
            </a:r>
            <a:endParaRPr lang="en-US" sz="1000" b="1" dirty="0">
              <a:solidFill>
                <a:srgbClr val="FFFFFF"/>
              </a:solidFill>
              <a:latin typeface="Calibri" panose="020F0502020204030204" pitchFamily="34" charset="0"/>
              <a:ea typeface="Times New Roman" panose="02020603050405020304" pitchFamily="18" charset="0"/>
              <a:cs typeface="Arial" panose="020B0604020202020204" pitchFamily="34" charset="0"/>
            </a:endParaRPr>
          </a:p>
          <a:p>
            <a:pPr marL="185738" indent="-185738">
              <a:buFont typeface="+mj-lt"/>
              <a:buAutoNum type="arabicPeriod"/>
            </a:pPr>
            <a:r>
              <a:rPr lang="ro-RO" sz="1000" dirty="0">
                <a:solidFill>
                  <a:srgbClr val="FFFFFF"/>
                </a:solidFill>
                <a:cs typeface="Arial" panose="020B0604020202020204" pitchFamily="34" charset="0"/>
              </a:rPr>
              <a:t>Informați-vă și acționați responsabil. </a:t>
            </a:r>
            <a:endParaRPr lang="en-US" sz="1000" dirty="0">
              <a:solidFill>
                <a:srgbClr val="FFFFFF"/>
              </a:solidFill>
              <a:cs typeface="Arial" panose="020B0604020202020204" pitchFamily="34" charset="0"/>
            </a:endParaRPr>
          </a:p>
          <a:p>
            <a:pPr marL="185738" indent="-185738">
              <a:buFont typeface="+mj-lt"/>
              <a:buAutoNum type="arabicPeriod"/>
            </a:pPr>
            <a:r>
              <a:rPr lang="ro-RO" sz="1000" dirty="0">
                <a:solidFill>
                  <a:srgbClr val="FFFFFF"/>
                </a:solidFill>
                <a:cs typeface="Arial" panose="020B0604020202020204" pitchFamily="34" charset="0"/>
              </a:rPr>
              <a:t>Citiți etichetele produselor chimice utilizate și respectați instrucțiunile de folosire.</a:t>
            </a:r>
            <a:endParaRPr lang="en-US" sz="1000" dirty="0">
              <a:solidFill>
                <a:srgbClr val="FFFFFF"/>
              </a:solidFill>
              <a:cs typeface="Arial" panose="020B0604020202020204" pitchFamily="34" charset="0"/>
            </a:endParaRPr>
          </a:p>
          <a:p>
            <a:pPr marL="185738" indent="-185738">
              <a:buFont typeface="+mj-lt"/>
              <a:buAutoNum type="arabicPeriod"/>
            </a:pPr>
            <a:r>
              <a:rPr lang="en-US" sz="1000" dirty="0">
                <a:solidFill>
                  <a:srgbClr val="FFFFFF"/>
                </a:solidFill>
                <a:cs typeface="Arial" panose="020B0604020202020204" pitchFamily="34" charset="0"/>
              </a:rPr>
              <a:t>Nu </a:t>
            </a:r>
            <a:r>
              <a:rPr lang="en-US" sz="1000" dirty="0" err="1">
                <a:solidFill>
                  <a:srgbClr val="FFFFFF"/>
                </a:solidFill>
                <a:cs typeface="Arial" panose="020B0604020202020204" pitchFamily="34" charset="0"/>
              </a:rPr>
              <a:t>lasati</a:t>
            </a:r>
            <a:r>
              <a:rPr lang="en-US" sz="1000" dirty="0">
                <a:solidFill>
                  <a:srgbClr val="FFFFFF"/>
                </a:solidFill>
                <a:cs typeface="Arial" panose="020B0604020202020204" pitchFamily="34" charset="0"/>
              </a:rPr>
              <a:t> la </a:t>
            </a:r>
            <a:r>
              <a:rPr lang="en-US" sz="1000" dirty="0" err="1">
                <a:solidFill>
                  <a:srgbClr val="FFFFFF"/>
                </a:solidFill>
                <a:cs typeface="Arial" panose="020B0604020202020204" pitchFamily="34" charset="0"/>
              </a:rPr>
              <a:t>indemana</a:t>
            </a:r>
            <a:r>
              <a:rPr lang="en-US" sz="1000" dirty="0">
                <a:solidFill>
                  <a:srgbClr val="FFFFFF"/>
                </a:solidFill>
                <a:cs typeface="Arial" panose="020B0604020202020204" pitchFamily="34" charset="0"/>
              </a:rPr>
              <a:t> </a:t>
            </a:r>
            <a:r>
              <a:rPr lang="en-US" sz="1000" dirty="0" err="1">
                <a:solidFill>
                  <a:srgbClr val="FFFFFF"/>
                </a:solidFill>
                <a:cs typeface="Arial" panose="020B0604020202020204" pitchFamily="34" charset="0"/>
              </a:rPr>
              <a:t>copiilor</a:t>
            </a:r>
            <a:r>
              <a:rPr lang="en-US" sz="1000" dirty="0">
                <a:solidFill>
                  <a:srgbClr val="FFFFFF"/>
                </a:solidFill>
                <a:cs typeface="Arial" panose="020B0604020202020204" pitchFamily="34" charset="0"/>
              </a:rPr>
              <a:t> </a:t>
            </a:r>
            <a:r>
              <a:rPr lang="en-US" sz="1000" dirty="0" err="1">
                <a:solidFill>
                  <a:srgbClr val="FFFFFF"/>
                </a:solidFill>
                <a:cs typeface="Arial" panose="020B0604020202020204" pitchFamily="34" charset="0"/>
              </a:rPr>
              <a:t>astfel</a:t>
            </a:r>
            <a:r>
              <a:rPr lang="en-US" sz="1000" dirty="0">
                <a:solidFill>
                  <a:srgbClr val="FFFFFF"/>
                </a:solidFill>
                <a:cs typeface="Arial" panose="020B0604020202020204" pitchFamily="34" charset="0"/>
              </a:rPr>
              <a:t> de </a:t>
            </a:r>
            <a:r>
              <a:rPr lang="en-US" sz="1000" dirty="0" err="1">
                <a:solidFill>
                  <a:srgbClr val="FFFFFF"/>
                </a:solidFill>
                <a:cs typeface="Arial" panose="020B0604020202020204" pitchFamily="34" charset="0"/>
              </a:rPr>
              <a:t>produse</a:t>
            </a:r>
            <a:r>
              <a:rPr lang="en-US" sz="1000" dirty="0">
                <a:solidFill>
                  <a:srgbClr val="FFFFFF"/>
                </a:solidFill>
                <a:cs typeface="Arial" panose="020B0604020202020204" pitchFamily="34" charset="0"/>
              </a:rPr>
              <a:t> </a:t>
            </a:r>
            <a:r>
              <a:rPr lang="en-US" sz="1000" dirty="0" err="1">
                <a:solidFill>
                  <a:srgbClr val="FFFFFF"/>
                </a:solidFill>
                <a:cs typeface="Arial" panose="020B0604020202020204" pitchFamily="34" charset="0"/>
              </a:rPr>
              <a:t>si</a:t>
            </a:r>
            <a:r>
              <a:rPr lang="en-US" sz="1000" dirty="0">
                <a:solidFill>
                  <a:srgbClr val="FFFFFF"/>
                </a:solidFill>
                <a:cs typeface="Arial" panose="020B0604020202020204" pitchFamily="34" charset="0"/>
              </a:rPr>
              <a:t> e</a:t>
            </a:r>
            <a:r>
              <a:rPr lang="ro-RO" sz="1000" dirty="0">
                <a:solidFill>
                  <a:srgbClr val="FFFFFF"/>
                </a:solidFill>
                <a:cs typeface="Arial" panose="020B0604020202020204" pitchFamily="34" charset="0"/>
              </a:rPr>
              <a:t>vitați expunerea copiilor la aceste substanțe chimice.</a:t>
            </a:r>
            <a:endParaRPr lang="en-US" sz="1000" dirty="0">
              <a:solidFill>
                <a:srgbClr val="FFFFFF"/>
              </a:solidFill>
              <a:cs typeface="Arial" panose="020B0604020202020204" pitchFamily="34" charset="0"/>
            </a:endParaRPr>
          </a:p>
          <a:p>
            <a:pPr marL="185738" indent="-185738">
              <a:buFont typeface="+mj-lt"/>
              <a:buAutoNum type="arabicPeriod"/>
            </a:pPr>
            <a:r>
              <a:rPr lang="ro-RO" sz="1000" dirty="0">
                <a:solidFill>
                  <a:srgbClr val="FFFFFF"/>
                </a:solidFill>
                <a:cs typeface="Arial" panose="020B0604020202020204" pitchFamily="34" charset="0"/>
              </a:rPr>
              <a:t>Ventilați spațiile închise: ventilația adecvată reduce expunerea la poluanții din interior.</a:t>
            </a:r>
            <a:endParaRPr lang="en-US" sz="1000" dirty="0">
              <a:solidFill>
                <a:srgbClr val="FFFFFF"/>
              </a:solidFill>
              <a:cs typeface="Arial" panose="020B0604020202020204" pitchFamily="34" charset="0"/>
            </a:endParaRPr>
          </a:p>
          <a:p>
            <a:pPr marL="185738" indent="-185738">
              <a:buFont typeface="+mj-lt"/>
              <a:buAutoNum type="arabicPeriod"/>
            </a:pPr>
            <a:r>
              <a:rPr lang="en-GB" sz="1000" dirty="0">
                <a:solidFill>
                  <a:srgbClr val="FFFFFF"/>
                </a:solidFill>
                <a:cs typeface="Arial" panose="020B0604020202020204" pitchFamily="34" charset="0"/>
              </a:rPr>
              <a:t>Nu </a:t>
            </a:r>
            <a:r>
              <a:rPr lang="en-GB" sz="1000" dirty="0" err="1">
                <a:solidFill>
                  <a:srgbClr val="FFFFFF"/>
                </a:solidFill>
                <a:cs typeface="Arial" panose="020B0604020202020204" pitchFamily="34" charset="0"/>
              </a:rPr>
              <a:t>ardeti</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deșeurile</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Arderea</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acestora</a:t>
            </a:r>
            <a:r>
              <a:rPr lang="en-GB" sz="1000" dirty="0">
                <a:solidFill>
                  <a:srgbClr val="FFFFFF"/>
                </a:solidFill>
                <a:cs typeface="Arial" panose="020B0604020202020204" pitchFamily="34" charset="0"/>
              </a:rPr>
              <a:t>  produce </a:t>
            </a:r>
            <a:r>
              <a:rPr lang="en-GB" sz="1000" dirty="0" err="1">
                <a:solidFill>
                  <a:srgbClr val="FFFFFF"/>
                </a:solidFill>
                <a:cs typeface="Arial" panose="020B0604020202020204" pitchFamily="34" charset="0"/>
              </a:rPr>
              <a:t>fum</a:t>
            </a:r>
            <a:r>
              <a:rPr lang="en-GB" sz="1000" dirty="0">
                <a:solidFill>
                  <a:srgbClr val="FFFFFF"/>
                </a:solidFill>
                <a:cs typeface="Arial" panose="020B0604020202020204" pitchFamily="34" charset="0"/>
              </a:rPr>
              <a:t> toxic care </a:t>
            </a:r>
            <a:r>
              <a:rPr lang="en-GB" sz="1000" dirty="0" err="1">
                <a:solidFill>
                  <a:srgbClr val="FFFFFF"/>
                </a:solidFill>
                <a:cs typeface="Arial" panose="020B0604020202020204" pitchFamily="34" charset="0"/>
              </a:rPr>
              <a:t>poluează</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aerul</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și</a:t>
            </a:r>
            <a:r>
              <a:rPr lang="en-GB" sz="1000" dirty="0">
                <a:solidFill>
                  <a:srgbClr val="FFFFFF"/>
                </a:solidFill>
                <a:cs typeface="Arial" panose="020B0604020202020204" pitchFamily="34" charset="0"/>
              </a:rPr>
              <a:t> </a:t>
            </a:r>
            <a:r>
              <a:rPr lang="ro-RO" sz="1000" dirty="0">
                <a:solidFill>
                  <a:srgbClr val="FFFFFF"/>
                </a:solidFill>
                <a:cs typeface="Arial" panose="020B0604020202020204" pitchFamily="34" charset="0"/>
              </a:rPr>
              <a:t>vă</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poate</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îmbolnăvi</a:t>
            </a:r>
            <a:r>
              <a:rPr lang="en-GB" sz="1000" dirty="0">
                <a:solidFill>
                  <a:srgbClr val="FFFFFF"/>
                </a:solidFill>
                <a:cs typeface="Arial" panose="020B0604020202020204" pitchFamily="34" charset="0"/>
              </a:rPr>
              <a:t> pe </a:t>
            </a:r>
            <a:r>
              <a:rPr lang="ro-RO" sz="1000" dirty="0">
                <a:solidFill>
                  <a:srgbClr val="FFFFFF"/>
                </a:solidFill>
                <a:cs typeface="Arial" panose="020B0604020202020204" pitchFamily="34" charset="0"/>
              </a:rPr>
              <a:t>dumneavoastră</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și</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familia</a:t>
            </a:r>
            <a:r>
              <a:rPr lang="en-GB" sz="1000" dirty="0">
                <a:solidFill>
                  <a:srgbClr val="FFFFFF"/>
                </a:solidFill>
                <a:cs typeface="Arial" panose="020B0604020202020204" pitchFamily="34" charset="0"/>
              </a:rPr>
              <a:t> </a:t>
            </a:r>
            <a:r>
              <a:rPr lang="ro-RO" sz="1000" dirty="0">
                <a:solidFill>
                  <a:srgbClr val="FFFFFF"/>
                </a:solidFill>
                <a:cs typeface="Arial" panose="020B0604020202020204" pitchFamily="34" charset="0"/>
              </a:rPr>
              <a:t> dumneavoastră.</a:t>
            </a:r>
            <a:endParaRPr lang="en-US" sz="1000" dirty="0">
              <a:solidFill>
                <a:srgbClr val="FFFFFF"/>
              </a:solidFill>
              <a:cs typeface="Arial" panose="020B0604020202020204" pitchFamily="34" charset="0"/>
            </a:endParaRPr>
          </a:p>
          <a:p>
            <a:pPr marL="185738" indent="-185738">
              <a:buFont typeface="+mj-lt"/>
              <a:buAutoNum type="arabicPeriod"/>
            </a:pPr>
            <a:r>
              <a:rPr lang="en-GB" sz="1000" dirty="0" err="1">
                <a:solidFill>
                  <a:srgbClr val="FFFFFF"/>
                </a:solidFill>
                <a:cs typeface="Arial" panose="020B0604020202020204" pitchFamily="34" charset="0"/>
              </a:rPr>
              <a:t>Aceste</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substante</a:t>
            </a:r>
            <a:r>
              <a:rPr lang="en-GB" sz="1000" dirty="0">
                <a:solidFill>
                  <a:srgbClr val="FFFFFF"/>
                </a:solidFill>
                <a:cs typeface="Arial" panose="020B0604020202020204" pitchFamily="34" charset="0"/>
              </a:rPr>
              <a:t> se </a:t>
            </a:r>
            <a:r>
              <a:rPr lang="en-GB" sz="1000" dirty="0" err="1">
                <a:solidFill>
                  <a:srgbClr val="FFFFFF"/>
                </a:solidFill>
                <a:cs typeface="Arial" panose="020B0604020202020204" pitchFamily="34" charset="0"/>
              </a:rPr>
              <a:t>depoziteaz</a:t>
            </a:r>
            <a:r>
              <a:rPr lang="ro-RO" sz="1000" dirty="0">
                <a:solidFill>
                  <a:srgbClr val="FFFFFF"/>
                </a:solidFill>
                <a:cs typeface="Arial" panose="020B0604020202020204" pitchFamily="34" charset="0"/>
              </a:rPr>
              <a:t>ă</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atunci</a:t>
            </a:r>
            <a:r>
              <a:rPr lang="en-GB" sz="1000" dirty="0">
                <a:solidFill>
                  <a:srgbClr val="FFFFFF"/>
                </a:solidFill>
                <a:cs typeface="Arial" panose="020B0604020202020204" pitchFamily="34" charset="0"/>
              </a:rPr>
              <a:t> cand sunt </a:t>
            </a:r>
            <a:r>
              <a:rPr lang="ro-RO" sz="1000" dirty="0">
                <a:solidFill>
                  <a:srgbClr val="FFFFFF"/>
                </a:solidFill>
                <a:cs typeface="Arial" panose="020B0604020202020204" pitchFamily="34" charset="0"/>
              </a:rPr>
              <a:t>î</a:t>
            </a:r>
            <a:r>
              <a:rPr lang="en-GB" sz="1000" dirty="0">
                <a:solidFill>
                  <a:srgbClr val="FFFFFF"/>
                </a:solidFill>
                <a:cs typeface="Arial" panose="020B0604020202020204" pitchFamily="34" charset="0"/>
              </a:rPr>
              <a:t>n </a:t>
            </a:r>
            <a:r>
              <a:rPr lang="en-GB" sz="1000" dirty="0" err="1">
                <a:solidFill>
                  <a:srgbClr val="FFFFFF"/>
                </a:solidFill>
                <a:cs typeface="Arial" panose="020B0604020202020204" pitchFamily="34" charset="0"/>
              </a:rPr>
              <a:t>exces</a:t>
            </a:r>
            <a:r>
              <a:rPr lang="en-GB" sz="1000" dirty="0">
                <a:solidFill>
                  <a:srgbClr val="FFFFFF"/>
                </a:solidFill>
                <a:cs typeface="Arial" panose="020B0604020202020204" pitchFamily="34" charset="0"/>
              </a:rPr>
              <a:t>, </a:t>
            </a:r>
            <a:r>
              <a:rPr lang="ro-RO" sz="1000" dirty="0">
                <a:solidFill>
                  <a:srgbClr val="FFFFFF"/>
                </a:solidFill>
                <a:cs typeface="Arial" panose="020B0604020202020204" pitchFamily="34" charset="0"/>
              </a:rPr>
              <a:t>î</a:t>
            </a:r>
            <a:r>
              <a:rPr lang="en-GB" sz="1000" dirty="0">
                <a:solidFill>
                  <a:srgbClr val="FFFFFF"/>
                </a:solidFill>
                <a:cs typeface="Arial" panose="020B0604020202020204" pitchFamily="34" charset="0"/>
              </a:rPr>
              <a:t>n </a:t>
            </a:r>
            <a:r>
              <a:rPr lang="en-GB" sz="1000" dirty="0" err="1">
                <a:solidFill>
                  <a:srgbClr val="FFFFFF"/>
                </a:solidFill>
                <a:cs typeface="Arial" panose="020B0604020202020204" pitchFamily="34" charset="0"/>
              </a:rPr>
              <a:t>grasimea</a:t>
            </a:r>
            <a:r>
              <a:rPr lang="en-GB" sz="1000" dirty="0">
                <a:solidFill>
                  <a:srgbClr val="FFFFFF"/>
                </a:solidFill>
                <a:cs typeface="Arial" panose="020B0604020202020204" pitchFamily="34" charset="0"/>
              </a:rPr>
              <a:t> animal</a:t>
            </a:r>
            <a:r>
              <a:rPr lang="ro-RO" sz="1000" dirty="0">
                <a:solidFill>
                  <a:srgbClr val="FFFFFF"/>
                </a:solidFill>
                <a:cs typeface="Arial" panose="020B0604020202020204" pitchFamily="34" charset="0"/>
              </a:rPr>
              <a:t>ă.</a:t>
            </a:r>
            <a:r>
              <a:rPr lang="en-GB" sz="1000" dirty="0">
                <a:solidFill>
                  <a:srgbClr val="FFFFFF"/>
                </a:solidFill>
                <a:cs typeface="Arial" panose="020B0604020202020204" pitchFamily="34" charset="0"/>
              </a:rPr>
              <a:t> Din </a:t>
            </a:r>
            <a:r>
              <a:rPr lang="en-GB" sz="1000" dirty="0" err="1">
                <a:solidFill>
                  <a:srgbClr val="FFFFFF"/>
                </a:solidFill>
                <a:cs typeface="Arial" panose="020B0604020202020204" pitchFamily="34" charset="0"/>
              </a:rPr>
              <a:t>aceasta</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cauz</a:t>
            </a:r>
            <a:r>
              <a:rPr lang="ro-RO" sz="1000" dirty="0">
                <a:solidFill>
                  <a:srgbClr val="FFFFFF"/>
                </a:solidFill>
                <a:cs typeface="Arial" panose="020B0604020202020204" pitchFamily="34" charset="0"/>
              </a:rPr>
              <a:t>ă</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mențineți</a:t>
            </a:r>
            <a:r>
              <a:rPr lang="en-GB" sz="1000" dirty="0">
                <a:solidFill>
                  <a:srgbClr val="FFFFFF"/>
                </a:solidFill>
                <a:cs typeface="Arial" panose="020B0604020202020204" pitchFamily="34" charset="0"/>
              </a:rPr>
              <a:t> o </a:t>
            </a:r>
            <a:r>
              <a:rPr lang="en-GB" sz="1000" dirty="0" err="1">
                <a:solidFill>
                  <a:srgbClr val="FFFFFF"/>
                </a:solidFill>
                <a:cs typeface="Arial" panose="020B0604020202020204" pitchFamily="34" charset="0"/>
              </a:rPr>
              <a:t>dietă</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echilibrată</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şi</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reduceți</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consumul</a:t>
            </a:r>
            <a:r>
              <a:rPr lang="en-GB" sz="1000" dirty="0">
                <a:solidFill>
                  <a:srgbClr val="FFFFFF"/>
                </a:solidFill>
                <a:cs typeface="Arial" panose="020B0604020202020204" pitchFamily="34" charset="0"/>
              </a:rPr>
              <a:t> de </a:t>
            </a:r>
            <a:r>
              <a:rPr lang="en-GB" sz="1000" dirty="0" err="1">
                <a:solidFill>
                  <a:srgbClr val="FFFFFF"/>
                </a:solidFill>
                <a:cs typeface="Arial" panose="020B0604020202020204" pitchFamily="34" charset="0"/>
              </a:rPr>
              <a:t>grăsimi</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animale</a:t>
            </a:r>
            <a:r>
              <a:rPr lang="en-GB" sz="1000" dirty="0">
                <a:solidFill>
                  <a:srgbClr val="FFFFFF"/>
                </a:solidFill>
                <a:cs typeface="Arial" panose="020B0604020202020204" pitchFamily="34" charset="0"/>
              </a:rPr>
              <a:t>. </a:t>
            </a:r>
            <a:r>
              <a:rPr lang="ro-RO" sz="1000" dirty="0">
                <a:solidFill>
                  <a:srgbClr val="FFFFFF"/>
                </a:solidFill>
                <a:cs typeface="Arial" panose="020B0604020202020204" pitchFamily="34" charset="0"/>
              </a:rPr>
              <a:t>D</a:t>
            </a:r>
            <a:r>
              <a:rPr lang="en-GB" sz="1000" dirty="0">
                <a:solidFill>
                  <a:srgbClr val="FFFFFF"/>
                </a:solidFill>
                <a:cs typeface="Arial" panose="020B0604020202020204" pitchFamily="34" charset="0"/>
              </a:rPr>
              <a:t>e ex</a:t>
            </a:r>
            <a:r>
              <a:rPr lang="ro-RO" sz="1000" dirty="0">
                <a:solidFill>
                  <a:srgbClr val="FFFFFF"/>
                </a:solidFill>
                <a:cs typeface="Arial" panose="020B0604020202020204" pitchFamily="34" charset="0"/>
              </a:rPr>
              <a:t>emplu:</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înlăturaţi</a:t>
            </a:r>
            <a:r>
              <a:rPr lang="en-GB" sz="1000" dirty="0">
                <a:solidFill>
                  <a:srgbClr val="FFFFFF"/>
                </a:solidFill>
                <a:cs typeface="Arial" panose="020B0604020202020204" pitchFamily="34" charset="0"/>
              </a:rPr>
              <a:t> </a:t>
            </a:r>
            <a:r>
              <a:rPr lang="it-IT" sz="1000" dirty="0">
                <a:solidFill>
                  <a:srgbClr val="FFFFFF"/>
                </a:solidFill>
                <a:cs typeface="Arial" panose="020B0604020202020204" pitchFamily="34" charset="0"/>
              </a:rPr>
              <a:t>grăsimea din carne și produse din carne, evitați utilizarea grăsimilor animale la gătitul alimentelor, utilizați metode de gătit care permit scurgerea grăsimilor precum, gătire la abur, coacere</a:t>
            </a:r>
            <a:r>
              <a:rPr lang="ro-RO" sz="1000" dirty="0">
                <a:solidFill>
                  <a:srgbClr val="FFFFFF"/>
                </a:solidFill>
                <a:cs typeface="Arial" panose="020B0604020202020204" pitchFamily="34" charset="0"/>
              </a:rPr>
              <a:t>.</a:t>
            </a:r>
            <a:endParaRPr lang="en-US" sz="1000" dirty="0">
              <a:solidFill>
                <a:srgbClr val="FFFFFF"/>
              </a:solidFill>
              <a:cs typeface="Arial" panose="020B0604020202020204" pitchFamily="34" charset="0"/>
            </a:endParaRPr>
          </a:p>
          <a:p>
            <a:pPr marL="185738" indent="-185738">
              <a:buFont typeface="+mj-lt"/>
              <a:buAutoNum type="arabicPeriod"/>
            </a:pPr>
            <a:r>
              <a:rPr lang="en-GB" sz="1000" dirty="0" err="1">
                <a:solidFill>
                  <a:srgbClr val="FFFFFF"/>
                </a:solidFill>
                <a:cs typeface="Arial" panose="020B0604020202020204" pitchFamily="34" charset="0"/>
              </a:rPr>
              <a:t>Alegeți</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bunuri</a:t>
            </a:r>
            <a:r>
              <a:rPr lang="en-GB" sz="1000" dirty="0">
                <a:solidFill>
                  <a:srgbClr val="FFFFFF"/>
                </a:solidFill>
                <a:cs typeface="Arial" panose="020B0604020202020204" pitchFamily="34" charset="0"/>
              </a:rPr>
              <a:t> de </a:t>
            </a:r>
            <a:r>
              <a:rPr lang="en-GB" sz="1000" dirty="0" err="1">
                <a:solidFill>
                  <a:srgbClr val="FFFFFF"/>
                </a:solidFill>
                <a:cs typeface="Arial" panose="020B0604020202020204" pitchFamily="34" charset="0"/>
              </a:rPr>
              <a:t>larg</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consum</a:t>
            </a:r>
            <a:r>
              <a:rPr lang="en-GB" sz="1000" dirty="0">
                <a:solidFill>
                  <a:srgbClr val="FFFFFF"/>
                </a:solidFill>
                <a:cs typeface="Arial" panose="020B0604020202020204" pitchFamily="34" charset="0"/>
              </a:rPr>
              <a:t> cu </a:t>
            </a:r>
            <a:r>
              <a:rPr lang="en-GB" sz="1000" dirty="0" err="1">
                <a:solidFill>
                  <a:srgbClr val="FFFFFF"/>
                </a:solidFill>
                <a:cs typeface="Arial" panose="020B0604020202020204" pitchFamily="34" charset="0"/>
              </a:rPr>
              <a:t>probabilitate</a:t>
            </a:r>
            <a:r>
              <a:rPr lang="en-GB" sz="1000" dirty="0">
                <a:solidFill>
                  <a:srgbClr val="FFFFFF"/>
                </a:solidFill>
                <a:cs typeface="Arial" panose="020B0604020202020204" pitchFamily="34" charset="0"/>
              </a:rPr>
              <a:t> mic</a:t>
            </a:r>
            <a:r>
              <a:rPr lang="ro-RO" sz="1000" dirty="0">
                <a:solidFill>
                  <a:srgbClr val="FFFFFF"/>
                </a:solidFill>
                <a:cs typeface="Arial" panose="020B0604020202020204" pitchFamily="34" charset="0"/>
              </a:rPr>
              <a:t>ă</a:t>
            </a:r>
            <a:r>
              <a:rPr lang="en-GB" sz="1000" dirty="0">
                <a:solidFill>
                  <a:srgbClr val="FFFFFF"/>
                </a:solidFill>
                <a:cs typeface="Arial" panose="020B0604020202020204" pitchFamily="34" charset="0"/>
              </a:rPr>
              <a:t> de a </a:t>
            </a:r>
            <a:r>
              <a:rPr lang="en-GB" sz="1000" dirty="0" err="1">
                <a:solidFill>
                  <a:srgbClr val="FFFFFF"/>
                </a:solidFill>
                <a:cs typeface="Arial" panose="020B0604020202020204" pitchFamily="34" charset="0"/>
              </a:rPr>
              <a:t>contine</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substanțe</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ignifuge</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exemplu</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piese</a:t>
            </a:r>
            <a:r>
              <a:rPr lang="en-GB" sz="1000" dirty="0">
                <a:solidFill>
                  <a:srgbClr val="FFFFFF"/>
                </a:solidFill>
                <a:cs typeface="Arial" panose="020B0604020202020204" pitchFamily="34" charset="0"/>
              </a:rPr>
              <a:t> de mobilier, </a:t>
            </a:r>
            <a:r>
              <a:rPr lang="en-GB" sz="1000" dirty="0" err="1">
                <a:solidFill>
                  <a:srgbClr val="FFFFFF"/>
                </a:solidFill>
                <a:cs typeface="Arial" panose="020B0604020202020204" pitchFamily="34" charset="0"/>
              </a:rPr>
              <a:t>tapițerii</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sau</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materiale</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rezistente</a:t>
            </a:r>
            <a:r>
              <a:rPr lang="en-GB" sz="1000" dirty="0">
                <a:solidFill>
                  <a:srgbClr val="FFFFFF"/>
                </a:solidFill>
                <a:cs typeface="Arial" panose="020B0604020202020204" pitchFamily="34" charset="0"/>
              </a:rPr>
              <a:t> la </a:t>
            </a:r>
            <a:r>
              <a:rPr lang="en-GB" sz="1000" dirty="0" err="1">
                <a:solidFill>
                  <a:srgbClr val="FFFFFF"/>
                </a:solidFill>
                <a:cs typeface="Arial" panose="020B0604020202020204" pitchFamily="34" charset="0"/>
              </a:rPr>
              <a:t>apă</a:t>
            </a:r>
            <a:r>
              <a:rPr lang="en-GB" sz="1000" dirty="0">
                <a:solidFill>
                  <a:srgbClr val="FFFFFF"/>
                </a:solidFill>
                <a:cs typeface="Arial" panose="020B0604020202020204" pitchFamily="34" charset="0"/>
              </a:rPr>
              <a:t>).</a:t>
            </a:r>
            <a:endParaRPr lang="en-US" sz="1000" dirty="0">
              <a:solidFill>
                <a:srgbClr val="FFFFFF"/>
              </a:solidFill>
              <a:cs typeface="Arial" panose="020B0604020202020204" pitchFamily="34" charset="0"/>
            </a:endParaRPr>
          </a:p>
          <a:p>
            <a:pPr marL="185738" indent="-185738">
              <a:buFont typeface="+mj-lt"/>
              <a:buAutoNum type="arabicPeriod"/>
            </a:pPr>
            <a:r>
              <a:rPr lang="en-GB" sz="1000" dirty="0">
                <a:solidFill>
                  <a:srgbClr val="FFFFFF"/>
                </a:solidFill>
                <a:cs typeface="Arial" panose="020B0604020202020204" pitchFamily="34" charset="0"/>
              </a:rPr>
              <a:t>Nu </a:t>
            </a:r>
            <a:r>
              <a:rPr lang="en-GB" sz="1000" dirty="0" err="1">
                <a:solidFill>
                  <a:srgbClr val="FFFFFF"/>
                </a:solidFill>
                <a:cs typeface="Arial" panose="020B0604020202020204" pitchFamily="34" charset="0"/>
              </a:rPr>
              <a:t>achizitionaţi</a:t>
            </a:r>
            <a:r>
              <a:rPr lang="en-GB" sz="1000" dirty="0">
                <a:solidFill>
                  <a:srgbClr val="FFFFFF"/>
                </a:solidFill>
                <a:cs typeface="Arial" panose="020B0604020202020204" pitchFamily="34" charset="0"/>
              </a:rPr>
              <a:t> </a:t>
            </a:r>
            <a:r>
              <a:rPr lang="ro-RO" sz="1000" dirty="0">
                <a:solidFill>
                  <a:srgbClr val="FFFFFF"/>
                </a:solidFill>
                <a:cs typeface="Arial" panose="020B0604020202020204" pitchFamily="34" charset="0"/>
              </a:rPr>
              <a:t>p</a:t>
            </a:r>
            <a:r>
              <a:rPr lang="en-US" sz="1000" dirty="0" err="1">
                <a:solidFill>
                  <a:srgbClr val="FFFFFF"/>
                </a:solidFill>
                <a:cs typeface="Arial" panose="020B0604020202020204" pitchFamily="34" charset="0"/>
              </a:rPr>
              <a:t>roduse</a:t>
            </a:r>
            <a:r>
              <a:rPr lang="ro-RO" sz="1000" dirty="0">
                <a:solidFill>
                  <a:srgbClr val="FFFFFF"/>
                </a:solidFill>
                <a:cs typeface="Arial" panose="020B0604020202020204" pitchFamily="34" charset="0"/>
              </a:rPr>
              <a:t> chimice</a:t>
            </a:r>
            <a:r>
              <a:rPr lang="en-US" sz="1000" dirty="0">
                <a:solidFill>
                  <a:srgbClr val="FFFFFF"/>
                </a:solidFill>
                <a:cs typeface="Arial" panose="020B0604020202020204" pitchFamily="34" charset="0"/>
              </a:rPr>
              <a:t> de </a:t>
            </a:r>
            <a:r>
              <a:rPr lang="en-US" sz="1000" dirty="0" err="1">
                <a:solidFill>
                  <a:srgbClr val="FFFFFF"/>
                </a:solidFill>
                <a:cs typeface="Arial" panose="020B0604020202020204" pitchFamily="34" charset="0"/>
              </a:rPr>
              <a:t>protec</a:t>
            </a:r>
            <a:r>
              <a:rPr lang="ro-RO" sz="1000" dirty="0">
                <a:solidFill>
                  <a:srgbClr val="FFFFFF"/>
                </a:solidFill>
                <a:cs typeface="Arial" panose="020B0604020202020204" pitchFamily="34" charset="0"/>
              </a:rPr>
              <a:t>ț</a:t>
            </a:r>
            <a:r>
              <a:rPr lang="en-US" sz="1000" dirty="0" err="1">
                <a:solidFill>
                  <a:srgbClr val="FFFFFF"/>
                </a:solidFill>
                <a:cs typeface="Arial" panose="020B0604020202020204" pitchFamily="34" charset="0"/>
              </a:rPr>
              <a:t>ie</a:t>
            </a:r>
            <a:r>
              <a:rPr lang="en-US" sz="1000" dirty="0">
                <a:solidFill>
                  <a:srgbClr val="FFFFFF"/>
                </a:solidFill>
                <a:cs typeface="Arial" panose="020B0604020202020204" pitchFamily="34" charset="0"/>
              </a:rPr>
              <a:t> a </a:t>
            </a:r>
            <a:r>
              <a:rPr lang="en-US" sz="1000" dirty="0" err="1">
                <a:solidFill>
                  <a:srgbClr val="FFFFFF"/>
                </a:solidFill>
                <a:cs typeface="Arial" panose="020B0604020202020204" pitchFamily="34" charset="0"/>
              </a:rPr>
              <a:t>plantelor</a:t>
            </a:r>
            <a:r>
              <a:rPr lang="en-US" sz="1000" dirty="0">
                <a:solidFill>
                  <a:srgbClr val="FFFFFF"/>
                </a:solidFill>
                <a:cs typeface="Arial" panose="020B0604020202020204" pitchFamily="34" charset="0"/>
              </a:rPr>
              <a:t> (pesticide) din </a:t>
            </a:r>
            <a:r>
              <a:rPr lang="en-US" sz="1000" dirty="0" err="1">
                <a:solidFill>
                  <a:srgbClr val="FFFFFF"/>
                </a:solidFill>
                <a:cs typeface="Arial" panose="020B0604020202020204" pitchFamily="34" charset="0"/>
              </a:rPr>
              <a:t>surse</a:t>
            </a:r>
            <a:r>
              <a:rPr lang="en-US" sz="1000" dirty="0">
                <a:solidFill>
                  <a:srgbClr val="FFFFFF"/>
                </a:solidFill>
                <a:cs typeface="Arial" panose="020B0604020202020204" pitchFamily="34" charset="0"/>
              </a:rPr>
              <a:t> </a:t>
            </a:r>
            <a:r>
              <a:rPr lang="en-US" sz="1000" dirty="0" err="1">
                <a:solidFill>
                  <a:srgbClr val="FFFFFF"/>
                </a:solidFill>
                <a:cs typeface="Arial" panose="020B0604020202020204" pitchFamily="34" charset="0"/>
              </a:rPr>
              <a:t>necontrolate</a:t>
            </a:r>
            <a:r>
              <a:rPr lang="ro-RO"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preferabil</a:t>
            </a:r>
            <a:r>
              <a:rPr lang="en-GB" sz="1000" dirty="0">
                <a:solidFill>
                  <a:srgbClr val="FFFFFF"/>
                </a:solidFill>
                <a:cs typeface="Arial" panose="020B0604020202020204" pitchFamily="34" charset="0"/>
              </a:rPr>
              <a:t>, </a:t>
            </a:r>
            <a:r>
              <a:rPr lang="ro-RO" sz="1000" dirty="0">
                <a:solidFill>
                  <a:srgbClr val="FFFFFF"/>
                </a:solidFill>
                <a:cs typeface="Arial" panose="020B0604020202020204" pitchFamily="34" charset="0"/>
              </a:rPr>
              <a:t>utilizați alternative naturale pentru combaterea dăunătorilor.</a:t>
            </a:r>
            <a:endParaRPr lang="en-US" sz="1000" dirty="0">
              <a:solidFill>
                <a:srgbClr val="FFFFFF"/>
              </a:solidFill>
              <a:cs typeface="Arial" panose="020B0604020202020204" pitchFamily="34" charset="0"/>
            </a:endParaRPr>
          </a:p>
          <a:p>
            <a:pPr marL="185738" indent="-185738">
              <a:buFont typeface="+mj-lt"/>
              <a:buAutoNum type="arabicPeriod"/>
            </a:pPr>
            <a:r>
              <a:rPr lang="ro-RO" sz="1000" dirty="0">
                <a:solidFill>
                  <a:srgbClr val="FFFFFF"/>
                </a:solidFill>
                <a:cs typeface="Arial" panose="020B0604020202020204" pitchFamily="34" charset="0"/>
              </a:rPr>
              <a:t>Reciclați produsele care conțin POP: baterii, echipamente electronice, uleiul utilizat la vehicule, </a:t>
            </a:r>
            <a:r>
              <a:rPr lang="en-GB" sz="1000" dirty="0">
                <a:solidFill>
                  <a:srgbClr val="FFFFFF"/>
                </a:solidFill>
                <a:cs typeface="Arial" panose="020B0604020202020204" pitchFamily="34" charset="0"/>
              </a:rPr>
              <a:t>mobilier, </a:t>
            </a:r>
            <a:r>
              <a:rPr lang="ro-RO" sz="1000" dirty="0">
                <a:solidFill>
                  <a:srgbClr val="FFFFFF"/>
                </a:solidFill>
                <a:latin typeface="Calibri" panose="020F0502020204030204" pitchFamily="34" charset="0"/>
                <a:ea typeface="Times New Roman" panose="02020603050405020304" pitchFamily="18" charset="0"/>
                <a:cs typeface="Arial" panose="020B0604020202020204" pitchFamily="34" charset="0"/>
              </a:rPr>
              <a:t>medicamentele expirate, resturi de vopsea, pesticide etc.</a:t>
            </a:r>
            <a:r>
              <a:rPr lang="ro-RO" sz="1000" dirty="0">
                <a:solidFill>
                  <a:srgbClr val="FFFFFF"/>
                </a:solidFill>
                <a:ea typeface="Times New Roman" panose="02020603050405020304" pitchFamily="18" charset="0"/>
                <a:cs typeface="Arial" panose="020B0604020202020204" pitchFamily="34" charset="0"/>
              </a:rPr>
              <a:t>;</a:t>
            </a:r>
            <a:r>
              <a:rPr lang="ro-RO" sz="1000" dirty="0">
                <a:solidFill>
                  <a:srgbClr val="FFFFFF"/>
                </a:solidFill>
                <a:latin typeface="Calibri" panose="020F0502020204030204" pitchFamily="34" charset="0"/>
                <a:ea typeface="Times New Roman" panose="02020603050405020304" pitchFamily="18" charset="0"/>
                <a:cs typeface="Arial" panose="020B0604020202020204" pitchFamily="34" charset="0"/>
              </a:rPr>
              <a:t> în felul acesta se reduce poluarea mediului și riscul de expunere la aceste produse.</a:t>
            </a:r>
            <a:endParaRPr lang="en-US" sz="1000" dirty="0">
              <a:solidFill>
                <a:srgbClr val="FFFFFF"/>
              </a:solidFill>
              <a:latin typeface="Calibri" panose="020F0502020204030204" pitchFamily="34" charset="0"/>
              <a:ea typeface="Times New Roman" panose="02020603050405020304" pitchFamily="18" charset="0"/>
              <a:cs typeface="Arial" panose="020B0604020202020204" pitchFamily="34" charset="0"/>
            </a:endParaRPr>
          </a:p>
        </p:txBody>
      </p:sp>
      <p:sp>
        <p:nvSpPr>
          <p:cNvPr id="24" name="Rectangle 23"/>
          <p:cNvSpPr/>
          <p:nvPr/>
        </p:nvSpPr>
        <p:spPr>
          <a:xfrm rot="10800000" flipV="1">
            <a:off x="3776833" y="6000865"/>
            <a:ext cx="2654120" cy="46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defTabSz="741937" eaLnBrk="1" hangingPunct="1">
              <a:spcBef>
                <a:spcPts val="0"/>
              </a:spcBef>
            </a:pPr>
            <a:r>
              <a:rPr lang="en-US" sz="1218" b="1" dirty="0" err="1">
                <a:solidFill>
                  <a:schemeClr val="accent1"/>
                </a:solidFill>
                <a:latin typeface="+mn-lt"/>
              </a:rPr>
              <a:t>Eliminarea</a:t>
            </a:r>
            <a:r>
              <a:rPr lang="en-US" sz="1218" b="1" dirty="0">
                <a:solidFill>
                  <a:schemeClr val="accent1"/>
                </a:solidFill>
                <a:latin typeface="+mn-lt"/>
              </a:rPr>
              <a:t> </a:t>
            </a:r>
            <a:r>
              <a:rPr lang="ro-RO" sz="1218" b="1" dirty="0">
                <a:solidFill>
                  <a:schemeClr val="accent1"/>
                </a:solidFill>
                <a:latin typeface="+mn-lt"/>
              </a:rPr>
              <a:t>ș</a:t>
            </a:r>
            <a:r>
              <a:rPr lang="en-US" sz="1218" b="1" dirty="0" err="1">
                <a:solidFill>
                  <a:schemeClr val="accent1"/>
                </a:solidFill>
                <a:latin typeface="+mn-lt"/>
              </a:rPr>
              <a:t>i</a:t>
            </a:r>
            <a:r>
              <a:rPr lang="en-US" sz="1218" b="1" dirty="0">
                <a:solidFill>
                  <a:schemeClr val="accent1"/>
                </a:solidFill>
                <a:latin typeface="+mn-lt"/>
              </a:rPr>
              <a:t> </a:t>
            </a:r>
            <a:r>
              <a:rPr lang="en-US" sz="1218" b="1" dirty="0" err="1">
                <a:solidFill>
                  <a:schemeClr val="accent1"/>
                </a:solidFill>
                <a:latin typeface="+mn-lt"/>
              </a:rPr>
              <a:t>limitarea</a:t>
            </a:r>
            <a:r>
              <a:rPr lang="en-US" sz="1218" b="1" dirty="0">
                <a:solidFill>
                  <a:schemeClr val="accent1"/>
                </a:solidFill>
                <a:latin typeface="+mn-lt"/>
              </a:rPr>
              <a:t> </a:t>
            </a:r>
            <a:r>
              <a:rPr lang="en-US" sz="1218" b="1" dirty="0" err="1">
                <a:solidFill>
                  <a:schemeClr val="accent1"/>
                </a:solidFill>
                <a:latin typeface="+mn-lt"/>
              </a:rPr>
              <a:t>utilizării</a:t>
            </a:r>
            <a:r>
              <a:rPr lang="en-US" sz="1218" b="1" dirty="0">
                <a:solidFill>
                  <a:schemeClr val="accent1"/>
                </a:solidFill>
                <a:latin typeface="+mn-lt"/>
              </a:rPr>
              <a:t> POP </a:t>
            </a:r>
            <a:r>
              <a:rPr lang="en-US" sz="1218" b="1" dirty="0" err="1">
                <a:solidFill>
                  <a:schemeClr val="accent1"/>
                </a:solidFill>
                <a:latin typeface="+mn-lt"/>
              </a:rPr>
              <a:t>este</a:t>
            </a:r>
            <a:r>
              <a:rPr lang="en-US" sz="1218" b="1" dirty="0">
                <a:solidFill>
                  <a:schemeClr val="accent1"/>
                </a:solidFill>
                <a:latin typeface="+mn-lt"/>
              </a:rPr>
              <a:t> un </a:t>
            </a:r>
            <a:r>
              <a:rPr lang="en-US" sz="1218" b="1" dirty="0" err="1">
                <a:solidFill>
                  <a:schemeClr val="accent1"/>
                </a:solidFill>
                <a:latin typeface="+mn-lt"/>
              </a:rPr>
              <a:t>proces</a:t>
            </a:r>
            <a:r>
              <a:rPr lang="en-US" sz="1218" b="1" dirty="0">
                <a:solidFill>
                  <a:schemeClr val="accent1"/>
                </a:solidFill>
                <a:latin typeface="+mn-lt"/>
              </a:rPr>
              <a:t> </a:t>
            </a:r>
            <a:r>
              <a:rPr lang="en-US" sz="1218" b="1" dirty="0" err="1">
                <a:solidFill>
                  <a:schemeClr val="accent1"/>
                </a:solidFill>
                <a:latin typeface="+mn-lt"/>
              </a:rPr>
              <a:t>continuu</a:t>
            </a:r>
            <a:r>
              <a:rPr lang="en-US" sz="1218" b="1" dirty="0">
                <a:solidFill>
                  <a:schemeClr val="accent1"/>
                </a:solidFill>
                <a:latin typeface="+mn-lt"/>
              </a:rPr>
              <a:t>, </a:t>
            </a:r>
            <a:r>
              <a:rPr lang="en-US" sz="1218" b="1" dirty="0" err="1">
                <a:solidFill>
                  <a:schemeClr val="accent1"/>
                </a:solidFill>
                <a:latin typeface="+mn-lt"/>
              </a:rPr>
              <a:t>derulat</a:t>
            </a:r>
            <a:r>
              <a:rPr lang="en-US" sz="1218" b="1" dirty="0">
                <a:solidFill>
                  <a:schemeClr val="accent1"/>
                </a:solidFill>
                <a:latin typeface="+mn-lt"/>
              </a:rPr>
              <a:t> la </a:t>
            </a:r>
            <a:r>
              <a:rPr lang="en-US" sz="1218" b="1" dirty="0" err="1">
                <a:solidFill>
                  <a:schemeClr val="accent1"/>
                </a:solidFill>
                <a:latin typeface="+mn-lt"/>
              </a:rPr>
              <a:t>nivel</a:t>
            </a:r>
            <a:r>
              <a:rPr lang="en-US" sz="1218" b="1" dirty="0">
                <a:solidFill>
                  <a:schemeClr val="accent1"/>
                </a:solidFill>
                <a:latin typeface="+mn-lt"/>
              </a:rPr>
              <a:t> global.</a:t>
            </a:r>
          </a:p>
        </p:txBody>
      </p:sp>
      <p:sp>
        <p:nvSpPr>
          <p:cNvPr id="3" name="Rectangle 2"/>
          <p:cNvSpPr/>
          <p:nvPr/>
        </p:nvSpPr>
        <p:spPr>
          <a:xfrm>
            <a:off x="155803" y="5372681"/>
            <a:ext cx="1940767" cy="861774"/>
          </a:xfrm>
          <a:prstGeom prst="rect">
            <a:avLst/>
          </a:prstGeom>
        </p:spPr>
        <p:txBody>
          <a:bodyPr wrap="square">
            <a:spAutoFit/>
          </a:bodyPr>
          <a:lstStyle/>
          <a:p>
            <a:r>
              <a:rPr lang="en-US" sz="1000" b="1" dirty="0" err="1">
                <a:solidFill>
                  <a:schemeClr val="bg1"/>
                </a:solidFill>
              </a:rPr>
              <a:t>Dupa</a:t>
            </a:r>
            <a:r>
              <a:rPr lang="en-US" sz="1000" b="1" dirty="0">
                <a:solidFill>
                  <a:schemeClr val="bg1"/>
                </a:solidFill>
              </a:rPr>
              <a:t> </a:t>
            </a:r>
            <a:r>
              <a:rPr lang="en-US" sz="1000" b="1" dirty="0" err="1">
                <a:solidFill>
                  <a:schemeClr val="bg1"/>
                </a:solidFill>
              </a:rPr>
              <a:t>intrarea</a:t>
            </a:r>
            <a:r>
              <a:rPr lang="en-US" sz="1000" b="1" dirty="0">
                <a:solidFill>
                  <a:schemeClr val="bg1"/>
                </a:solidFill>
              </a:rPr>
              <a:t> </a:t>
            </a:r>
            <a:r>
              <a:rPr lang="en-US" sz="1000" b="1" dirty="0" err="1">
                <a:solidFill>
                  <a:schemeClr val="bg1"/>
                </a:solidFill>
              </a:rPr>
              <a:t>în</a:t>
            </a:r>
            <a:r>
              <a:rPr lang="en-US" sz="1000" b="1" dirty="0">
                <a:solidFill>
                  <a:schemeClr val="bg1"/>
                </a:solidFill>
              </a:rPr>
              <a:t> </a:t>
            </a:r>
            <a:r>
              <a:rPr lang="en-US" sz="1000" b="1" dirty="0" err="1">
                <a:solidFill>
                  <a:schemeClr val="bg1"/>
                </a:solidFill>
              </a:rPr>
              <a:t>corpul</a:t>
            </a:r>
            <a:r>
              <a:rPr lang="en-US" sz="1000" b="1" dirty="0">
                <a:solidFill>
                  <a:schemeClr val="bg1"/>
                </a:solidFill>
              </a:rPr>
              <a:t> </a:t>
            </a:r>
            <a:r>
              <a:rPr lang="en-US" sz="1000" b="1" dirty="0" err="1">
                <a:solidFill>
                  <a:schemeClr val="bg1"/>
                </a:solidFill>
              </a:rPr>
              <a:t>uman</a:t>
            </a:r>
            <a:r>
              <a:rPr lang="en-US" sz="1000" b="1" dirty="0">
                <a:solidFill>
                  <a:schemeClr val="bg1"/>
                </a:solidFill>
              </a:rPr>
              <a:t>, POP </a:t>
            </a:r>
            <a:r>
              <a:rPr lang="en-US" sz="1000" b="1" dirty="0" err="1">
                <a:solidFill>
                  <a:schemeClr val="bg1"/>
                </a:solidFill>
              </a:rPr>
              <a:t>persistă</a:t>
            </a:r>
            <a:r>
              <a:rPr lang="en-US" sz="1000" b="1" dirty="0">
                <a:solidFill>
                  <a:schemeClr val="bg1"/>
                </a:solidFill>
              </a:rPr>
              <a:t> tot </a:t>
            </a:r>
            <a:r>
              <a:rPr lang="en-US" sz="1000" b="1" dirty="0" err="1">
                <a:solidFill>
                  <a:schemeClr val="bg1"/>
                </a:solidFill>
              </a:rPr>
              <a:t>timpul</a:t>
            </a:r>
            <a:r>
              <a:rPr lang="en-US" sz="1000" b="1" dirty="0">
                <a:solidFill>
                  <a:schemeClr val="bg1"/>
                </a:solidFill>
              </a:rPr>
              <a:t> </a:t>
            </a:r>
            <a:r>
              <a:rPr lang="en-US" sz="1000" b="1" dirty="0" err="1">
                <a:solidFill>
                  <a:schemeClr val="bg1"/>
                </a:solidFill>
              </a:rPr>
              <a:t>vieții</a:t>
            </a:r>
            <a:r>
              <a:rPr lang="en-US" sz="1000" b="1" dirty="0">
                <a:solidFill>
                  <a:schemeClr val="bg1"/>
                </a:solidFill>
              </a:rPr>
              <a:t> </a:t>
            </a:r>
            <a:r>
              <a:rPr lang="en-US" sz="1000" b="1" dirty="0" err="1">
                <a:solidFill>
                  <a:schemeClr val="bg1"/>
                </a:solidFill>
              </a:rPr>
              <a:t>unui</a:t>
            </a:r>
            <a:r>
              <a:rPr lang="en-US" sz="1000" b="1" dirty="0">
                <a:solidFill>
                  <a:schemeClr val="bg1"/>
                </a:solidFill>
              </a:rPr>
              <a:t> </a:t>
            </a:r>
            <a:r>
              <a:rPr lang="en-US" sz="1000" b="1" dirty="0" err="1">
                <a:solidFill>
                  <a:schemeClr val="bg1"/>
                </a:solidFill>
              </a:rPr>
              <a:t>individ</a:t>
            </a:r>
            <a:r>
              <a:rPr lang="en-US" sz="1000" b="1" dirty="0">
                <a:solidFill>
                  <a:schemeClr val="bg1"/>
                </a:solidFill>
              </a:rPr>
              <a:t>, la </a:t>
            </a:r>
            <a:r>
              <a:rPr lang="en-US" sz="1000" b="1" dirty="0" err="1">
                <a:solidFill>
                  <a:schemeClr val="bg1"/>
                </a:solidFill>
              </a:rPr>
              <a:t>nivelul</a:t>
            </a:r>
            <a:r>
              <a:rPr lang="en-US" sz="1000" b="1" dirty="0">
                <a:solidFill>
                  <a:schemeClr val="bg1"/>
                </a:solidFill>
              </a:rPr>
              <a:t> </a:t>
            </a:r>
            <a:r>
              <a:rPr lang="en-US" sz="1000" b="1" dirty="0" err="1">
                <a:solidFill>
                  <a:schemeClr val="bg1"/>
                </a:solidFill>
              </a:rPr>
              <a:t>ţesutului</a:t>
            </a:r>
            <a:r>
              <a:rPr lang="en-US" sz="1000" b="1" dirty="0">
                <a:solidFill>
                  <a:schemeClr val="bg1"/>
                </a:solidFill>
              </a:rPr>
              <a:t> gras. </a:t>
            </a:r>
            <a:r>
              <a:rPr lang="en-US" sz="1000" b="1" dirty="0" err="1">
                <a:solidFill>
                  <a:schemeClr val="bg1"/>
                </a:solidFill>
              </a:rPr>
              <a:t>Acestea</a:t>
            </a:r>
            <a:r>
              <a:rPr lang="en-US" sz="1000" b="1" dirty="0">
                <a:solidFill>
                  <a:schemeClr val="bg1"/>
                </a:solidFill>
              </a:rPr>
              <a:t> pot </a:t>
            </a:r>
            <a:r>
              <a:rPr lang="en-US" sz="1000" b="1" dirty="0" err="1">
                <a:solidFill>
                  <a:schemeClr val="bg1"/>
                </a:solidFill>
              </a:rPr>
              <a:t>contribui</a:t>
            </a:r>
            <a:r>
              <a:rPr lang="en-US" sz="1000" b="1" dirty="0">
                <a:solidFill>
                  <a:schemeClr val="bg1"/>
                </a:solidFill>
              </a:rPr>
              <a:t> la </a:t>
            </a:r>
            <a:r>
              <a:rPr lang="en-US" sz="1000" b="1" dirty="0" err="1">
                <a:solidFill>
                  <a:schemeClr val="bg1"/>
                </a:solidFill>
              </a:rPr>
              <a:t>dezvoltarea</a:t>
            </a:r>
            <a:r>
              <a:rPr lang="en-US" sz="1000" b="1" dirty="0">
                <a:solidFill>
                  <a:schemeClr val="bg1"/>
                </a:solidFill>
              </a:rPr>
              <a:t> </a:t>
            </a:r>
            <a:r>
              <a:rPr lang="en-US" sz="1000" b="1" dirty="0" err="1">
                <a:solidFill>
                  <a:schemeClr val="bg1"/>
                </a:solidFill>
              </a:rPr>
              <a:t>ulterioară</a:t>
            </a:r>
            <a:r>
              <a:rPr lang="en-US" sz="1000" b="1" dirty="0">
                <a:solidFill>
                  <a:schemeClr val="bg1"/>
                </a:solidFill>
              </a:rPr>
              <a:t> a </a:t>
            </a:r>
            <a:r>
              <a:rPr lang="en-US" sz="1000" b="1" dirty="0" err="1">
                <a:solidFill>
                  <a:schemeClr val="bg1"/>
                </a:solidFill>
              </a:rPr>
              <a:t>bolilor</a:t>
            </a:r>
            <a:r>
              <a:rPr lang="en-US" sz="1000" b="1" dirty="0">
                <a:solidFill>
                  <a:schemeClr val="bg1"/>
                </a:solidFill>
              </a:rPr>
              <a:t>. </a:t>
            </a:r>
          </a:p>
        </p:txBody>
      </p:sp>
      <p:sp>
        <p:nvSpPr>
          <p:cNvPr id="6" name="Rectangle 5"/>
          <p:cNvSpPr/>
          <p:nvPr/>
        </p:nvSpPr>
        <p:spPr>
          <a:xfrm>
            <a:off x="155803" y="230502"/>
            <a:ext cx="2572525" cy="617670"/>
          </a:xfrm>
          <a:prstGeom prst="rect">
            <a:avLst/>
          </a:prstGeom>
          <a:solidFill>
            <a:schemeClr val="tx2"/>
          </a:solidFill>
        </p:spPr>
        <p:txBody>
          <a:bodyPr wrap="square">
            <a:spAutoFit/>
          </a:bodyPr>
          <a:lstStyle/>
          <a:p>
            <a:r>
              <a:rPr lang="en-US" sz="1138" b="1" dirty="0">
                <a:solidFill>
                  <a:schemeClr val="bg1"/>
                </a:solidFill>
              </a:rPr>
              <a:t>CARE SUNT EFECTELE ASUPRA SĂNĂTĂŢII?</a:t>
            </a:r>
            <a:endParaRPr lang="ro-RO" sz="1138" b="1" dirty="0">
              <a:solidFill>
                <a:schemeClr val="bg1"/>
              </a:solidFill>
            </a:endParaRPr>
          </a:p>
          <a:p>
            <a:endParaRPr lang="en-US" sz="1138" b="1" dirty="0">
              <a:solidFill>
                <a:schemeClr val="bg1"/>
              </a:solidFill>
            </a:endParaRPr>
          </a:p>
        </p:txBody>
      </p:sp>
      <p:sp>
        <p:nvSpPr>
          <p:cNvPr id="9" name="TextBox 8">
            <a:extLst>
              <a:ext uri="{FF2B5EF4-FFF2-40B4-BE49-F238E27FC236}">
                <a16:creationId xmlns:a16="http://schemas.microsoft.com/office/drawing/2014/main" id="{0E67E766-680F-ADBD-8332-4219C1631907}"/>
              </a:ext>
            </a:extLst>
          </p:cNvPr>
          <p:cNvSpPr txBox="1"/>
          <p:nvPr/>
        </p:nvSpPr>
        <p:spPr>
          <a:xfrm>
            <a:off x="5722189" y="5932847"/>
            <a:ext cx="4954554" cy="261610"/>
          </a:xfrm>
          <a:prstGeom prst="rect">
            <a:avLst/>
          </a:prstGeom>
          <a:noFill/>
        </p:spPr>
        <p:txBody>
          <a:bodyPr wrap="square">
            <a:spAutoFit/>
          </a:bodyPr>
          <a:lstStyle/>
          <a:p>
            <a:pPr algn="ctr">
              <a:spcAft>
                <a:spcPts val="488"/>
              </a:spcAft>
            </a:pPr>
            <a:r>
              <a:rPr lang="ro-RO" sz="1100" b="1" dirty="0">
                <a:solidFill>
                  <a:schemeClr val="bg1"/>
                </a:solidFill>
                <a:effectLst>
                  <a:outerShdw blurRad="38100" dist="38100" dir="2700000" algn="tl">
                    <a:srgbClr val="000000">
                      <a:alpha val="43137"/>
                    </a:srgbClr>
                  </a:outerShdw>
                </a:effectLst>
                <a:latin typeface="+mn-lt"/>
              </a:rPr>
              <a:t>Material adresat </a:t>
            </a:r>
            <a:r>
              <a:rPr lang="en-US" sz="1100" b="1" dirty="0" err="1">
                <a:solidFill>
                  <a:schemeClr val="bg1"/>
                </a:solidFill>
                <a:effectLst>
                  <a:outerShdw blurRad="38100" dist="38100" dir="2700000" algn="tl">
                    <a:srgbClr val="000000">
                      <a:alpha val="43137"/>
                    </a:srgbClr>
                  </a:outerShdw>
                </a:effectLst>
                <a:latin typeface="+mn-lt"/>
              </a:rPr>
              <a:t>popula</a:t>
            </a:r>
            <a:r>
              <a:rPr lang="ro-RO" sz="1100" b="1" dirty="0">
                <a:solidFill>
                  <a:schemeClr val="bg1"/>
                </a:solidFill>
                <a:latin typeface="+mn-lt"/>
                <a:ea typeface="Times New Roman" panose="02020603050405020304" pitchFamily="18" charset="0"/>
                <a:cs typeface="Arial" panose="020B0604020202020204" pitchFamily="34" charset="0"/>
              </a:rPr>
              <a:t>ț</a:t>
            </a:r>
            <a:r>
              <a:rPr lang="en-US" sz="1100" b="1" dirty="0" err="1">
                <a:solidFill>
                  <a:schemeClr val="bg1"/>
                </a:solidFill>
                <a:effectLst>
                  <a:outerShdw blurRad="38100" dist="38100" dir="2700000" algn="tl">
                    <a:srgbClr val="000000">
                      <a:alpha val="43137"/>
                    </a:srgbClr>
                  </a:outerShdw>
                </a:effectLst>
                <a:latin typeface="+mn-lt"/>
              </a:rPr>
              <a:t>iei</a:t>
            </a:r>
            <a:r>
              <a:rPr lang="en-US" sz="1100" b="1" dirty="0">
                <a:solidFill>
                  <a:schemeClr val="bg1"/>
                </a:solidFill>
                <a:effectLst>
                  <a:outerShdw blurRad="38100" dist="38100" dir="2700000" algn="tl">
                    <a:srgbClr val="000000">
                      <a:alpha val="43137"/>
                    </a:srgbClr>
                  </a:outerShdw>
                </a:effectLst>
                <a:latin typeface="+mn-lt"/>
              </a:rPr>
              <a:t> </a:t>
            </a:r>
            <a:r>
              <a:rPr lang="en-US" sz="1100" b="1" dirty="0" err="1">
                <a:solidFill>
                  <a:schemeClr val="bg1"/>
                </a:solidFill>
                <a:effectLst>
                  <a:outerShdw blurRad="38100" dist="38100" dir="2700000" algn="tl">
                    <a:srgbClr val="000000">
                      <a:alpha val="43137"/>
                    </a:srgbClr>
                  </a:outerShdw>
                </a:effectLst>
                <a:latin typeface="+mn-lt"/>
              </a:rPr>
              <a:t>generale</a:t>
            </a:r>
            <a:endParaRPr lang="ro-RO" sz="1100" b="1" dirty="0">
              <a:solidFill>
                <a:schemeClr val="bg1"/>
              </a:solidFill>
              <a:effectLst>
                <a:outerShdw blurRad="38100" dist="38100" dir="2700000" algn="tl">
                  <a:srgbClr val="000000">
                    <a:alpha val="43137"/>
                  </a:srgbClr>
                </a:outerShdw>
              </a:effectLst>
              <a:latin typeface="+mn-lt"/>
            </a:endParaRPr>
          </a:p>
        </p:txBody>
      </p:sp>
      <p:sp>
        <p:nvSpPr>
          <p:cNvPr id="11" name="TextBox 10">
            <a:extLst>
              <a:ext uri="{FF2B5EF4-FFF2-40B4-BE49-F238E27FC236}">
                <a16:creationId xmlns:a16="http://schemas.microsoft.com/office/drawing/2014/main" id="{F06AE188-E0C9-031D-EA2A-1F0D8DA35F1C}"/>
              </a:ext>
            </a:extLst>
          </p:cNvPr>
          <p:cNvSpPr txBox="1"/>
          <p:nvPr/>
        </p:nvSpPr>
        <p:spPr>
          <a:xfrm>
            <a:off x="5722189" y="1474935"/>
            <a:ext cx="5337110" cy="923330"/>
          </a:xfrm>
          <a:prstGeom prst="rect">
            <a:avLst/>
          </a:prstGeom>
          <a:noFill/>
        </p:spPr>
        <p:txBody>
          <a:bodyPr wrap="square">
            <a:spAutoFit/>
          </a:bodyPr>
          <a:lstStyle/>
          <a:p>
            <a:pPr algn="ctr"/>
            <a:r>
              <a:rPr lang="en-US" sz="1800" b="1" dirty="0">
                <a:solidFill>
                  <a:schemeClr val="bg1"/>
                </a:solidFill>
                <a:effectLst>
                  <a:outerShdw blurRad="38100" dist="38100" dir="2700000" algn="tl">
                    <a:srgbClr val="000000">
                      <a:alpha val="43137"/>
                    </a:srgbClr>
                  </a:outerShdw>
                </a:effectLst>
                <a:latin typeface="Bahnschrift" panose="020B0502040204020203" pitchFamily="34" charset="0"/>
              </a:rPr>
              <a:t>Nu </a:t>
            </a:r>
            <a:r>
              <a:rPr lang="en-US" sz="1800" b="1" dirty="0" err="1">
                <a:solidFill>
                  <a:schemeClr val="bg1"/>
                </a:solidFill>
                <a:effectLst>
                  <a:outerShdw blurRad="38100" dist="38100" dir="2700000" algn="tl">
                    <a:srgbClr val="000000">
                      <a:alpha val="43137"/>
                    </a:srgbClr>
                  </a:outerShdw>
                </a:effectLst>
                <a:latin typeface="Bahnschrift" panose="020B0502040204020203" pitchFamily="34" charset="0"/>
              </a:rPr>
              <a:t>pune</a:t>
            </a:r>
            <a:r>
              <a:rPr lang="en-US" sz="1800" b="1" dirty="0">
                <a:solidFill>
                  <a:schemeClr val="bg1"/>
                </a:solidFill>
                <a:effectLst>
                  <a:outerShdw blurRad="38100" dist="38100" dir="2700000" algn="tl">
                    <a:srgbClr val="000000">
                      <a:alpha val="43137"/>
                    </a:srgbClr>
                  </a:outerShdw>
                </a:effectLst>
                <a:latin typeface="Bahnschrift" panose="020B0502040204020203" pitchFamily="34" charset="0"/>
              </a:rPr>
              <a:t> STOP vie</a:t>
            </a:r>
            <a:r>
              <a:rPr lang="ro-RO" sz="1800" b="1" dirty="0">
                <a:solidFill>
                  <a:schemeClr val="bg1"/>
                </a:solidFill>
                <a:effectLst>
                  <a:outerShdw blurRad="38100" dist="38100" dir="2700000" algn="tl">
                    <a:srgbClr val="000000">
                      <a:alpha val="43137"/>
                    </a:srgbClr>
                  </a:outerShdw>
                </a:effectLst>
                <a:latin typeface="Bahnschrift" panose="020B0502040204020203" pitchFamily="34" charset="0"/>
              </a:rPr>
              <a:t>ț</a:t>
            </a:r>
            <a:r>
              <a:rPr lang="en-US" sz="1800" b="1" dirty="0">
                <a:solidFill>
                  <a:schemeClr val="bg1"/>
                </a:solidFill>
                <a:effectLst>
                  <a:outerShdw blurRad="38100" dist="38100" dir="2700000" algn="tl">
                    <a:srgbClr val="000000">
                      <a:alpha val="43137"/>
                    </a:srgbClr>
                  </a:outerShdw>
                </a:effectLst>
                <a:latin typeface="Bahnschrift" panose="020B0502040204020203" pitchFamily="34" charset="0"/>
              </a:rPr>
              <a:t>ii</a:t>
            </a:r>
            <a:r>
              <a:rPr lang="ro-RO" sz="1800" b="1" dirty="0">
                <a:solidFill>
                  <a:schemeClr val="bg1"/>
                </a:solidFill>
                <a:effectLst>
                  <a:outerShdw blurRad="38100" dist="38100" dir="2700000" algn="tl">
                    <a:srgbClr val="000000">
                      <a:alpha val="43137"/>
                    </a:srgbClr>
                  </a:outerShdw>
                </a:effectLst>
                <a:latin typeface="Bahnschrift" panose="020B0502040204020203" pitchFamily="34" charset="0"/>
              </a:rPr>
              <a:t>! </a:t>
            </a:r>
          </a:p>
          <a:p>
            <a:pPr algn="ctr"/>
            <a:r>
              <a:rPr lang="en-US" sz="1800" b="1" dirty="0">
                <a:solidFill>
                  <a:schemeClr val="bg1"/>
                </a:solidFill>
                <a:effectLst>
                  <a:outerShdw blurRad="38100" dist="38100" dir="2700000" algn="tl">
                    <a:srgbClr val="000000">
                      <a:alpha val="43137"/>
                    </a:srgbClr>
                  </a:outerShdw>
                </a:effectLst>
                <a:latin typeface="Bahnschrift" panose="020B0502040204020203" pitchFamily="34" charset="0"/>
              </a:rPr>
              <a:t>Pune STOP </a:t>
            </a:r>
            <a:r>
              <a:rPr lang="en-US" sz="1800" b="1" dirty="0" err="1">
                <a:solidFill>
                  <a:schemeClr val="bg1"/>
                </a:solidFill>
                <a:effectLst>
                  <a:outerShdw blurRad="38100" dist="38100" dir="2700000" algn="tl">
                    <a:srgbClr val="000000">
                      <a:alpha val="43137"/>
                    </a:srgbClr>
                  </a:outerShdw>
                </a:effectLst>
                <a:latin typeface="Bahnschrift" panose="020B0502040204020203" pitchFamily="34" charset="0"/>
              </a:rPr>
              <a:t>poluării</a:t>
            </a:r>
            <a:r>
              <a:rPr lang="ro-RO" sz="1800" b="1" dirty="0">
                <a:solidFill>
                  <a:schemeClr val="bg1"/>
                </a:solidFill>
                <a:effectLst>
                  <a:outerShdw blurRad="38100" dist="38100" dir="2700000" algn="tl">
                    <a:srgbClr val="000000">
                      <a:alpha val="43137"/>
                    </a:srgbClr>
                  </a:outerShdw>
                </a:effectLst>
                <a:latin typeface="Bahnschrift" panose="020B0502040204020203" pitchFamily="34" charset="0"/>
              </a:rPr>
              <a:t>! </a:t>
            </a:r>
            <a:r>
              <a:rPr lang="en-GB" sz="1800" b="1" dirty="0">
                <a:solidFill>
                  <a:schemeClr val="bg1"/>
                </a:solidFill>
                <a:effectLst>
                  <a:outerShdw blurRad="38100" dist="38100" dir="2700000" algn="tl">
                    <a:srgbClr val="000000">
                      <a:alpha val="43137"/>
                    </a:srgbClr>
                  </a:outerShdw>
                </a:effectLst>
                <a:latin typeface="Bahnschrift" panose="020B0502040204020203" pitchFamily="34" charset="0"/>
              </a:rPr>
              <a:t> </a:t>
            </a:r>
            <a:endParaRPr lang="ro-RO" sz="1800" b="1" dirty="0">
              <a:solidFill>
                <a:schemeClr val="bg1"/>
              </a:solidFill>
              <a:effectLst>
                <a:outerShdw blurRad="38100" dist="38100" dir="2700000" algn="tl">
                  <a:srgbClr val="000000">
                    <a:alpha val="43137"/>
                  </a:srgbClr>
                </a:outerShdw>
              </a:effectLst>
              <a:latin typeface="Bahnschrift" panose="020B0502040204020203" pitchFamily="34" charset="0"/>
            </a:endParaRPr>
          </a:p>
          <a:p>
            <a:pPr algn="ctr"/>
            <a:r>
              <a:rPr lang="ro-RO" sz="1800" b="1" dirty="0">
                <a:solidFill>
                  <a:schemeClr val="bg1"/>
                </a:solidFill>
                <a:effectLst>
                  <a:outerShdw blurRad="38100" dist="38100" dir="2700000" algn="tl">
                    <a:srgbClr val="000000">
                      <a:alpha val="43137"/>
                    </a:srgbClr>
                  </a:outerShdw>
                </a:effectLst>
                <a:latin typeface="Bahnschrift" panose="020B0502040204020203" pitchFamily="34" charset="0"/>
              </a:rPr>
              <a:t>Alege </a:t>
            </a:r>
            <a:r>
              <a:rPr lang="en-US" sz="1800" b="1" dirty="0">
                <a:solidFill>
                  <a:schemeClr val="bg1"/>
                </a:solidFill>
                <a:effectLst>
                  <a:outerShdw blurRad="38100" dist="38100" dir="2700000" algn="tl">
                    <a:srgbClr val="000000">
                      <a:alpha val="43137"/>
                    </a:srgbClr>
                  </a:outerShdw>
                </a:effectLst>
                <a:latin typeface="Bahnschrift" panose="020B0502040204020203" pitchFamily="34" charset="0"/>
              </a:rPr>
              <a:t>via</a:t>
            </a:r>
            <a:r>
              <a:rPr lang="ro-RO" sz="1800" b="1" dirty="0">
                <a:solidFill>
                  <a:schemeClr val="bg1"/>
                </a:solidFill>
                <a:effectLst>
                  <a:outerShdw blurRad="38100" dist="38100" dir="2700000" algn="tl">
                    <a:srgbClr val="000000">
                      <a:alpha val="43137"/>
                    </a:srgbClr>
                  </a:outerShdw>
                </a:effectLst>
                <a:latin typeface="Bahnschrift" panose="020B0502040204020203" pitchFamily="34" charset="0"/>
              </a:rPr>
              <a:t>ț</a:t>
            </a:r>
            <a:r>
              <a:rPr lang="en-US" sz="1800" b="1" dirty="0">
                <a:solidFill>
                  <a:schemeClr val="bg1"/>
                </a:solidFill>
                <a:effectLst>
                  <a:outerShdw blurRad="38100" dist="38100" dir="2700000" algn="tl">
                    <a:srgbClr val="000000">
                      <a:alpha val="43137"/>
                    </a:srgbClr>
                  </a:outerShdw>
                </a:effectLst>
                <a:latin typeface="Bahnschrift" panose="020B0502040204020203" pitchFamily="34" charset="0"/>
              </a:rPr>
              <a:t>a </a:t>
            </a:r>
            <a:r>
              <a:rPr lang="en-US" sz="1800" b="1" dirty="0" err="1">
                <a:solidFill>
                  <a:schemeClr val="bg1"/>
                </a:solidFill>
                <a:effectLst>
                  <a:outerShdw blurRad="38100" dist="38100" dir="2700000" algn="tl">
                    <a:srgbClr val="000000">
                      <a:alpha val="43137"/>
                    </a:srgbClr>
                  </a:outerShdw>
                </a:effectLst>
                <a:latin typeface="Bahnschrift" panose="020B0502040204020203" pitchFamily="34" charset="0"/>
              </a:rPr>
              <a:t>fără</a:t>
            </a:r>
            <a:r>
              <a:rPr lang="en-US" sz="1800" b="1" dirty="0">
                <a:solidFill>
                  <a:schemeClr val="bg1"/>
                </a:solidFill>
                <a:effectLst>
                  <a:outerShdw blurRad="38100" dist="38100" dir="2700000" algn="tl">
                    <a:srgbClr val="000000">
                      <a:alpha val="43137"/>
                    </a:srgbClr>
                  </a:outerShdw>
                </a:effectLst>
                <a:latin typeface="Bahnschrift" panose="020B0502040204020203" pitchFamily="34" charset="0"/>
              </a:rPr>
              <a:t> POP</a:t>
            </a:r>
            <a:r>
              <a:rPr lang="ro-RO" sz="1800" b="1" dirty="0">
                <a:solidFill>
                  <a:schemeClr val="bg1"/>
                </a:solidFill>
                <a:effectLst>
                  <a:outerShdw blurRad="38100" dist="38100" dir="2700000" algn="tl">
                    <a:srgbClr val="000000">
                      <a:alpha val="43137"/>
                    </a:srgbClr>
                  </a:outerShdw>
                </a:effectLst>
                <a:latin typeface="Bahnschrift" panose="020B0502040204020203" pitchFamily="34" charset="0"/>
              </a:rPr>
              <a:t>!</a:t>
            </a:r>
          </a:p>
        </p:txBody>
      </p:sp>
      <p:pic>
        <p:nvPicPr>
          <p:cNvPr id="14" name="Graphic 13" descr="Stethoscope with solid fill">
            <a:extLst>
              <a:ext uri="{FF2B5EF4-FFF2-40B4-BE49-F238E27FC236}">
                <a16:creationId xmlns:a16="http://schemas.microsoft.com/office/drawing/2014/main" id="{5D83FD1A-D252-0103-83BF-3842EBBED82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2793" y="1960285"/>
            <a:ext cx="914400" cy="914400"/>
          </a:xfrm>
          <a:prstGeom prst="rect">
            <a:avLst/>
          </a:prstGeom>
        </p:spPr>
      </p:pic>
    </p:spTree>
    <p:extLst>
      <p:ext uri="{BB962C8B-B14F-4D97-AF65-F5344CB8AC3E}">
        <p14:creationId xmlns:p14="http://schemas.microsoft.com/office/powerpoint/2010/main" val="219835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16DA7509-A314-E606-6C6C-6673BF4ABF2A}"/>
              </a:ext>
            </a:extLst>
          </p:cNvPr>
          <p:cNvSpPr txBox="1"/>
          <p:nvPr/>
        </p:nvSpPr>
        <p:spPr>
          <a:xfrm>
            <a:off x="1" y="6388885"/>
            <a:ext cx="2299580" cy="355097"/>
          </a:xfrm>
          <a:prstGeom prst="rect">
            <a:avLst/>
          </a:prstGeom>
          <a:noFill/>
        </p:spPr>
        <p:txBody>
          <a:bodyPr wrap="square">
            <a:spAutoFit/>
          </a:bodyPr>
          <a:lstStyle/>
          <a:p>
            <a:pPr algn="ctr"/>
            <a:r>
              <a:rPr lang="en-US" sz="569" dirty="0">
                <a:solidFill>
                  <a:srgbClr val="333333"/>
                </a:solidFill>
                <a:ea typeface="Times New Roman" panose="02020603050405020304" pitchFamily="18" charset="0"/>
              </a:rPr>
              <a:t>Material </a:t>
            </a:r>
            <a:r>
              <a:rPr lang="en-US" sz="569" dirty="0" err="1">
                <a:solidFill>
                  <a:srgbClr val="333333"/>
                </a:solidFill>
                <a:ea typeface="Times New Roman" panose="02020603050405020304" pitchFamily="18" charset="0"/>
              </a:rPr>
              <a:t>realizat</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în</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cadrul</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subprogramului</a:t>
            </a:r>
            <a:r>
              <a:rPr lang="en-US" sz="569" dirty="0">
                <a:solidFill>
                  <a:srgbClr val="333333"/>
                </a:solidFill>
                <a:ea typeface="Times New Roman" panose="02020603050405020304" pitchFamily="18" charset="0"/>
              </a:rPr>
              <a:t> de </a:t>
            </a:r>
            <a:r>
              <a:rPr lang="en-US" sz="569" dirty="0" err="1">
                <a:solidFill>
                  <a:srgbClr val="333333"/>
                </a:solidFill>
                <a:ea typeface="Times New Roman" panose="02020603050405020304" pitchFamily="18" charset="0"/>
              </a:rPr>
              <a:t>evaluare</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şi</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promovare</a:t>
            </a:r>
            <a:r>
              <a:rPr lang="en-US" sz="569" dirty="0">
                <a:solidFill>
                  <a:srgbClr val="333333"/>
                </a:solidFill>
                <a:ea typeface="Times New Roman" panose="02020603050405020304" pitchFamily="18" charset="0"/>
              </a:rPr>
              <a:t> a </a:t>
            </a:r>
            <a:r>
              <a:rPr lang="en-US" sz="569" dirty="0" err="1">
                <a:solidFill>
                  <a:srgbClr val="333333"/>
                </a:solidFill>
                <a:ea typeface="Times New Roman" panose="02020603050405020304" pitchFamily="18" charset="0"/>
              </a:rPr>
              <a:t>sănătăţii</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şi</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educaţie</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pentru</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sănătate</a:t>
            </a:r>
            <a:r>
              <a:rPr lang="en-US" sz="569" dirty="0">
                <a:solidFill>
                  <a:srgbClr val="333333"/>
                </a:solidFill>
                <a:ea typeface="Times New Roman" panose="02020603050405020304" pitchFamily="18" charset="0"/>
              </a:rPr>
              <a:t> al </a:t>
            </a:r>
            <a:endParaRPr lang="ro-RO" sz="569" dirty="0">
              <a:solidFill>
                <a:srgbClr val="333333"/>
              </a:solidFill>
              <a:ea typeface="Times New Roman" panose="02020603050405020304" pitchFamily="18" charset="0"/>
            </a:endParaRPr>
          </a:p>
          <a:p>
            <a:pPr algn="ctr"/>
            <a:r>
              <a:rPr lang="en-US" sz="569" dirty="0" err="1">
                <a:solidFill>
                  <a:srgbClr val="333333"/>
                </a:solidFill>
                <a:ea typeface="Times New Roman" panose="02020603050405020304" pitchFamily="18" charset="0"/>
              </a:rPr>
              <a:t>Ministerului</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Sănătăţii</a:t>
            </a:r>
            <a:r>
              <a:rPr lang="en-US" sz="569" dirty="0">
                <a:solidFill>
                  <a:srgbClr val="333333"/>
                </a:solidFill>
                <a:ea typeface="Times New Roman" panose="02020603050405020304" pitchFamily="18" charset="0"/>
              </a:rPr>
              <a:t> – </a:t>
            </a:r>
            <a:r>
              <a:rPr lang="en-US" sz="569" dirty="0" err="1">
                <a:solidFill>
                  <a:srgbClr val="333333"/>
                </a:solidFill>
                <a:ea typeface="Times New Roman" panose="02020603050405020304" pitchFamily="18" charset="0"/>
              </a:rPr>
              <a:t>pentru</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distribuţie</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gratuită</a:t>
            </a:r>
            <a:endParaRPr lang="en-US" sz="569" dirty="0">
              <a:ea typeface="Times New Roman" panose="02020603050405020304" pitchFamily="18" charset="0"/>
            </a:endParaRPr>
          </a:p>
        </p:txBody>
      </p:sp>
      <p:sp>
        <p:nvSpPr>
          <p:cNvPr id="29" name="TextBox 28">
            <a:extLst>
              <a:ext uri="{FF2B5EF4-FFF2-40B4-BE49-F238E27FC236}">
                <a16:creationId xmlns:a16="http://schemas.microsoft.com/office/drawing/2014/main" id="{B929BC36-1EB9-7209-C9DC-D2643790F94B}"/>
              </a:ext>
            </a:extLst>
          </p:cNvPr>
          <p:cNvSpPr txBox="1"/>
          <p:nvPr/>
        </p:nvSpPr>
        <p:spPr>
          <a:xfrm>
            <a:off x="4274725" y="129656"/>
            <a:ext cx="2126763" cy="963790"/>
          </a:xfrm>
          <a:prstGeom prst="rect">
            <a:avLst/>
          </a:prstGeom>
          <a:noFill/>
        </p:spPr>
        <p:txBody>
          <a:bodyPr wrap="square">
            <a:spAutoFit/>
          </a:bodyPr>
          <a:lstStyle/>
          <a:p>
            <a:r>
              <a:rPr lang="en-US" sz="1400" b="1" cap="all" dirty="0">
                <a:solidFill>
                  <a:schemeClr val="tx1">
                    <a:lumMod val="50000"/>
                  </a:schemeClr>
                </a:solidFill>
              </a:rPr>
              <a:t>CARE SUNT CEI MAI CUNOSCUȚI POLUANȚI ORGANICI PERSISTENȚI?</a:t>
            </a:r>
          </a:p>
          <a:p>
            <a:pPr algn="ctr">
              <a:lnSpc>
                <a:spcPct val="110000"/>
              </a:lnSpc>
            </a:pPr>
            <a:endParaRPr lang="en-US" sz="1400" kern="100" dirty="0">
              <a:solidFill>
                <a:schemeClr val="tx1">
                  <a:lumMod val="50000"/>
                </a:schemeClr>
              </a:solidFill>
              <a:latin typeface="+mj-lt"/>
              <a:ea typeface="Calibri" panose="020F0502020204030204" pitchFamily="34" charset="0"/>
              <a:cs typeface="Times New Roman" panose="02020603050405020304" pitchFamily="18" charset="0"/>
            </a:endParaRPr>
          </a:p>
        </p:txBody>
      </p:sp>
      <p:sp>
        <p:nvSpPr>
          <p:cNvPr id="15" name="Text Box 2">
            <a:extLst>
              <a:ext uri="{FF2B5EF4-FFF2-40B4-BE49-F238E27FC236}">
                <a16:creationId xmlns:a16="http://schemas.microsoft.com/office/drawing/2014/main" id="{4FD3D69D-A8DC-367A-4213-80EA44826F32}"/>
              </a:ext>
            </a:extLst>
          </p:cNvPr>
          <p:cNvSpPr txBox="1">
            <a:spLocks noChangeArrowheads="1"/>
          </p:cNvSpPr>
          <p:nvPr/>
        </p:nvSpPr>
        <p:spPr bwMode="auto">
          <a:xfrm>
            <a:off x="0" y="1994"/>
            <a:ext cx="2817501" cy="5086714"/>
          </a:xfrm>
          <a:prstGeom prst="rect">
            <a:avLst/>
          </a:prstGeom>
          <a:solidFill>
            <a:schemeClr val="accent1"/>
          </a:solidFill>
        </p:spPr>
        <p:txBody>
          <a:bodyPr wrap="square" rtlCol="0">
            <a:spAutoFit/>
          </a:bodyPr>
          <a:lstStyle>
            <a:defPPr>
              <a:defRPr lang="en-US"/>
            </a:defPPr>
            <a:lvl1pPr algn="ctr">
              <a:lnSpc>
                <a:spcPct val="110000"/>
              </a:lnSpc>
              <a:defRPr b="1">
                <a:solidFill>
                  <a:srgbClr val="FFFFFF"/>
                </a:solidFill>
                <a:effectLst/>
                <a:latin typeface="Calibri" panose="020F0502020204030204" pitchFamily="34" charset="0"/>
                <a:ea typeface="Times New Roman" panose="02020603050405020304" pitchFamily="18" charset="0"/>
                <a:cs typeface="Arial" panose="020B0604020202020204" pitchFamily="34" charset="0"/>
              </a:defRPr>
            </a:lvl1pPr>
          </a:lstStyle>
          <a:p>
            <a:r>
              <a:rPr lang="ro-RO" sz="975" dirty="0"/>
              <a:t>           CE SUNT POLUANȚII ORGANICI PERSISTENȚI (POP)?</a:t>
            </a:r>
            <a:endParaRPr lang="en-US" sz="975" dirty="0"/>
          </a:p>
          <a:p>
            <a:pPr algn="l"/>
            <a:r>
              <a:rPr lang="ro-RO" sz="813" b="0" dirty="0"/>
              <a:t>Poluanții organici persistenți sunt substanțe chimice de interes global datorită persistenței în mediu, rezistenţei la degradarea chimică, fotolitică și biologică, deoarece sunt substanţe chimice de sinteză, capacității de bioamplificare și bioacumulare în ecosistemele terestre şi acvatice având efecte negative asupra mediului înconjurător. </a:t>
            </a:r>
            <a:endParaRPr lang="en-US" sz="813" b="0" dirty="0"/>
          </a:p>
          <a:p>
            <a:pPr algn="l"/>
            <a:r>
              <a:rPr lang="ro-RO" sz="813" b="0" dirty="0"/>
              <a:t>POP-urile au o mare mobilitate pe distanțe lungi, se găsesc în mediu pe tot globul, inclusiv în apropierea zonelor industriale și urbane, dar și în locații îndepărtate precum Arctica, munții înalți și Oceanul Pacific, chiar la 7-10.000 de metri sub nivelul mării.</a:t>
            </a:r>
          </a:p>
          <a:p>
            <a:pPr algn="l"/>
            <a:r>
              <a:rPr lang="ro-RO" sz="813" b="0" dirty="0"/>
              <a:t> Din cauza faptului că sunt liposolubile, POP se acumulează în ţesutul gras şi au efecte negative semnificative asupra sănătății umane putând determina o serie de afecţiuni deoarece nu se elimină din organism, ci pot fi eliberate periodic din ţesutul gras în circulaţia sangvină putând determina afecţiuni ale creierului sau ale altor organe. </a:t>
            </a:r>
          </a:p>
          <a:p>
            <a:pPr algn="l"/>
            <a:endParaRPr lang="en-US" sz="700" b="0" dirty="0"/>
          </a:p>
          <a:p>
            <a:r>
              <a:rPr lang="ro-RO" sz="975" dirty="0"/>
              <a:t>CARE SUNT PRINCIPALELE SURSE DE POLUANȚII ORGANICI PERSISTENȚI?</a:t>
            </a:r>
            <a:endParaRPr lang="en-US" sz="813" dirty="0"/>
          </a:p>
          <a:p>
            <a:pPr algn="just" eaLnBrk="0" fontAlgn="base" hangingPunct="0">
              <a:lnSpc>
                <a:spcPct val="100000"/>
              </a:lnSpc>
              <a:spcBef>
                <a:spcPct val="0"/>
              </a:spcBef>
              <a:spcAft>
                <a:spcPct val="0"/>
              </a:spcAft>
              <a:tabLst>
                <a:tab pos="472083" algn="l"/>
                <a:tab pos="945456" algn="l"/>
                <a:tab pos="1417539" algn="l"/>
                <a:tab pos="1890911" algn="l"/>
                <a:tab pos="2362994" algn="l"/>
                <a:tab pos="2835077" algn="l"/>
                <a:tab pos="3308450" algn="l"/>
                <a:tab pos="3780532" algn="l"/>
                <a:tab pos="4253905" algn="l"/>
                <a:tab pos="4725988" algn="l"/>
                <a:tab pos="5198070" algn="l"/>
                <a:tab pos="5671443" algn="l"/>
                <a:tab pos="6143526" algn="l"/>
                <a:tab pos="6616898" algn="l"/>
                <a:tab pos="7088981" algn="l"/>
                <a:tab pos="7561064" algn="l"/>
              </a:tabLst>
            </a:pPr>
            <a:r>
              <a:rPr lang="ro-RO" altLang="en-US" sz="813" b="0" dirty="0"/>
              <a:t>POP-urile au fost utilizate pe scară largă de-a lungul lanțului de aprovizionare, în toate tipurile de produse, inclusiv produse de protecție a plantelor (pesticide), în procesele industriale și pot fi, de asemenea, eliberate neintenționat în mediu. </a:t>
            </a:r>
            <a:endParaRPr lang="en-US" altLang="en-US" sz="813" b="0" dirty="0"/>
          </a:p>
          <a:p>
            <a:pPr algn="just" eaLnBrk="0" fontAlgn="base" hangingPunct="0">
              <a:lnSpc>
                <a:spcPct val="100000"/>
              </a:lnSpc>
              <a:spcBef>
                <a:spcPct val="0"/>
              </a:spcBef>
              <a:spcAft>
                <a:spcPct val="0"/>
              </a:spcAft>
              <a:tabLst>
                <a:tab pos="472083" algn="l"/>
                <a:tab pos="945456" algn="l"/>
                <a:tab pos="1417539" algn="l"/>
                <a:tab pos="1890911" algn="l"/>
                <a:tab pos="2362994" algn="l"/>
                <a:tab pos="2835077" algn="l"/>
                <a:tab pos="3308450" algn="l"/>
                <a:tab pos="3780532" algn="l"/>
                <a:tab pos="4253905" algn="l"/>
                <a:tab pos="4725988" algn="l"/>
                <a:tab pos="5198070" algn="l"/>
                <a:tab pos="5671443" algn="l"/>
                <a:tab pos="6143526" algn="l"/>
                <a:tab pos="6616898" algn="l"/>
                <a:tab pos="7088981" algn="l"/>
                <a:tab pos="7561064" algn="l"/>
              </a:tabLst>
            </a:pPr>
            <a:endParaRPr lang="en-US" altLang="en-US" sz="813" b="0" dirty="0"/>
          </a:p>
          <a:p>
            <a:pPr algn="just" eaLnBrk="0" fontAlgn="base" hangingPunct="0">
              <a:lnSpc>
                <a:spcPct val="100000"/>
              </a:lnSpc>
              <a:spcBef>
                <a:spcPct val="0"/>
              </a:spcBef>
              <a:spcAft>
                <a:spcPct val="0"/>
              </a:spcAft>
              <a:tabLst>
                <a:tab pos="472083" algn="l"/>
                <a:tab pos="945456" algn="l"/>
                <a:tab pos="1417539" algn="l"/>
                <a:tab pos="1890911" algn="l"/>
                <a:tab pos="2362994" algn="l"/>
                <a:tab pos="2835077" algn="l"/>
                <a:tab pos="3308450" algn="l"/>
                <a:tab pos="3780532" algn="l"/>
                <a:tab pos="4253905" algn="l"/>
                <a:tab pos="4725988" algn="l"/>
                <a:tab pos="5198070" algn="l"/>
                <a:tab pos="5671443" algn="l"/>
                <a:tab pos="6143526" algn="l"/>
                <a:tab pos="6616898" algn="l"/>
                <a:tab pos="7088981" algn="l"/>
                <a:tab pos="7561064" algn="l"/>
              </a:tabLst>
            </a:pPr>
            <a:r>
              <a:rPr lang="ro-RO" altLang="en-US" sz="813" b="0" dirty="0"/>
              <a:t>Unele POP interzise cu zeci de ani în urmă (mirex, dieldrin, hexaclorbenzen) sunt încă detectate la niveluri ridicate în jurul nostru astăzi, deoarece aceste substanțe chimice au fost fabricate cu intenția de a dura „pentru totdeauna”. </a:t>
            </a:r>
            <a:endParaRPr lang="en-US" altLang="en-US" sz="813" b="0" dirty="0"/>
          </a:p>
          <a:p>
            <a:pPr algn="just" eaLnBrk="0" fontAlgn="base" hangingPunct="0">
              <a:lnSpc>
                <a:spcPct val="100000"/>
              </a:lnSpc>
              <a:spcBef>
                <a:spcPct val="0"/>
              </a:spcBef>
              <a:spcAft>
                <a:spcPct val="0"/>
              </a:spcAft>
              <a:tabLst>
                <a:tab pos="472083" algn="l"/>
                <a:tab pos="945456" algn="l"/>
                <a:tab pos="1417539" algn="l"/>
                <a:tab pos="1890911" algn="l"/>
                <a:tab pos="2362994" algn="l"/>
                <a:tab pos="2835077" algn="l"/>
                <a:tab pos="3308450" algn="l"/>
                <a:tab pos="3780532" algn="l"/>
                <a:tab pos="4253905" algn="l"/>
                <a:tab pos="4725988" algn="l"/>
                <a:tab pos="5198070" algn="l"/>
                <a:tab pos="5671443" algn="l"/>
                <a:tab pos="6143526" algn="l"/>
                <a:tab pos="6616898" algn="l"/>
                <a:tab pos="7088981" algn="l"/>
                <a:tab pos="7561064" algn="l"/>
              </a:tabLst>
            </a:pPr>
            <a:endParaRPr lang="en-US" altLang="en-US" sz="813" b="0" dirty="0"/>
          </a:p>
          <a:p>
            <a:pPr algn="just" eaLnBrk="0" fontAlgn="base" hangingPunct="0">
              <a:lnSpc>
                <a:spcPct val="100000"/>
              </a:lnSpc>
              <a:spcBef>
                <a:spcPct val="0"/>
              </a:spcBef>
              <a:spcAft>
                <a:spcPct val="0"/>
              </a:spcAft>
              <a:tabLst>
                <a:tab pos="472083" algn="l"/>
                <a:tab pos="945456" algn="l"/>
                <a:tab pos="1417539" algn="l"/>
                <a:tab pos="1890911" algn="l"/>
                <a:tab pos="2362994" algn="l"/>
                <a:tab pos="2835077" algn="l"/>
                <a:tab pos="3308450" algn="l"/>
                <a:tab pos="3780532" algn="l"/>
                <a:tab pos="4253905" algn="l"/>
                <a:tab pos="4725988" algn="l"/>
                <a:tab pos="5198070" algn="l"/>
                <a:tab pos="5671443" algn="l"/>
                <a:tab pos="6143526" algn="l"/>
                <a:tab pos="6616898" algn="l"/>
                <a:tab pos="7088981" algn="l"/>
                <a:tab pos="7561064" algn="l"/>
              </a:tabLst>
            </a:pPr>
            <a:r>
              <a:rPr lang="ro-RO" altLang="en-US" sz="813" b="0" dirty="0"/>
              <a:t>Având în vedere că vânzările globale de produse chimice se preconizează că vor crește la 6,6 trilioane de euro până în 2030 și că atât de multe substanțe chimice și materiale noi sunt proiectate și lansate în mod continuu pe piață - POP-urile reprezintă o amenințare din ce în ce mai mare.</a:t>
            </a:r>
            <a:endParaRPr lang="en-US" sz="813" b="0" dirty="0"/>
          </a:p>
        </p:txBody>
      </p:sp>
      <p:pic>
        <p:nvPicPr>
          <p:cNvPr id="8" name="Picture 7"/>
          <p:cNvPicPr>
            <a:picLocks noChangeAspect="1"/>
          </p:cNvPicPr>
          <p:nvPr/>
        </p:nvPicPr>
        <p:blipFill>
          <a:blip r:embed="rId3" cstate="print">
            <a:biLevel thresh="75000"/>
            <a:extLst>
              <a:ext uri="{BEBA8EAE-BF5A-486C-A8C5-ECC9F3942E4B}">
                <a14:imgProps xmlns:a14="http://schemas.microsoft.com/office/drawing/2010/main">
                  <a14:imgLayer r:embed="rId4">
                    <a14:imgEffect>
                      <a14:saturation sat="190000"/>
                    </a14:imgEffect>
                  </a14:imgLayer>
                </a14:imgProps>
              </a:ext>
              <a:ext uri="{28A0092B-C50C-407E-A947-70E740481C1C}">
                <a14:useLocalDpi xmlns:a14="http://schemas.microsoft.com/office/drawing/2010/main" val="0"/>
              </a:ext>
            </a:extLst>
          </a:blip>
          <a:stretch>
            <a:fillRect/>
          </a:stretch>
        </p:blipFill>
        <p:spPr>
          <a:xfrm>
            <a:off x="3081354" y="117354"/>
            <a:ext cx="1179366" cy="933688"/>
          </a:xfrm>
          <a:prstGeom prst="rect">
            <a:avLst/>
          </a:prstGeom>
        </p:spPr>
      </p:pic>
      <p:sp>
        <p:nvSpPr>
          <p:cNvPr id="11" name="Rectangle 10"/>
          <p:cNvSpPr/>
          <p:nvPr/>
        </p:nvSpPr>
        <p:spPr>
          <a:xfrm>
            <a:off x="6665341" y="6076810"/>
            <a:ext cx="2456062" cy="642740"/>
          </a:xfrm>
          <a:prstGeom prst="rect">
            <a:avLst/>
          </a:prstGeom>
        </p:spPr>
        <p:txBody>
          <a:bodyPr wrap="square">
            <a:spAutoFit/>
          </a:bodyPr>
          <a:lstStyle/>
          <a:p>
            <a:r>
              <a:rPr lang="en-US" sz="894" b="1" dirty="0">
                <a:solidFill>
                  <a:srgbClr val="FF0000"/>
                </a:solidFill>
              </a:rPr>
              <a:t>POP </a:t>
            </a:r>
            <a:r>
              <a:rPr lang="en-US" sz="894" b="1" dirty="0" err="1">
                <a:solidFill>
                  <a:srgbClr val="FF0000"/>
                </a:solidFill>
              </a:rPr>
              <a:t>sunt</a:t>
            </a:r>
            <a:r>
              <a:rPr lang="en-US" sz="894" b="1" dirty="0">
                <a:solidFill>
                  <a:srgbClr val="FF0000"/>
                </a:solidFill>
              </a:rPr>
              <a:t> </a:t>
            </a:r>
            <a:r>
              <a:rPr lang="en-US" sz="894" b="1" dirty="0" err="1">
                <a:solidFill>
                  <a:srgbClr val="FF0000"/>
                </a:solidFill>
              </a:rPr>
              <a:t>substante</a:t>
            </a:r>
            <a:r>
              <a:rPr lang="en-US" sz="894" b="1" dirty="0">
                <a:solidFill>
                  <a:srgbClr val="FF0000"/>
                </a:solidFill>
              </a:rPr>
              <a:t> </a:t>
            </a:r>
            <a:r>
              <a:rPr lang="en-US" sz="894" b="1" dirty="0" err="1">
                <a:solidFill>
                  <a:srgbClr val="FF0000"/>
                </a:solidFill>
              </a:rPr>
              <a:t>chimice</a:t>
            </a:r>
            <a:r>
              <a:rPr lang="en-US" sz="894" b="1" dirty="0">
                <a:solidFill>
                  <a:srgbClr val="FF0000"/>
                </a:solidFill>
              </a:rPr>
              <a:t> de </a:t>
            </a:r>
            <a:r>
              <a:rPr lang="en-US" sz="894" b="1" dirty="0" err="1">
                <a:solidFill>
                  <a:srgbClr val="FF0000"/>
                </a:solidFill>
              </a:rPr>
              <a:t>sinteză</a:t>
            </a:r>
            <a:r>
              <a:rPr lang="en-US" sz="894" b="1" dirty="0">
                <a:solidFill>
                  <a:srgbClr val="FF0000"/>
                </a:solidFill>
              </a:rPr>
              <a:t> care </a:t>
            </a:r>
            <a:r>
              <a:rPr lang="en-US" sz="894" b="1" dirty="0" err="1">
                <a:solidFill>
                  <a:srgbClr val="FF0000"/>
                </a:solidFill>
              </a:rPr>
              <a:t>persistă</a:t>
            </a:r>
            <a:r>
              <a:rPr lang="en-US" sz="894" b="1" dirty="0">
                <a:solidFill>
                  <a:srgbClr val="FF0000"/>
                </a:solidFill>
              </a:rPr>
              <a:t> </a:t>
            </a:r>
            <a:r>
              <a:rPr lang="en-US" sz="894" b="1" dirty="0" err="1">
                <a:solidFill>
                  <a:srgbClr val="FF0000"/>
                </a:solidFill>
              </a:rPr>
              <a:t>în</a:t>
            </a:r>
            <a:r>
              <a:rPr lang="en-US" sz="894" b="1" dirty="0">
                <a:solidFill>
                  <a:srgbClr val="FF0000"/>
                </a:solidFill>
              </a:rPr>
              <a:t> </a:t>
            </a:r>
            <a:r>
              <a:rPr lang="en-US" sz="894" b="1" dirty="0" err="1">
                <a:solidFill>
                  <a:srgbClr val="FF0000"/>
                </a:solidFill>
              </a:rPr>
              <a:t>mediu</a:t>
            </a:r>
            <a:r>
              <a:rPr lang="en-US" sz="894" b="1" dirty="0">
                <a:solidFill>
                  <a:srgbClr val="FF0000"/>
                </a:solidFill>
              </a:rPr>
              <a:t>, </a:t>
            </a:r>
            <a:r>
              <a:rPr lang="en-US" sz="894" b="1" dirty="0" err="1">
                <a:solidFill>
                  <a:srgbClr val="FF0000"/>
                </a:solidFill>
              </a:rPr>
              <a:t>rezistă</a:t>
            </a:r>
            <a:r>
              <a:rPr lang="en-US" sz="894" b="1" dirty="0">
                <a:solidFill>
                  <a:srgbClr val="FF0000"/>
                </a:solidFill>
              </a:rPr>
              <a:t> la </a:t>
            </a:r>
            <a:r>
              <a:rPr lang="en-US" sz="894" b="1" dirty="0" err="1">
                <a:solidFill>
                  <a:srgbClr val="FF0000"/>
                </a:solidFill>
              </a:rPr>
              <a:t>degradare</a:t>
            </a:r>
            <a:r>
              <a:rPr lang="en-US" sz="894" b="1" dirty="0">
                <a:solidFill>
                  <a:srgbClr val="FF0000"/>
                </a:solidFill>
              </a:rPr>
              <a:t> </a:t>
            </a:r>
            <a:r>
              <a:rPr lang="en-US" sz="894" b="1" dirty="0" err="1">
                <a:solidFill>
                  <a:srgbClr val="FF0000"/>
                </a:solidFill>
              </a:rPr>
              <a:t>chimică</a:t>
            </a:r>
            <a:r>
              <a:rPr lang="en-US" sz="894" b="1" dirty="0">
                <a:solidFill>
                  <a:srgbClr val="FF0000"/>
                </a:solidFill>
              </a:rPr>
              <a:t> </a:t>
            </a:r>
            <a:r>
              <a:rPr lang="ro-RO" sz="894" b="1" dirty="0">
                <a:solidFill>
                  <a:srgbClr val="FF0000"/>
                </a:solidFill>
              </a:rPr>
              <a:t>ș</a:t>
            </a:r>
            <a:r>
              <a:rPr lang="en-US" sz="894" b="1" dirty="0" err="1">
                <a:solidFill>
                  <a:srgbClr val="FF0000"/>
                </a:solidFill>
              </a:rPr>
              <a:t>i</a:t>
            </a:r>
            <a:r>
              <a:rPr lang="en-US" sz="894" b="1" dirty="0">
                <a:solidFill>
                  <a:srgbClr val="FF0000"/>
                </a:solidFill>
              </a:rPr>
              <a:t> </a:t>
            </a:r>
            <a:r>
              <a:rPr lang="en-US" sz="894" b="1" dirty="0" err="1">
                <a:solidFill>
                  <a:srgbClr val="FF0000"/>
                </a:solidFill>
              </a:rPr>
              <a:t>biologică</a:t>
            </a:r>
            <a:r>
              <a:rPr lang="en-US" sz="894" b="1" dirty="0">
                <a:solidFill>
                  <a:srgbClr val="FF0000"/>
                </a:solidFill>
              </a:rPr>
              <a:t> </a:t>
            </a:r>
            <a:r>
              <a:rPr lang="ro-RO" sz="894" b="1" dirty="0">
                <a:solidFill>
                  <a:srgbClr val="FF0000"/>
                </a:solidFill>
              </a:rPr>
              <a:t>ș</a:t>
            </a:r>
            <a:r>
              <a:rPr lang="en-US" sz="894" b="1" dirty="0" err="1">
                <a:solidFill>
                  <a:srgbClr val="FF0000"/>
                </a:solidFill>
              </a:rPr>
              <a:t>i</a:t>
            </a:r>
            <a:r>
              <a:rPr lang="en-US" sz="894" b="1" dirty="0">
                <a:solidFill>
                  <a:srgbClr val="FF0000"/>
                </a:solidFill>
              </a:rPr>
              <a:t> au </a:t>
            </a:r>
            <a:r>
              <a:rPr lang="en-US" sz="894" b="1" dirty="0" err="1">
                <a:solidFill>
                  <a:srgbClr val="FF0000"/>
                </a:solidFill>
              </a:rPr>
              <a:t>efecte</a:t>
            </a:r>
            <a:r>
              <a:rPr lang="en-US" sz="894" b="1" dirty="0">
                <a:solidFill>
                  <a:srgbClr val="FF0000"/>
                </a:solidFill>
              </a:rPr>
              <a:t> </a:t>
            </a:r>
            <a:r>
              <a:rPr lang="en-US" sz="894" b="1" dirty="0" err="1">
                <a:solidFill>
                  <a:srgbClr val="FF0000"/>
                </a:solidFill>
              </a:rPr>
              <a:t>nocive</a:t>
            </a:r>
            <a:r>
              <a:rPr lang="en-US" sz="894" b="1" dirty="0">
                <a:solidFill>
                  <a:srgbClr val="FF0000"/>
                </a:solidFill>
              </a:rPr>
              <a:t> </a:t>
            </a:r>
            <a:r>
              <a:rPr lang="en-US" sz="894" b="1" dirty="0" err="1">
                <a:solidFill>
                  <a:srgbClr val="FF0000"/>
                </a:solidFill>
              </a:rPr>
              <a:t>asupra</a:t>
            </a:r>
            <a:r>
              <a:rPr lang="en-US" sz="894" b="1" dirty="0">
                <a:solidFill>
                  <a:srgbClr val="FF0000"/>
                </a:solidFill>
              </a:rPr>
              <a:t> </a:t>
            </a:r>
            <a:r>
              <a:rPr lang="en-US" sz="894" b="1" dirty="0" err="1">
                <a:solidFill>
                  <a:srgbClr val="FF0000"/>
                </a:solidFill>
              </a:rPr>
              <a:t>sănătății</a:t>
            </a:r>
            <a:r>
              <a:rPr lang="en-US" sz="894" b="1" dirty="0">
                <a:solidFill>
                  <a:srgbClr val="FF0000"/>
                </a:solidFill>
              </a:rPr>
              <a:t> </a:t>
            </a:r>
            <a:r>
              <a:rPr lang="ro-RO" sz="894" b="1" dirty="0">
                <a:solidFill>
                  <a:srgbClr val="FF0000"/>
                </a:solidFill>
              </a:rPr>
              <a:t>ș</a:t>
            </a:r>
            <a:r>
              <a:rPr lang="en-US" sz="894" b="1" dirty="0" err="1">
                <a:solidFill>
                  <a:srgbClr val="FF0000"/>
                </a:solidFill>
              </a:rPr>
              <a:t>i</a:t>
            </a:r>
            <a:r>
              <a:rPr lang="en-US" sz="894" b="1" dirty="0">
                <a:solidFill>
                  <a:srgbClr val="FF0000"/>
                </a:solidFill>
              </a:rPr>
              <a:t> </a:t>
            </a:r>
            <a:r>
              <a:rPr lang="en-US" sz="894" b="1" dirty="0" err="1">
                <a:solidFill>
                  <a:srgbClr val="FF0000"/>
                </a:solidFill>
              </a:rPr>
              <a:t>mediului</a:t>
            </a:r>
            <a:r>
              <a:rPr lang="en-US" sz="894" b="1" dirty="0">
                <a:solidFill>
                  <a:srgbClr val="FF0000"/>
                </a:solidFill>
              </a:rPr>
              <a:t>!</a:t>
            </a:r>
          </a:p>
        </p:txBody>
      </p:sp>
      <p:pic>
        <p:nvPicPr>
          <p:cNvPr id="4" name="Picture 3"/>
          <p:cNvPicPr>
            <a:picLocks noChangeAspect="1"/>
          </p:cNvPicPr>
          <p:nvPr/>
        </p:nvPicPr>
        <p:blipFill>
          <a:blip r:embed="rId5">
            <a:biLevel thresh="50000"/>
          </a:blip>
          <a:stretch>
            <a:fillRect/>
          </a:stretch>
        </p:blipFill>
        <p:spPr>
          <a:xfrm>
            <a:off x="8610541" y="27192"/>
            <a:ext cx="1295459" cy="968022"/>
          </a:xfrm>
          <a:prstGeom prst="rect">
            <a:avLst/>
          </a:prstGeom>
          <a:effectLst>
            <a:outerShdw blurRad="50800" dist="50800" dir="5400000" sx="1000" sy="1000" algn="ctr" rotWithShape="0">
              <a:schemeClr val="bg1"/>
            </a:outerShdw>
          </a:effectLst>
          <a:scene3d>
            <a:camera prst="orthographicFront"/>
            <a:lightRig rig="chilly" dir="t"/>
          </a:scene3d>
        </p:spPr>
      </p:pic>
      <p:sp>
        <p:nvSpPr>
          <p:cNvPr id="6" name="Rectangle 5"/>
          <p:cNvSpPr/>
          <p:nvPr/>
        </p:nvSpPr>
        <p:spPr>
          <a:xfrm>
            <a:off x="6823071" y="141871"/>
            <a:ext cx="2194181" cy="738664"/>
          </a:xfrm>
          <a:prstGeom prst="rect">
            <a:avLst/>
          </a:prstGeom>
        </p:spPr>
        <p:txBody>
          <a:bodyPr wrap="square">
            <a:spAutoFit/>
          </a:bodyPr>
          <a:lstStyle/>
          <a:p>
            <a:r>
              <a:rPr lang="en-US" sz="1400" b="1" dirty="0">
                <a:solidFill>
                  <a:schemeClr val="tx1">
                    <a:lumMod val="50000"/>
                  </a:schemeClr>
                </a:solidFill>
              </a:rPr>
              <a:t>CUM SUNT OAMENII EXPUŞI LA POLUANȚI ORGANICI PERSISTENȚI?</a:t>
            </a:r>
          </a:p>
        </p:txBody>
      </p:sp>
      <p:sp>
        <p:nvSpPr>
          <p:cNvPr id="2" name="TextBox 1">
            <a:extLst>
              <a:ext uri="{FF2B5EF4-FFF2-40B4-BE49-F238E27FC236}">
                <a16:creationId xmlns:a16="http://schemas.microsoft.com/office/drawing/2014/main" id="{1F5EBACA-FDF3-1BEF-17AB-272127E90AD3}"/>
              </a:ext>
            </a:extLst>
          </p:cNvPr>
          <p:cNvSpPr txBox="1"/>
          <p:nvPr/>
        </p:nvSpPr>
        <p:spPr>
          <a:xfrm>
            <a:off x="3081354" y="1058072"/>
            <a:ext cx="3244699" cy="968022"/>
          </a:xfrm>
          <a:prstGeom prst="rect">
            <a:avLst/>
          </a:prstGeom>
          <a:solidFill>
            <a:schemeClr val="accent1"/>
          </a:solidFill>
        </p:spPr>
        <p:txBody>
          <a:bodyPr wrap="square">
            <a:spAutoFit/>
          </a:bodyPr>
          <a:lstStyle/>
          <a:p>
            <a:r>
              <a:rPr lang="en-US" sz="813" b="1"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Convenția</a:t>
            </a:r>
            <a:r>
              <a:rPr lang="en-US" sz="813" b="1"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b="1"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privind</a:t>
            </a:r>
            <a:r>
              <a:rPr lang="en-US" sz="813" b="1"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b="1"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poluanții</a:t>
            </a:r>
            <a:r>
              <a:rPr lang="en-US" sz="813" b="1"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b="1"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organici</a:t>
            </a:r>
            <a:r>
              <a:rPr lang="en-US" sz="813" b="1"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b="1"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persistenți</a:t>
            </a:r>
            <a:r>
              <a:rPr lang="ro-RO" sz="813" b="1" dirty="0">
                <a:solidFill>
                  <a:srgbClr val="FFFFFF"/>
                </a:solidFill>
                <a:latin typeface="Calibri" panose="020F0502020204030204" pitchFamily="34" charset="0"/>
                <a:ea typeface="Times New Roman" panose="02020603050405020304" pitchFamily="18" charset="0"/>
                <a:cs typeface="Arial" panose="020B0604020202020204" pitchFamily="34" charset="0"/>
              </a:rPr>
              <a:t>  intrată în vigoare</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la 17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mai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2004 are ca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obiectiv</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protejarea</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sănătăţii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umane</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şi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mediului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faţă</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de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poluanţii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organici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persistenţi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a:t>
            </a:r>
          </a:p>
          <a:p>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Convenţia</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solicită</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ţărilor</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semnatare</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să</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adopte</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şi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să</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implementeze</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măsuri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ce</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conduc</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la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reducerea</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sau</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eliminarea</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emisiilor</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de POP din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mediu</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având</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ca scop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reducerea</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expunerii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populaţiei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animalelor</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şi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organismelor</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din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mediu</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la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aceştia</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a:t>
            </a:r>
          </a:p>
        </p:txBody>
      </p:sp>
      <p:sp>
        <p:nvSpPr>
          <p:cNvPr id="5" name="TextBox 4">
            <a:extLst>
              <a:ext uri="{FF2B5EF4-FFF2-40B4-BE49-F238E27FC236}">
                <a16:creationId xmlns:a16="http://schemas.microsoft.com/office/drawing/2014/main" id="{5C4620BB-EA1E-6B23-A345-4B92ABC4BF18}"/>
              </a:ext>
            </a:extLst>
          </p:cNvPr>
          <p:cNvSpPr txBox="1"/>
          <p:nvPr/>
        </p:nvSpPr>
        <p:spPr>
          <a:xfrm>
            <a:off x="3081354" y="2083793"/>
            <a:ext cx="3244699" cy="2093907"/>
          </a:xfrm>
          <a:prstGeom prst="rect">
            <a:avLst/>
          </a:prstGeom>
          <a:solidFill>
            <a:schemeClr val="tx2"/>
          </a:solidFill>
        </p:spPr>
        <p:txBody>
          <a:bodyPr wrap="square">
            <a:spAutoFit/>
          </a:bodyPr>
          <a:lstStyle/>
          <a:p>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În</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conformitate</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cu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prevederile</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Convenţiei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de la Stockholm un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număr</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de 12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poluanți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organici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persistenți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clasificaţi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în</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3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categorii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au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fost</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recunoscuţi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ca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provocând</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efecte</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adverse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asupra</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oamenilor</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şi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ecosistemului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a:t>
            </a:r>
          </a:p>
          <a:p>
            <a:pPr marL="185738" indent="-185738">
              <a:buFont typeface="+mj-lt"/>
              <a:buAutoNum type="arabicPeriod"/>
            </a:pPr>
            <a:r>
              <a:rPr lang="ro-RO" sz="813" b="1" dirty="0">
                <a:solidFill>
                  <a:srgbClr val="FFFFFF"/>
                </a:solidFill>
                <a:latin typeface="Calibri" panose="020F0502020204030204" pitchFamily="34" charset="0"/>
                <a:ea typeface="Times New Roman" panose="02020603050405020304" pitchFamily="18" charset="0"/>
                <a:cs typeface="Arial" panose="020B0604020202020204" pitchFamily="34" charset="0"/>
              </a:rPr>
              <a:t>Produse de protecție a plantelor </a:t>
            </a:r>
            <a:r>
              <a:rPr lang="ro-RO"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(produse utilizate pentru a combate dăunătorii culturilor): Diclor-difenil-tricloretanul (DDT), aldrin, dieldrin, clordan, toxafen, heptaclor, mirex, endrin, </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h</a:t>
            </a:r>
            <a:r>
              <a:rPr lang="ro-RO"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exachlorobenzene;</a:t>
            </a:r>
            <a:endPar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endParaRPr>
          </a:p>
          <a:p>
            <a:pPr marL="185738" indent="-185738">
              <a:buFont typeface="+mj-lt"/>
              <a:buAutoNum type="arabicPeriod"/>
            </a:pPr>
            <a:r>
              <a:rPr lang="ro-RO" sz="813" b="1" dirty="0">
                <a:solidFill>
                  <a:srgbClr val="FFFFFF"/>
                </a:solidFill>
                <a:latin typeface="Calibri" panose="020F0502020204030204" pitchFamily="34" charset="0"/>
                <a:ea typeface="Times New Roman" panose="02020603050405020304" pitchFamily="18" charset="0"/>
                <a:cs typeface="Arial" panose="020B0604020202020204" pitchFamily="34" charset="0"/>
              </a:rPr>
              <a:t>Produse chimice industriale</a:t>
            </a:r>
            <a:r>
              <a:rPr lang="ro-RO"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Bifenili policlorurați (PCB), hexaclorobenzen (HCB);</a:t>
            </a:r>
            <a:endPar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endParaRPr>
          </a:p>
          <a:p>
            <a:pPr marL="185738" indent="-185738">
              <a:buFont typeface="+mj-lt"/>
              <a:buAutoNum type="arabicPeriod"/>
            </a:pPr>
            <a:r>
              <a:rPr lang="ro-RO" sz="813" b="1" dirty="0">
                <a:solidFill>
                  <a:srgbClr val="FFFFFF"/>
                </a:solidFill>
                <a:latin typeface="Calibri" panose="020F0502020204030204" pitchFamily="34" charset="0"/>
                <a:ea typeface="Times New Roman" panose="02020603050405020304" pitchFamily="18" charset="0"/>
                <a:cs typeface="Arial" panose="020B0604020202020204" pitchFamily="34" charset="0"/>
              </a:rPr>
              <a:t>Produse secundare</a:t>
            </a:r>
            <a:r>
              <a:rPr lang="ro-RO"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Dioxine și furani, care sunt generate neintenționat în timpul proceselor de ardere sau producției de anumite substanțe chimice.</a:t>
            </a:r>
          </a:p>
          <a:p>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Acestor</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12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poluanți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organici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persistenți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iniţiali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în</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anul</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2023 li s-au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adăugat</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şi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alte</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noi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substanţe</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chimice</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care au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diferite</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niveluri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de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risc</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pentru</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sănătate</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oamenilor</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şi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ecosistemului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a:t>
            </a:r>
          </a:p>
        </p:txBody>
      </p:sp>
      <p:sp>
        <p:nvSpPr>
          <p:cNvPr id="7" name="TextBox 6">
            <a:extLst>
              <a:ext uri="{FF2B5EF4-FFF2-40B4-BE49-F238E27FC236}">
                <a16:creationId xmlns:a16="http://schemas.microsoft.com/office/drawing/2014/main" id="{8C1B31B3-DF56-CAE8-325C-1A07BCDEEFF3}"/>
              </a:ext>
            </a:extLst>
          </p:cNvPr>
          <p:cNvSpPr txBox="1"/>
          <p:nvPr/>
        </p:nvSpPr>
        <p:spPr>
          <a:xfrm>
            <a:off x="3081353" y="4234371"/>
            <a:ext cx="3244699" cy="1093120"/>
          </a:xfrm>
          <a:prstGeom prst="rect">
            <a:avLst/>
          </a:prstGeom>
          <a:solidFill>
            <a:schemeClr val="accent1"/>
          </a:solidFill>
        </p:spPr>
        <p:txBody>
          <a:bodyPr wrap="square">
            <a:spAutoFit/>
          </a:bodyPr>
          <a:lstStyle>
            <a:defPPr>
              <a:defRPr lang="en-US"/>
            </a:defPPr>
            <a:lvl1pPr>
              <a:defRPr sz="813" b="1">
                <a:solidFill>
                  <a:srgbClr val="FFFFFF"/>
                </a:solidFill>
                <a:ea typeface="Times New Roman" panose="02020603050405020304" pitchFamily="18" charset="0"/>
                <a:cs typeface="Arial" panose="020B0604020202020204" pitchFamily="34" charset="0"/>
              </a:defRPr>
            </a:lvl1pPr>
          </a:lstStyle>
          <a:p>
            <a:r>
              <a:rPr lang="en-US" dirty="0" err="1"/>
              <a:t>România</a:t>
            </a:r>
            <a:r>
              <a:rPr lang="en-US" dirty="0"/>
              <a:t> a </a:t>
            </a:r>
            <a:r>
              <a:rPr lang="en-US" dirty="0" err="1"/>
              <a:t>devenit</a:t>
            </a:r>
            <a:r>
              <a:rPr lang="en-US" dirty="0"/>
              <a:t> parte a </a:t>
            </a:r>
            <a:r>
              <a:rPr lang="en-US" dirty="0" err="1"/>
              <a:t>Convenţiei</a:t>
            </a:r>
            <a:r>
              <a:rPr lang="en-US" dirty="0"/>
              <a:t> </a:t>
            </a:r>
            <a:r>
              <a:rPr lang="en-US" dirty="0" err="1"/>
              <a:t>odată</a:t>
            </a:r>
            <a:r>
              <a:rPr lang="en-US" dirty="0"/>
              <a:t> cu </a:t>
            </a:r>
            <a:r>
              <a:rPr lang="en-US" dirty="0" err="1"/>
              <a:t>ratificarea</a:t>
            </a:r>
            <a:r>
              <a:rPr lang="en-US" dirty="0"/>
              <a:t> </a:t>
            </a:r>
            <a:r>
              <a:rPr lang="en-US" dirty="0" err="1"/>
              <a:t>acesteia</a:t>
            </a:r>
            <a:r>
              <a:rPr lang="en-US" dirty="0"/>
              <a:t> </a:t>
            </a:r>
            <a:r>
              <a:rPr lang="en-US" dirty="0" err="1"/>
              <a:t>prin</a:t>
            </a:r>
            <a:r>
              <a:rPr lang="en-US" dirty="0"/>
              <a:t> </a:t>
            </a:r>
            <a:r>
              <a:rPr lang="en-US" dirty="0" err="1"/>
              <a:t>Legea</a:t>
            </a:r>
            <a:r>
              <a:rPr lang="en-US" dirty="0"/>
              <a:t> nr. 261/2004, care </a:t>
            </a:r>
            <a:r>
              <a:rPr lang="en-US" dirty="0" err="1"/>
              <a:t>prevede</a:t>
            </a:r>
            <a:r>
              <a:rPr lang="en-US" dirty="0"/>
              <a:t> </a:t>
            </a:r>
            <a:r>
              <a:rPr lang="en-US" dirty="0" err="1"/>
              <a:t>reducerea</a:t>
            </a:r>
            <a:r>
              <a:rPr lang="en-US" dirty="0"/>
              <a:t> </a:t>
            </a:r>
            <a:r>
              <a:rPr lang="en-US" dirty="0" err="1"/>
              <a:t>şi</a:t>
            </a:r>
            <a:r>
              <a:rPr lang="en-US" dirty="0"/>
              <a:t> </a:t>
            </a:r>
            <a:r>
              <a:rPr lang="en-US" dirty="0" err="1"/>
              <a:t>unde</a:t>
            </a:r>
            <a:r>
              <a:rPr lang="en-US" dirty="0"/>
              <a:t> </a:t>
            </a:r>
            <a:r>
              <a:rPr lang="en-US" dirty="0" err="1"/>
              <a:t>este</a:t>
            </a:r>
            <a:r>
              <a:rPr lang="en-US" dirty="0"/>
              <a:t> </a:t>
            </a:r>
            <a:r>
              <a:rPr lang="en-US" dirty="0" err="1"/>
              <a:t>necesar</a:t>
            </a:r>
            <a:r>
              <a:rPr lang="en-US" dirty="0"/>
              <a:t>, </a:t>
            </a:r>
            <a:r>
              <a:rPr lang="en-US" dirty="0" err="1"/>
              <a:t>eliminarea</a:t>
            </a:r>
            <a:r>
              <a:rPr lang="en-US" dirty="0"/>
              <a:t> a </a:t>
            </a:r>
            <a:r>
              <a:rPr lang="en-US" dirty="0" err="1"/>
              <a:t>nouă</a:t>
            </a:r>
            <a:r>
              <a:rPr lang="en-US" dirty="0"/>
              <a:t> pesticide </a:t>
            </a:r>
            <a:r>
              <a:rPr lang="en-US" dirty="0" err="1"/>
              <a:t>şi</a:t>
            </a:r>
            <a:r>
              <a:rPr lang="en-US" dirty="0"/>
              <a:t> </a:t>
            </a:r>
            <a:r>
              <a:rPr lang="en-US" dirty="0" err="1"/>
              <a:t>anume</a:t>
            </a:r>
            <a:r>
              <a:rPr lang="en-US" dirty="0"/>
              <a:t>: aldrin, </a:t>
            </a:r>
            <a:r>
              <a:rPr lang="en-US" dirty="0" err="1"/>
              <a:t>clordan</a:t>
            </a:r>
            <a:r>
              <a:rPr lang="en-US" dirty="0"/>
              <a:t>, DDT, dieldrin, endrin, </a:t>
            </a:r>
            <a:r>
              <a:rPr lang="en-US" dirty="0" err="1"/>
              <a:t>heptaclor</a:t>
            </a:r>
            <a:r>
              <a:rPr lang="en-US" dirty="0"/>
              <a:t>, </a:t>
            </a:r>
            <a:r>
              <a:rPr lang="en-US" dirty="0" err="1"/>
              <a:t>hexaclorbenzen</a:t>
            </a:r>
            <a:r>
              <a:rPr lang="en-US" dirty="0"/>
              <a:t>, </a:t>
            </a:r>
            <a:r>
              <a:rPr lang="en-US" dirty="0" err="1"/>
              <a:t>mirex</a:t>
            </a:r>
            <a:r>
              <a:rPr lang="en-US" dirty="0"/>
              <a:t>, </a:t>
            </a:r>
            <a:r>
              <a:rPr lang="en-US" dirty="0" err="1"/>
              <a:t>toxafen</a:t>
            </a:r>
            <a:r>
              <a:rPr lang="en-US" dirty="0"/>
              <a:t>; </a:t>
            </a:r>
            <a:r>
              <a:rPr lang="en-US" dirty="0" err="1"/>
              <a:t>două</a:t>
            </a:r>
            <a:r>
              <a:rPr lang="en-US" dirty="0"/>
              <a:t> </a:t>
            </a:r>
            <a:r>
              <a:rPr lang="en-US" dirty="0" err="1"/>
              <a:t>substanţe</a:t>
            </a:r>
            <a:r>
              <a:rPr lang="en-US" dirty="0"/>
              <a:t> </a:t>
            </a:r>
            <a:r>
              <a:rPr lang="en-US" dirty="0" err="1"/>
              <a:t>chimice</a:t>
            </a:r>
            <a:r>
              <a:rPr lang="en-US" dirty="0"/>
              <a:t> </a:t>
            </a:r>
            <a:r>
              <a:rPr lang="en-US" dirty="0" err="1"/>
              <a:t>industriale</a:t>
            </a:r>
            <a:r>
              <a:rPr lang="en-US" dirty="0"/>
              <a:t>: </a:t>
            </a:r>
            <a:r>
              <a:rPr lang="en-US" dirty="0" err="1"/>
              <a:t>bifenilii</a:t>
            </a:r>
            <a:r>
              <a:rPr lang="en-US" dirty="0"/>
              <a:t> </a:t>
            </a:r>
            <a:r>
              <a:rPr lang="en-US" dirty="0" err="1"/>
              <a:t>policloruraţi</a:t>
            </a:r>
            <a:r>
              <a:rPr lang="en-US" dirty="0"/>
              <a:t> (PCB) </a:t>
            </a:r>
            <a:r>
              <a:rPr lang="en-US" dirty="0" err="1"/>
              <a:t>şi</a:t>
            </a:r>
            <a:r>
              <a:rPr lang="en-US" dirty="0"/>
              <a:t> </a:t>
            </a:r>
            <a:r>
              <a:rPr lang="en-US" dirty="0" err="1"/>
              <a:t>hexaclorbenzenul</a:t>
            </a:r>
            <a:r>
              <a:rPr lang="en-US" dirty="0"/>
              <a:t> (HCB), precum </a:t>
            </a:r>
            <a:r>
              <a:rPr lang="en-US" dirty="0" err="1"/>
              <a:t>şi</a:t>
            </a:r>
            <a:r>
              <a:rPr lang="en-US" dirty="0"/>
              <a:t> </a:t>
            </a:r>
            <a:r>
              <a:rPr lang="en-US" dirty="0" err="1"/>
              <a:t>patru</a:t>
            </a:r>
            <a:r>
              <a:rPr lang="en-US" dirty="0"/>
              <a:t> </a:t>
            </a:r>
            <a:r>
              <a:rPr lang="en-US" dirty="0" err="1"/>
              <a:t>produşi</a:t>
            </a:r>
            <a:r>
              <a:rPr lang="en-US" dirty="0"/>
              <a:t> </a:t>
            </a:r>
            <a:r>
              <a:rPr lang="en-US" dirty="0" err="1"/>
              <a:t>secundari</a:t>
            </a:r>
            <a:r>
              <a:rPr lang="en-US" dirty="0"/>
              <a:t>: dibenzo-p-</a:t>
            </a:r>
            <a:r>
              <a:rPr lang="en-US" dirty="0" err="1"/>
              <a:t>dioxine</a:t>
            </a:r>
            <a:r>
              <a:rPr lang="en-US" dirty="0"/>
              <a:t> </a:t>
            </a:r>
            <a:r>
              <a:rPr lang="en-US" dirty="0" err="1"/>
              <a:t>policlorurate</a:t>
            </a:r>
            <a:r>
              <a:rPr lang="en-US" dirty="0"/>
              <a:t> </a:t>
            </a:r>
            <a:r>
              <a:rPr lang="en-US" dirty="0" err="1"/>
              <a:t>şi</a:t>
            </a:r>
            <a:r>
              <a:rPr lang="en-US" dirty="0"/>
              <a:t> </a:t>
            </a:r>
            <a:r>
              <a:rPr lang="en-US" dirty="0" err="1"/>
              <a:t>dibenzofurani</a:t>
            </a:r>
            <a:r>
              <a:rPr lang="en-US" dirty="0"/>
              <a:t>, HCB </a:t>
            </a:r>
            <a:r>
              <a:rPr lang="en-US" dirty="0" err="1"/>
              <a:t>şi</a:t>
            </a:r>
            <a:r>
              <a:rPr lang="en-US" dirty="0"/>
              <a:t> PCB; ulterior s-au </a:t>
            </a:r>
            <a:r>
              <a:rPr lang="en-US" dirty="0" err="1"/>
              <a:t>introdus</a:t>
            </a:r>
            <a:r>
              <a:rPr lang="en-US" dirty="0"/>
              <a:t> </a:t>
            </a:r>
            <a:r>
              <a:rPr lang="en-US" dirty="0" err="1"/>
              <a:t>şi</a:t>
            </a:r>
            <a:r>
              <a:rPr lang="en-US" dirty="0"/>
              <a:t> </a:t>
            </a:r>
            <a:r>
              <a:rPr lang="en-US" dirty="0" err="1"/>
              <a:t>alte</a:t>
            </a:r>
            <a:r>
              <a:rPr lang="en-US" dirty="0"/>
              <a:t> </a:t>
            </a:r>
            <a:r>
              <a:rPr lang="en-US" dirty="0" err="1"/>
              <a:t>substanţe</a:t>
            </a:r>
            <a:r>
              <a:rPr lang="en-US" dirty="0"/>
              <a:t>.</a:t>
            </a:r>
            <a:endParaRPr lang="en-GB" dirty="0"/>
          </a:p>
        </p:txBody>
      </p:sp>
      <p:sp>
        <p:nvSpPr>
          <p:cNvPr id="22" name="TextBox 21">
            <a:extLst>
              <a:ext uri="{FF2B5EF4-FFF2-40B4-BE49-F238E27FC236}">
                <a16:creationId xmlns:a16="http://schemas.microsoft.com/office/drawing/2014/main" id="{2CD87880-F058-634F-92DC-FBC6FC3CC30D}"/>
              </a:ext>
            </a:extLst>
          </p:cNvPr>
          <p:cNvSpPr txBox="1"/>
          <p:nvPr/>
        </p:nvSpPr>
        <p:spPr>
          <a:xfrm>
            <a:off x="6665341" y="1204930"/>
            <a:ext cx="3041654" cy="2092881"/>
          </a:xfrm>
          <a:prstGeom prst="rect">
            <a:avLst/>
          </a:prstGeom>
          <a:solidFill>
            <a:schemeClr val="tx2"/>
          </a:solidFill>
        </p:spPr>
        <p:txBody>
          <a:bodyPr wrap="square" rtlCol="0" anchor="ctr">
            <a:spAutoFit/>
          </a:bodyPr>
          <a:lstStyle/>
          <a:p>
            <a:r>
              <a:rPr lang="en-US" sz="1000" dirty="0" err="1">
                <a:solidFill>
                  <a:schemeClr val="bg1"/>
                </a:solidFill>
                <a:ea typeface="Times New Roman" panose="02020603050405020304" pitchFamily="18" charset="0"/>
                <a:cs typeface="Arial" panose="020B0604020202020204" pitchFamily="34" charset="0"/>
              </a:rPr>
              <a:t>Oamenii</a:t>
            </a:r>
            <a:r>
              <a:rPr lang="en-US" sz="1000" dirty="0">
                <a:solidFill>
                  <a:schemeClr val="bg1"/>
                </a:solidFill>
                <a:ea typeface="Times New Roman" panose="02020603050405020304" pitchFamily="18" charset="0"/>
                <a:cs typeface="Arial" panose="020B0604020202020204" pitchFamily="34" charset="0"/>
              </a:rPr>
              <a:t> sunt </a:t>
            </a:r>
            <a:r>
              <a:rPr lang="en-US" sz="1000" dirty="0" err="1">
                <a:solidFill>
                  <a:schemeClr val="bg1"/>
                </a:solidFill>
                <a:ea typeface="Times New Roman" panose="02020603050405020304" pitchFamily="18" charset="0"/>
                <a:cs typeface="Arial" panose="020B0604020202020204" pitchFamily="34" charset="0"/>
              </a:rPr>
              <a:t>expuși</a:t>
            </a:r>
            <a:r>
              <a:rPr lang="en-US" sz="1000" dirty="0">
                <a:solidFill>
                  <a:schemeClr val="bg1"/>
                </a:solidFill>
                <a:ea typeface="Times New Roman" panose="02020603050405020304" pitchFamily="18" charset="0"/>
                <a:cs typeface="Arial" panose="020B0604020202020204" pitchFamily="34" charset="0"/>
              </a:rPr>
              <a:t> la </a:t>
            </a:r>
            <a:r>
              <a:rPr lang="en-US" sz="1000" dirty="0" err="1">
                <a:solidFill>
                  <a:schemeClr val="bg1"/>
                </a:solidFill>
                <a:ea typeface="Times New Roman" panose="02020603050405020304" pitchFamily="18" charset="0"/>
                <a:cs typeface="Arial" panose="020B0604020202020204" pitchFamily="34" charset="0"/>
              </a:rPr>
              <a:t>aceste</a:t>
            </a:r>
            <a:r>
              <a:rPr lang="en-US" sz="1000" dirty="0">
                <a:solidFill>
                  <a:schemeClr val="bg1"/>
                </a:solidFill>
                <a:ea typeface="Times New Roman" panose="02020603050405020304" pitchFamily="18" charset="0"/>
                <a:cs typeface="Arial" panose="020B0604020202020204" pitchFamily="34" charset="0"/>
              </a:rPr>
              <a:t> </a:t>
            </a:r>
            <a:r>
              <a:rPr lang="en-US" sz="1000" dirty="0" err="1">
                <a:solidFill>
                  <a:schemeClr val="bg1"/>
                </a:solidFill>
                <a:ea typeface="Times New Roman" panose="02020603050405020304" pitchFamily="18" charset="0"/>
                <a:cs typeface="Arial" panose="020B0604020202020204" pitchFamily="34" charset="0"/>
              </a:rPr>
              <a:t>substanțe</a:t>
            </a:r>
            <a:r>
              <a:rPr lang="en-US" sz="1000" dirty="0">
                <a:solidFill>
                  <a:schemeClr val="bg1"/>
                </a:solidFill>
                <a:ea typeface="Times New Roman" panose="02020603050405020304" pitchFamily="18" charset="0"/>
                <a:cs typeface="Arial" panose="020B0604020202020204" pitchFamily="34" charset="0"/>
              </a:rPr>
              <a:t> </a:t>
            </a:r>
            <a:r>
              <a:rPr lang="en-US" sz="1000" dirty="0" err="1">
                <a:solidFill>
                  <a:schemeClr val="bg1"/>
                </a:solidFill>
                <a:ea typeface="Times New Roman" panose="02020603050405020304" pitchFamily="18" charset="0"/>
                <a:cs typeface="Arial" panose="020B0604020202020204" pitchFamily="34" charset="0"/>
              </a:rPr>
              <a:t>chimice</a:t>
            </a:r>
            <a:r>
              <a:rPr lang="en-US" sz="1000" dirty="0">
                <a:solidFill>
                  <a:schemeClr val="bg1"/>
                </a:solidFill>
                <a:ea typeface="Times New Roman" panose="02020603050405020304" pitchFamily="18" charset="0"/>
                <a:cs typeface="Arial" panose="020B0604020202020204" pitchFamily="34" charset="0"/>
              </a:rPr>
              <a:t> in </a:t>
            </a:r>
            <a:r>
              <a:rPr lang="en-US" sz="1000" dirty="0" err="1">
                <a:solidFill>
                  <a:schemeClr val="bg1"/>
                </a:solidFill>
                <a:ea typeface="Times New Roman" panose="02020603050405020304" pitchFamily="18" charset="0"/>
                <a:cs typeface="Arial" panose="020B0604020202020204" pitchFamily="34" charset="0"/>
              </a:rPr>
              <a:t>diferite</a:t>
            </a:r>
            <a:r>
              <a:rPr lang="en-US" sz="1000" dirty="0">
                <a:solidFill>
                  <a:schemeClr val="bg1"/>
                </a:solidFill>
                <a:ea typeface="Times New Roman" panose="02020603050405020304" pitchFamily="18" charset="0"/>
                <a:cs typeface="Arial" panose="020B0604020202020204" pitchFamily="34" charset="0"/>
              </a:rPr>
              <a:t> </a:t>
            </a:r>
            <a:r>
              <a:rPr lang="en-US" sz="1000" dirty="0" err="1">
                <a:solidFill>
                  <a:schemeClr val="bg1"/>
                </a:solidFill>
                <a:ea typeface="Times New Roman" panose="02020603050405020304" pitchFamily="18" charset="0"/>
                <a:cs typeface="Arial" panose="020B0604020202020204" pitchFamily="34" charset="0"/>
              </a:rPr>
              <a:t>moduri</a:t>
            </a:r>
            <a:r>
              <a:rPr lang="ro-RO" sz="1000" dirty="0">
                <a:solidFill>
                  <a:schemeClr val="bg1"/>
                </a:solidFill>
                <a:ea typeface="Times New Roman" panose="02020603050405020304" pitchFamily="18" charset="0"/>
                <a:cs typeface="Arial" panose="020B0604020202020204" pitchFamily="34" charset="0"/>
              </a:rPr>
              <a:t>:</a:t>
            </a:r>
          </a:p>
          <a:p>
            <a:pPr marL="232172" indent="-232172">
              <a:buFont typeface="Arial" panose="020B0604020202020204" pitchFamily="34" charset="0"/>
              <a:buChar char="•"/>
            </a:pPr>
            <a:r>
              <a:rPr lang="en-US" sz="1000" dirty="0" err="1">
                <a:solidFill>
                  <a:schemeClr val="bg1"/>
                </a:solidFill>
                <a:cs typeface="Arial" panose="020B0604020202020204" pitchFamily="34" charset="0"/>
              </a:rPr>
              <a:t>prin</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alimentele</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consumate</a:t>
            </a:r>
            <a:r>
              <a:rPr lang="en-US" sz="1000" dirty="0">
                <a:solidFill>
                  <a:schemeClr val="bg1"/>
                </a:solidFill>
                <a:cs typeface="Arial" panose="020B0604020202020204" pitchFamily="34" charset="0"/>
              </a:rPr>
              <a:t>, </a:t>
            </a:r>
            <a:endParaRPr lang="ro-RO" sz="1000" dirty="0">
              <a:solidFill>
                <a:schemeClr val="bg1"/>
              </a:solidFill>
              <a:cs typeface="Arial" panose="020B0604020202020204" pitchFamily="34" charset="0"/>
            </a:endParaRPr>
          </a:p>
          <a:p>
            <a:pPr marL="232172" indent="-232172">
              <a:buFont typeface="Arial" panose="020B0604020202020204" pitchFamily="34" charset="0"/>
              <a:buChar char="•"/>
            </a:pPr>
            <a:r>
              <a:rPr lang="en-US" sz="1000" dirty="0" err="1">
                <a:solidFill>
                  <a:schemeClr val="bg1"/>
                </a:solidFill>
                <a:cs typeface="Arial" panose="020B0604020202020204" pitchFamily="34" charset="0"/>
              </a:rPr>
              <a:t>prin</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aerul</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respirat</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în</a:t>
            </a:r>
            <a:r>
              <a:rPr lang="en-US" sz="1000" dirty="0">
                <a:solidFill>
                  <a:schemeClr val="bg1"/>
                </a:solidFill>
                <a:cs typeface="Arial" panose="020B0604020202020204" pitchFamily="34" charset="0"/>
              </a:rPr>
              <a:t> interior și la </a:t>
            </a:r>
            <a:r>
              <a:rPr lang="en-US" sz="1000" dirty="0" err="1">
                <a:solidFill>
                  <a:schemeClr val="bg1"/>
                </a:solidFill>
                <a:cs typeface="Arial" panose="020B0604020202020204" pitchFamily="34" charset="0"/>
              </a:rPr>
              <a:t>locul</a:t>
            </a:r>
            <a:r>
              <a:rPr lang="en-US" sz="1000" dirty="0">
                <a:solidFill>
                  <a:schemeClr val="bg1"/>
                </a:solidFill>
                <a:cs typeface="Arial" panose="020B0604020202020204" pitchFamily="34" charset="0"/>
              </a:rPr>
              <a:t> de </a:t>
            </a:r>
            <a:r>
              <a:rPr lang="en-US" sz="1000" dirty="0" err="1">
                <a:solidFill>
                  <a:schemeClr val="bg1"/>
                </a:solidFill>
                <a:cs typeface="Arial" panose="020B0604020202020204" pitchFamily="34" charset="0"/>
              </a:rPr>
              <a:t>muncă</a:t>
            </a:r>
            <a:r>
              <a:rPr lang="en-US" sz="1000" dirty="0">
                <a:solidFill>
                  <a:schemeClr val="bg1"/>
                </a:solidFill>
                <a:cs typeface="Arial" panose="020B0604020202020204" pitchFamily="34" charset="0"/>
              </a:rPr>
              <a:t>. </a:t>
            </a:r>
          </a:p>
          <a:p>
            <a:r>
              <a:rPr lang="en-US" sz="1000" dirty="0">
                <a:solidFill>
                  <a:schemeClr val="bg1"/>
                </a:solidFill>
                <a:cs typeface="Arial" panose="020B0604020202020204" pitchFamily="34" charset="0"/>
              </a:rPr>
              <a:t>Mai </a:t>
            </a:r>
            <a:r>
              <a:rPr lang="en-US" sz="1000" dirty="0" err="1">
                <a:solidFill>
                  <a:schemeClr val="bg1"/>
                </a:solidFill>
                <a:cs typeface="Arial" panose="020B0604020202020204" pitchFamily="34" charset="0"/>
              </a:rPr>
              <a:t>există</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categorii</a:t>
            </a:r>
            <a:r>
              <a:rPr lang="en-US" sz="1000" dirty="0">
                <a:solidFill>
                  <a:schemeClr val="bg1"/>
                </a:solidFill>
                <a:cs typeface="Arial" panose="020B0604020202020204" pitchFamily="34" charset="0"/>
              </a:rPr>
              <a:t> de </a:t>
            </a:r>
            <a:r>
              <a:rPr lang="en-US" sz="1000" dirty="0" err="1">
                <a:solidFill>
                  <a:schemeClr val="bg1"/>
                </a:solidFill>
                <a:cs typeface="Arial" panose="020B0604020202020204" pitchFamily="34" charset="0"/>
              </a:rPr>
              <a:t>produse</a:t>
            </a:r>
            <a:r>
              <a:rPr lang="en-US" sz="1000" dirty="0">
                <a:solidFill>
                  <a:schemeClr val="bg1"/>
                </a:solidFill>
                <a:cs typeface="Arial" panose="020B0604020202020204" pitchFamily="34" charset="0"/>
              </a:rPr>
              <a:t> de </a:t>
            </a:r>
            <a:r>
              <a:rPr lang="en-US" sz="1000" dirty="0" err="1">
                <a:solidFill>
                  <a:schemeClr val="bg1"/>
                </a:solidFill>
                <a:cs typeface="Arial" panose="020B0604020202020204" pitchFamily="34" charset="0"/>
              </a:rPr>
              <a:t>consum</a:t>
            </a:r>
            <a:r>
              <a:rPr lang="en-US" sz="1000" dirty="0">
                <a:solidFill>
                  <a:schemeClr val="bg1"/>
                </a:solidFill>
                <a:cs typeface="Arial" panose="020B0604020202020204" pitchFamily="34" charset="0"/>
              </a:rPr>
              <a:t> care pot </a:t>
            </a:r>
            <a:r>
              <a:rPr lang="en-US" sz="1000" dirty="0" err="1">
                <a:solidFill>
                  <a:schemeClr val="bg1"/>
                </a:solidFill>
                <a:cs typeface="Arial" panose="020B0604020202020204" pitchFamily="34" charset="0"/>
              </a:rPr>
              <a:t>conțin</a:t>
            </a:r>
            <a:r>
              <a:rPr lang="ro-RO" sz="1000" dirty="0">
                <a:solidFill>
                  <a:schemeClr val="bg1"/>
                </a:solidFill>
                <a:cs typeface="Arial" panose="020B0604020202020204" pitchFamily="34" charset="0"/>
              </a:rPr>
              <a:t>e</a:t>
            </a:r>
            <a:r>
              <a:rPr lang="en-US" sz="1000" dirty="0">
                <a:solidFill>
                  <a:schemeClr val="bg1"/>
                </a:solidFill>
                <a:cs typeface="Arial" panose="020B0604020202020204" pitchFamily="34" charset="0"/>
              </a:rPr>
              <a:t> POP, </a:t>
            </a:r>
            <a:r>
              <a:rPr lang="en-US" sz="1000" dirty="0" err="1">
                <a:solidFill>
                  <a:schemeClr val="bg1"/>
                </a:solidFill>
                <a:cs typeface="Arial" panose="020B0604020202020204" pitchFamily="34" charset="0"/>
              </a:rPr>
              <a:t>adăugate</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pentru</a:t>
            </a:r>
            <a:r>
              <a:rPr lang="en-US" sz="1000" dirty="0">
                <a:solidFill>
                  <a:schemeClr val="bg1"/>
                </a:solidFill>
                <a:cs typeface="Arial" panose="020B0604020202020204" pitchFamily="34" charset="0"/>
              </a:rPr>
              <a:t> a </a:t>
            </a:r>
            <a:r>
              <a:rPr lang="en-US" sz="1000" dirty="0" err="1">
                <a:solidFill>
                  <a:schemeClr val="bg1"/>
                </a:solidFill>
                <a:cs typeface="Arial" panose="020B0604020202020204" pitchFamily="34" charset="0"/>
              </a:rPr>
              <a:t>îmbunătăți</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caracteristicile</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produsului</a:t>
            </a:r>
            <a:r>
              <a:rPr lang="en-US" sz="1000" dirty="0">
                <a:solidFill>
                  <a:schemeClr val="bg1"/>
                </a:solidFill>
                <a:cs typeface="Arial" panose="020B0604020202020204" pitchFamily="34" charset="0"/>
              </a:rPr>
              <a:t>, (cum </a:t>
            </a:r>
            <a:r>
              <a:rPr lang="en-US" sz="1000" dirty="0" err="1">
                <a:solidFill>
                  <a:schemeClr val="bg1"/>
                </a:solidFill>
                <a:cs typeface="Arial" panose="020B0604020202020204" pitchFamily="34" charset="0"/>
              </a:rPr>
              <a:t>ar</a:t>
            </a:r>
            <a:r>
              <a:rPr lang="en-US" sz="1000" dirty="0">
                <a:solidFill>
                  <a:schemeClr val="bg1"/>
                </a:solidFill>
                <a:cs typeface="Arial" panose="020B0604020202020204" pitchFamily="34" charset="0"/>
              </a:rPr>
              <a:t> fi </a:t>
            </a:r>
            <a:r>
              <a:rPr lang="en-US" sz="1000" dirty="0" err="1">
                <a:solidFill>
                  <a:schemeClr val="bg1"/>
                </a:solidFill>
                <a:cs typeface="Arial" panose="020B0604020202020204" pitchFamily="34" charset="0"/>
              </a:rPr>
              <a:t>unele</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substanțe</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ignifuge</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dar</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multe</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vor</a:t>
            </a:r>
            <a:r>
              <a:rPr lang="en-US" sz="1000" dirty="0">
                <a:solidFill>
                  <a:schemeClr val="bg1"/>
                </a:solidFill>
                <a:cs typeface="Arial" panose="020B0604020202020204" pitchFamily="34" charset="0"/>
              </a:rPr>
              <a:t> fi </a:t>
            </a:r>
            <a:r>
              <a:rPr lang="en-US" sz="1000" dirty="0" err="1">
                <a:solidFill>
                  <a:schemeClr val="bg1"/>
                </a:solidFill>
                <a:cs typeface="Arial" panose="020B0604020202020204" pitchFamily="34" charset="0"/>
              </a:rPr>
              <a:t>interzise</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sau</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vor</a:t>
            </a:r>
            <a:r>
              <a:rPr lang="en-US" sz="1000" dirty="0">
                <a:solidFill>
                  <a:schemeClr val="bg1"/>
                </a:solidFill>
                <a:cs typeface="Arial" panose="020B0604020202020204" pitchFamily="34" charset="0"/>
              </a:rPr>
              <a:t> fi premise </a:t>
            </a:r>
            <a:r>
              <a:rPr lang="en-US" sz="1000" dirty="0" err="1">
                <a:solidFill>
                  <a:schemeClr val="bg1"/>
                </a:solidFill>
                <a:cs typeface="Arial" panose="020B0604020202020204" pitchFamily="34" charset="0"/>
              </a:rPr>
              <a:t>în</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limite</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reduse</a:t>
            </a:r>
            <a:r>
              <a:rPr lang="en-US" sz="1000" dirty="0">
                <a:solidFill>
                  <a:schemeClr val="bg1"/>
                </a:solidFill>
                <a:cs typeface="Arial" panose="020B0604020202020204" pitchFamily="34" charset="0"/>
              </a:rPr>
              <a:t> care nu pun </a:t>
            </a:r>
            <a:r>
              <a:rPr lang="en-US" sz="1000" dirty="0" err="1">
                <a:solidFill>
                  <a:schemeClr val="bg1"/>
                </a:solidFill>
                <a:cs typeface="Arial" panose="020B0604020202020204" pitchFamily="34" charset="0"/>
              </a:rPr>
              <a:t>în</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pericol</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sănătatea</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oamenilor</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şi</a:t>
            </a:r>
            <a:r>
              <a:rPr lang="en-US" sz="1000" dirty="0">
                <a:solidFill>
                  <a:schemeClr val="bg1"/>
                </a:solidFill>
                <a:cs typeface="Arial" panose="020B0604020202020204" pitchFamily="34" charset="0"/>
              </a:rPr>
              <a:t> a </a:t>
            </a:r>
            <a:r>
              <a:rPr lang="en-US" sz="1000" dirty="0" err="1">
                <a:solidFill>
                  <a:schemeClr val="bg1"/>
                </a:solidFill>
                <a:cs typeface="Arial" panose="020B0604020202020204" pitchFamily="34" charset="0"/>
              </a:rPr>
              <a:t>animalelor</a:t>
            </a:r>
            <a:r>
              <a:rPr lang="ro-RO" sz="1000" dirty="0">
                <a:solidFill>
                  <a:schemeClr val="bg1"/>
                </a:solidFill>
                <a:cs typeface="Arial" panose="020B0604020202020204" pitchFamily="34" charset="0"/>
              </a:rPr>
              <a:t>.</a:t>
            </a:r>
          </a:p>
          <a:p>
            <a:r>
              <a:rPr lang="en-US" sz="1000" dirty="0">
                <a:solidFill>
                  <a:schemeClr val="bg1"/>
                </a:solidFill>
                <a:cs typeface="Arial" panose="020B0604020202020204" pitchFamily="34" charset="0"/>
              </a:rPr>
              <a:t>POP-urile pot fi </a:t>
            </a:r>
            <a:r>
              <a:rPr lang="en-US" sz="1000" dirty="0" err="1">
                <a:solidFill>
                  <a:schemeClr val="bg1"/>
                </a:solidFill>
                <a:cs typeface="Arial" panose="020B0604020202020204" pitchFamily="34" charset="0"/>
              </a:rPr>
              <a:t>găsite</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practic</a:t>
            </a:r>
            <a:r>
              <a:rPr lang="en-US" sz="1000" dirty="0">
                <a:solidFill>
                  <a:schemeClr val="bg1"/>
                </a:solidFill>
                <a:cs typeface="Arial" panose="020B0604020202020204" pitchFamily="34" charset="0"/>
              </a:rPr>
              <a:t> </a:t>
            </a:r>
            <a:r>
              <a:rPr lang="en-US" sz="1000" dirty="0" err="1">
                <a:solidFill>
                  <a:schemeClr val="bg1"/>
                </a:solidFill>
                <a:ea typeface="Times New Roman" panose="02020603050405020304" pitchFamily="18" charset="0"/>
                <a:cs typeface="Arial" panose="020B0604020202020204" pitchFamily="34" charset="0"/>
              </a:rPr>
              <a:t>peste</a:t>
            </a:r>
            <a:r>
              <a:rPr lang="en-US" sz="1000" dirty="0">
                <a:solidFill>
                  <a:schemeClr val="bg1"/>
                </a:solidFill>
                <a:ea typeface="Times New Roman" panose="02020603050405020304" pitchFamily="18" charset="0"/>
                <a:cs typeface="Arial" panose="020B0604020202020204" pitchFamily="34" charset="0"/>
              </a:rPr>
              <a:t> tot pe </a:t>
            </a:r>
            <a:r>
              <a:rPr lang="en-US" sz="1000" dirty="0" err="1">
                <a:solidFill>
                  <a:schemeClr val="bg1"/>
                </a:solidFill>
                <a:ea typeface="Times New Roman" panose="02020603050405020304" pitchFamily="18" charset="0"/>
                <a:cs typeface="Arial" panose="020B0604020202020204" pitchFamily="34" charset="0"/>
              </a:rPr>
              <a:t>planeta</a:t>
            </a:r>
            <a:r>
              <a:rPr lang="en-US" sz="1000" dirty="0">
                <a:solidFill>
                  <a:schemeClr val="bg1"/>
                </a:solidFill>
                <a:ea typeface="Times New Roman" panose="02020603050405020304" pitchFamily="18" charset="0"/>
                <a:cs typeface="Arial" panose="020B0604020202020204" pitchFamily="34" charset="0"/>
              </a:rPr>
              <a:t> </a:t>
            </a:r>
            <a:r>
              <a:rPr lang="en-US" sz="1000" dirty="0" err="1">
                <a:solidFill>
                  <a:schemeClr val="bg1"/>
                </a:solidFill>
                <a:ea typeface="Times New Roman" panose="02020603050405020304" pitchFamily="18" charset="0"/>
                <a:cs typeface="Arial" panose="020B0604020202020204" pitchFamily="34" charset="0"/>
              </a:rPr>
              <a:t>noastră</a:t>
            </a:r>
            <a:r>
              <a:rPr lang="en-US" sz="1000" dirty="0">
                <a:solidFill>
                  <a:schemeClr val="bg1"/>
                </a:solidFill>
                <a:ea typeface="Times New Roman" panose="02020603050405020304" pitchFamily="18" charset="0"/>
                <a:cs typeface="Arial" panose="020B0604020202020204" pitchFamily="34" charset="0"/>
              </a:rPr>
              <a:t> </a:t>
            </a:r>
            <a:r>
              <a:rPr lang="en-US" sz="1000" dirty="0" err="1">
                <a:solidFill>
                  <a:schemeClr val="bg1"/>
                </a:solidFill>
                <a:ea typeface="Times New Roman" panose="02020603050405020304" pitchFamily="18" charset="0"/>
                <a:cs typeface="Arial" panose="020B0604020202020204" pitchFamily="34" charset="0"/>
              </a:rPr>
              <a:t>în</a:t>
            </a:r>
            <a:r>
              <a:rPr lang="en-US" sz="1000" dirty="0">
                <a:solidFill>
                  <a:schemeClr val="bg1"/>
                </a:solidFill>
                <a:ea typeface="Times New Roman" panose="02020603050405020304" pitchFamily="18" charset="0"/>
                <a:cs typeface="Arial" panose="020B0604020202020204" pitchFamily="34" charset="0"/>
              </a:rPr>
              <a:t> </a:t>
            </a:r>
            <a:r>
              <a:rPr lang="en-US" sz="1000" dirty="0" err="1">
                <a:solidFill>
                  <a:schemeClr val="bg1"/>
                </a:solidFill>
                <a:ea typeface="Times New Roman" panose="02020603050405020304" pitchFamily="18" charset="0"/>
                <a:cs typeface="Arial" panose="020B0604020202020204" pitchFamily="34" charset="0"/>
              </a:rPr>
              <a:t>concentrații</a:t>
            </a:r>
            <a:r>
              <a:rPr lang="en-US" sz="1000" dirty="0">
                <a:solidFill>
                  <a:schemeClr val="bg1"/>
                </a:solidFill>
                <a:ea typeface="Times New Roman" panose="02020603050405020304" pitchFamily="18" charset="0"/>
                <a:cs typeface="Arial" panose="020B0604020202020204" pitchFamily="34" charset="0"/>
              </a:rPr>
              <a:t> </a:t>
            </a:r>
            <a:r>
              <a:rPr lang="en-US" sz="1000" dirty="0" err="1">
                <a:solidFill>
                  <a:schemeClr val="bg1"/>
                </a:solidFill>
                <a:ea typeface="Times New Roman" panose="02020603050405020304" pitchFamily="18" charset="0"/>
                <a:cs typeface="Arial" panose="020B0604020202020204" pitchFamily="34" charset="0"/>
              </a:rPr>
              <a:t>măsurabile</a:t>
            </a:r>
            <a:r>
              <a:rPr lang="en-US" sz="1000" dirty="0">
                <a:solidFill>
                  <a:schemeClr val="bg1"/>
                </a:solidFill>
                <a:ea typeface="Times New Roman" panose="02020603050405020304" pitchFamily="18" charset="0"/>
                <a:cs typeface="Arial" panose="020B0604020202020204" pitchFamily="34" charset="0"/>
              </a:rPr>
              <a:t>.</a:t>
            </a:r>
          </a:p>
          <a:p>
            <a:endParaRPr lang="en-US" sz="1000" dirty="0">
              <a:solidFill>
                <a:schemeClr val="bg1"/>
              </a:solidFill>
              <a:ea typeface="Times New Roman" panose="02020603050405020304" pitchFamily="18" charset="0"/>
              <a:cs typeface="Arial" panose="020B0604020202020204" pitchFamily="34" charset="0"/>
            </a:endParaRPr>
          </a:p>
        </p:txBody>
      </p:sp>
      <p:sp>
        <p:nvSpPr>
          <p:cNvPr id="23" name="TextBox 22">
            <a:extLst>
              <a:ext uri="{FF2B5EF4-FFF2-40B4-BE49-F238E27FC236}">
                <a16:creationId xmlns:a16="http://schemas.microsoft.com/office/drawing/2014/main" id="{8F706575-776E-BED3-3E82-EFDDB69C4BE4}"/>
              </a:ext>
            </a:extLst>
          </p:cNvPr>
          <p:cNvSpPr txBox="1"/>
          <p:nvPr/>
        </p:nvSpPr>
        <p:spPr>
          <a:xfrm>
            <a:off x="6665341" y="3435446"/>
            <a:ext cx="3041654" cy="742254"/>
          </a:xfrm>
          <a:prstGeom prst="rect">
            <a:avLst/>
          </a:prstGeom>
          <a:solidFill>
            <a:schemeClr val="accent1"/>
          </a:solidFill>
        </p:spPr>
        <p:txBody>
          <a:bodyPr wrap="square" rtlCol="0">
            <a:spAutoFit/>
          </a:bodyPr>
          <a:lstStyle/>
          <a:p>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Dioxinele</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si</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furanii</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rezult</a:t>
            </a:r>
            <a:r>
              <a:rPr lang="ro-RO"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ă</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din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arderea</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necontrolat</a:t>
            </a:r>
            <a:r>
              <a:rPr lang="ro-RO"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ă</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 de</a:t>
            </a:r>
            <a:r>
              <a:rPr lang="ro-RO"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ș</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eurilor</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menajere</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plastice</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arderea</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combustibililor</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lemnului</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tratat</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chimic</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fumul</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de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tigar</a:t>
            </a:r>
            <a:r>
              <a:rPr lang="ro-RO"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ă</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incendiile</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de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vegeta</a:t>
            </a:r>
            <a:r>
              <a:rPr lang="ro-RO"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ț</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ie</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a:t>
            </a:r>
          </a:p>
        </p:txBody>
      </p:sp>
      <p:sp>
        <p:nvSpPr>
          <p:cNvPr id="24" name="TextBox 23">
            <a:extLst>
              <a:ext uri="{FF2B5EF4-FFF2-40B4-BE49-F238E27FC236}">
                <a16:creationId xmlns:a16="http://schemas.microsoft.com/office/drawing/2014/main" id="{D2C6966A-64BF-96BA-A7BA-E43734A52AF4}"/>
              </a:ext>
            </a:extLst>
          </p:cNvPr>
          <p:cNvSpPr txBox="1"/>
          <p:nvPr/>
        </p:nvSpPr>
        <p:spPr>
          <a:xfrm>
            <a:off x="6693197" y="4315335"/>
            <a:ext cx="3041654" cy="1392176"/>
          </a:xfrm>
          <a:prstGeom prst="rect">
            <a:avLst/>
          </a:prstGeom>
          <a:solidFill>
            <a:schemeClr val="tx2"/>
          </a:solidFill>
        </p:spPr>
        <p:txBody>
          <a:bodyPr wrap="square" rtlCol="0">
            <a:spAutoFit/>
          </a:bodyPr>
          <a:lstStyle/>
          <a:p>
            <a:r>
              <a:rPr lang="en-US" sz="1056" dirty="0" err="1">
                <a:solidFill>
                  <a:schemeClr val="bg1"/>
                </a:solidFill>
                <a:cs typeface="Arial" panose="020B0604020202020204" pitchFamily="34" charset="0"/>
              </a:rPr>
              <a:t>Studiile</a:t>
            </a:r>
            <a:r>
              <a:rPr lang="en-US" sz="1056" dirty="0">
                <a:solidFill>
                  <a:schemeClr val="bg1"/>
                </a:solidFill>
                <a:cs typeface="Arial" panose="020B0604020202020204" pitchFamily="34" charset="0"/>
              </a:rPr>
              <a:t> </a:t>
            </a:r>
            <a:r>
              <a:rPr lang="en-US" sz="1056" dirty="0" err="1">
                <a:solidFill>
                  <a:schemeClr val="bg1"/>
                </a:solidFill>
                <a:cs typeface="Arial" panose="020B0604020202020204" pitchFamily="34" charset="0"/>
              </a:rPr>
              <a:t>arată</a:t>
            </a:r>
            <a:r>
              <a:rPr lang="en-US" sz="1056" dirty="0">
                <a:solidFill>
                  <a:schemeClr val="bg1"/>
                </a:solidFill>
                <a:cs typeface="Arial" panose="020B0604020202020204" pitchFamily="34" charset="0"/>
              </a:rPr>
              <a:t> </a:t>
            </a:r>
            <a:r>
              <a:rPr lang="en-US" sz="1056" dirty="0" err="1">
                <a:solidFill>
                  <a:schemeClr val="bg1"/>
                </a:solidFill>
                <a:cs typeface="Arial" panose="020B0604020202020204" pitchFamily="34" charset="0"/>
              </a:rPr>
              <a:t>că</a:t>
            </a:r>
            <a:r>
              <a:rPr lang="en-US" sz="1056" dirty="0">
                <a:solidFill>
                  <a:schemeClr val="bg1"/>
                </a:solidFill>
                <a:cs typeface="Arial" panose="020B0604020202020204" pitchFamily="34" charset="0"/>
              </a:rPr>
              <a:t> POP sunt eliminate </a:t>
            </a:r>
            <a:r>
              <a:rPr lang="en-US" sz="1056" dirty="0" err="1">
                <a:solidFill>
                  <a:schemeClr val="bg1"/>
                </a:solidFill>
                <a:cs typeface="Arial" panose="020B0604020202020204" pitchFamily="34" charset="0"/>
              </a:rPr>
              <a:t>prin</a:t>
            </a:r>
            <a:r>
              <a:rPr lang="en-US" sz="1056" dirty="0">
                <a:solidFill>
                  <a:schemeClr val="bg1"/>
                </a:solidFill>
                <a:cs typeface="Arial" panose="020B0604020202020204" pitchFamily="34" charset="0"/>
              </a:rPr>
              <a:t> </a:t>
            </a:r>
            <a:r>
              <a:rPr lang="en-US" sz="1056" dirty="0" err="1">
                <a:solidFill>
                  <a:schemeClr val="bg1"/>
                </a:solidFill>
                <a:cs typeface="Arial" panose="020B0604020202020204" pitchFamily="34" charset="0"/>
              </a:rPr>
              <a:t>laptele</a:t>
            </a:r>
            <a:r>
              <a:rPr lang="en-US" sz="1056" dirty="0">
                <a:solidFill>
                  <a:schemeClr val="bg1"/>
                </a:solidFill>
                <a:cs typeface="Arial" panose="020B0604020202020204" pitchFamily="34" charset="0"/>
              </a:rPr>
              <a:t> </a:t>
            </a:r>
            <a:r>
              <a:rPr lang="en-US" sz="1056" dirty="0" err="1">
                <a:solidFill>
                  <a:schemeClr val="bg1"/>
                </a:solidFill>
                <a:cs typeface="Arial" panose="020B0604020202020204" pitchFamily="34" charset="0"/>
              </a:rPr>
              <a:t>matern</a:t>
            </a:r>
            <a:r>
              <a:rPr lang="en-US" sz="1056" dirty="0">
                <a:solidFill>
                  <a:schemeClr val="bg1"/>
                </a:solidFill>
                <a:cs typeface="Arial" panose="020B0604020202020204" pitchFamily="34" charset="0"/>
              </a:rPr>
              <a:t> al </a:t>
            </a:r>
            <a:r>
              <a:rPr lang="en-US" sz="1056" dirty="0" err="1">
                <a:solidFill>
                  <a:schemeClr val="bg1"/>
                </a:solidFill>
                <a:cs typeface="Arial" panose="020B0604020202020204" pitchFamily="34" charset="0"/>
              </a:rPr>
              <a:t>mamelor</a:t>
            </a:r>
            <a:r>
              <a:rPr lang="en-US" sz="1056" dirty="0">
                <a:solidFill>
                  <a:schemeClr val="bg1"/>
                </a:solidFill>
                <a:cs typeface="Arial" panose="020B0604020202020204" pitchFamily="34" charset="0"/>
              </a:rPr>
              <a:t> care au </a:t>
            </a:r>
            <a:r>
              <a:rPr lang="en-US" sz="1056" dirty="0" err="1">
                <a:solidFill>
                  <a:schemeClr val="bg1"/>
                </a:solidFill>
                <a:cs typeface="Arial" panose="020B0604020202020204" pitchFamily="34" charset="0"/>
              </a:rPr>
              <a:t>fost</a:t>
            </a:r>
            <a:r>
              <a:rPr lang="en-US" sz="1056" dirty="0">
                <a:solidFill>
                  <a:schemeClr val="bg1"/>
                </a:solidFill>
                <a:cs typeface="Arial" panose="020B0604020202020204" pitchFamily="34" charset="0"/>
              </a:rPr>
              <a:t> </a:t>
            </a:r>
            <a:r>
              <a:rPr lang="en-US" sz="1056" dirty="0" err="1">
                <a:solidFill>
                  <a:schemeClr val="bg1"/>
                </a:solidFill>
                <a:cs typeface="Arial" panose="020B0604020202020204" pitchFamily="34" charset="0"/>
              </a:rPr>
              <a:t>expuse</a:t>
            </a:r>
            <a:r>
              <a:rPr lang="en-US" sz="1056" dirty="0">
                <a:solidFill>
                  <a:schemeClr val="bg1"/>
                </a:solidFill>
                <a:cs typeface="Arial" panose="020B0604020202020204" pitchFamily="34" charset="0"/>
              </a:rPr>
              <a:t> la </a:t>
            </a:r>
            <a:r>
              <a:rPr lang="en-US" sz="1056" dirty="0" err="1">
                <a:solidFill>
                  <a:schemeClr val="bg1"/>
                </a:solidFill>
                <a:cs typeface="Arial" panose="020B0604020202020204" pitchFamily="34" charset="0"/>
              </a:rPr>
              <a:t>concentraţii</a:t>
            </a:r>
            <a:r>
              <a:rPr lang="en-US" sz="1056" dirty="0">
                <a:solidFill>
                  <a:schemeClr val="bg1"/>
                </a:solidFill>
                <a:cs typeface="Arial" panose="020B0604020202020204" pitchFamily="34" charset="0"/>
              </a:rPr>
              <a:t> </a:t>
            </a:r>
            <a:r>
              <a:rPr lang="en-US" sz="1056" dirty="0" err="1">
                <a:solidFill>
                  <a:schemeClr val="bg1"/>
                </a:solidFill>
                <a:cs typeface="Arial" panose="020B0604020202020204" pitchFamily="34" charset="0"/>
              </a:rPr>
              <a:t>mari</a:t>
            </a:r>
            <a:r>
              <a:rPr lang="en-US" sz="1056" dirty="0">
                <a:solidFill>
                  <a:schemeClr val="bg1"/>
                </a:solidFill>
                <a:cs typeface="Arial" panose="020B0604020202020204" pitchFamily="34" charset="0"/>
              </a:rPr>
              <a:t> de POP </a:t>
            </a:r>
            <a:r>
              <a:rPr lang="en-US" sz="1056" dirty="0" err="1">
                <a:solidFill>
                  <a:schemeClr val="bg1"/>
                </a:solidFill>
                <a:cs typeface="Arial" panose="020B0604020202020204" pitchFamily="34" charset="0"/>
              </a:rPr>
              <a:t>în</a:t>
            </a:r>
            <a:r>
              <a:rPr lang="en-US" sz="1056" dirty="0">
                <a:solidFill>
                  <a:schemeClr val="bg1"/>
                </a:solidFill>
                <a:cs typeface="Arial" panose="020B0604020202020204" pitchFamily="34" charset="0"/>
              </a:rPr>
              <a:t> </a:t>
            </a:r>
            <a:r>
              <a:rPr lang="en-US" sz="1056" dirty="0" err="1">
                <a:solidFill>
                  <a:schemeClr val="bg1"/>
                </a:solidFill>
                <a:cs typeface="Arial" panose="020B0604020202020204" pitchFamily="34" charset="0"/>
              </a:rPr>
              <a:t>timpul</a:t>
            </a:r>
            <a:r>
              <a:rPr lang="en-US" sz="1056" dirty="0">
                <a:solidFill>
                  <a:schemeClr val="bg1"/>
                </a:solidFill>
                <a:cs typeface="Arial" panose="020B0604020202020204" pitchFamily="34" charset="0"/>
              </a:rPr>
              <a:t> </a:t>
            </a:r>
            <a:r>
              <a:rPr lang="en-US" sz="1056" dirty="0" err="1">
                <a:solidFill>
                  <a:schemeClr val="bg1"/>
                </a:solidFill>
                <a:cs typeface="Arial" panose="020B0604020202020204" pitchFamily="34" charset="0"/>
              </a:rPr>
              <a:t>vieţii</a:t>
            </a:r>
            <a:r>
              <a:rPr lang="en-US" sz="1056" dirty="0">
                <a:solidFill>
                  <a:schemeClr val="bg1"/>
                </a:solidFill>
                <a:cs typeface="Arial" panose="020B0604020202020204" pitchFamily="34" charset="0"/>
              </a:rPr>
              <a:t>.</a:t>
            </a:r>
            <a:endParaRPr lang="ro-RO" sz="1056" dirty="0">
              <a:solidFill>
                <a:schemeClr val="bg1"/>
              </a:solidFill>
              <a:cs typeface="Arial" panose="020B0604020202020204" pitchFamily="34" charset="0"/>
            </a:endParaRPr>
          </a:p>
          <a:p>
            <a:endParaRPr lang="en-US" sz="1056" dirty="0">
              <a:solidFill>
                <a:schemeClr val="bg1"/>
              </a:solidFill>
              <a:cs typeface="Arial" panose="020B0604020202020204" pitchFamily="34" charset="0"/>
            </a:endParaRPr>
          </a:p>
          <a:p>
            <a:r>
              <a:rPr lang="en-US" sz="1056" dirty="0" err="1">
                <a:solidFill>
                  <a:schemeClr val="bg1"/>
                </a:solidFill>
                <a:ea typeface="Times New Roman" panose="02020603050405020304" pitchFamily="18" charset="0"/>
                <a:cs typeface="Arial" panose="020B0604020202020204" pitchFamily="34" charset="0"/>
              </a:rPr>
              <a:t>P</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opulațiile</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vulnerabile</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cum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ar</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fi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copiii</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persoanele</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în</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vârstă</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și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cele</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cu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sistem</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imunitar</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scăzut</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sunt de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obicei</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mai</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susceptibile</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la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diferitele</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tipuri</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de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poluanți</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inclusiv</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POP. </a:t>
            </a:r>
            <a:endParaRPr lang="en-US" sz="1056" b="1" dirty="0">
              <a:solidFill>
                <a:schemeClr val="bg1"/>
              </a:solidFill>
              <a:latin typeface="Calibri" panose="020F0502020204030204" pitchFamily="34" charset="0"/>
              <a:ea typeface="Times New Roman" panose="02020603050405020304" pitchFamily="18" charset="0"/>
              <a:cs typeface="Arial" panose="020B0604020202020204" pitchFamily="34" charset="0"/>
            </a:endParaRPr>
          </a:p>
        </p:txBody>
      </p:sp>
      <p:pic>
        <p:nvPicPr>
          <p:cNvPr id="26" name="Graphic 25" descr="Beaker with solid fill">
            <a:extLst>
              <a:ext uri="{FF2B5EF4-FFF2-40B4-BE49-F238E27FC236}">
                <a16:creationId xmlns:a16="http://schemas.microsoft.com/office/drawing/2014/main" id="{CE523252-1274-71E9-9004-FC7599542BC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7353" y="5870991"/>
            <a:ext cx="914400" cy="914400"/>
          </a:xfrm>
          <a:prstGeom prst="rect">
            <a:avLst/>
          </a:prstGeom>
        </p:spPr>
      </p:pic>
      <p:pic>
        <p:nvPicPr>
          <p:cNvPr id="28" name="Graphic 27" descr="Microscope with chemical flasks">
            <a:extLst>
              <a:ext uri="{FF2B5EF4-FFF2-40B4-BE49-F238E27FC236}">
                <a16:creationId xmlns:a16="http://schemas.microsoft.com/office/drawing/2014/main" id="{16EF98F5-D980-2451-C27A-5F7F1607011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3690" y="5193366"/>
            <a:ext cx="1240773" cy="1240773"/>
          </a:xfrm>
          <a:prstGeom prst="rect">
            <a:avLst/>
          </a:prstGeom>
        </p:spPr>
      </p:pic>
      <p:sp>
        <p:nvSpPr>
          <p:cNvPr id="3" name="TextBox 2">
            <a:extLst>
              <a:ext uri="{FF2B5EF4-FFF2-40B4-BE49-F238E27FC236}">
                <a16:creationId xmlns:a16="http://schemas.microsoft.com/office/drawing/2014/main" id="{092BDDE5-0435-785B-5F46-B9292614C5D7}"/>
              </a:ext>
            </a:extLst>
          </p:cNvPr>
          <p:cNvSpPr txBox="1"/>
          <p:nvPr/>
        </p:nvSpPr>
        <p:spPr>
          <a:xfrm>
            <a:off x="3671037" y="5591216"/>
            <a:ext cx="2668452" cy="968022"/>
          </a:xfrm>
          <a:prstGeom prst="rect">
            <a:avLst/>
          </a:prstGeom>
          <a:solidFill>
            <a:schemeClr val="accent1"/>
          </a:solidFill>
        </p:spPr>
        <p:txBody>
          <a:bodyPr wrap="square">
            <a:spAutoFit/>
          </a:bodyPr>
          <a:lstStyle>
            <a:defPPr>
              <a:defRPr lang="en-US"/>
            </a:defPPr>
            <a:lvl1pPr>
              <a:defRPr sz="813" b="1">
                <a:solidFill>
                  <a:srgbClr val="FFFFFF"/>
                </a:solidFill>
                <a:ea typeface="Times New Roman" panose="02020603050405020304" pitchFamily="18" charset="0"/>
                <a:cs typeface="Arial" panose="020B0604020202020204" pitchFamily="34" charset="0"/>
              </a:defRPr>
            </a:lvl1pPr>
          </a:lstStyle>
          <a:p>
            <a:r>
              <a:rPr lang="en-US" dirty="0" err="1"/>
              <a:t>Nivelul</a:t>
            </a:r>
            <a:r>
              <a:rPr lang="en-US" dirty="0"/>
              <a:t> </a:t>
            </a:r>
            <a:r>
              <a:rPr lang="en-US" dirty="0" err="1"/>
              <a:t>acestor</a:t>
            </a:r>
            <a:r>
              <a:rPr lang="en-US" dirty="0"/>
              <a:t> </a:t>
            </a:r>
            <a:r>
              <a:rPr lang="en-US" dirty="0" err="1"/>
              <a:t>substante</a:t>
            </a:r>
            <a:r>
              <a:rPr lang="en-US" dirty="0"/>
              <a:t> </a:t>
            </a:r>
            <a:r>
              <a:rPr lang="en-GB" dirty="0" err="1"/>
              <a:t>interzise</a:t>
            </a:r>
            <a:r>
              <a:rPr lang="en-GB" dirty="0"/>
              <a:t> </a:t>
            </a:r>
            <a:r>
              <a:rPr lang="en-GB" dirty="0" err="1"/>
              <a:t>este</a:t>
            </a:r>
            <a:r>
              <a:rPr lang="en-GB" dirty="0"/>
              <a:t> </a:t>
            </a:r>
            <a:r>
              <a:rPr lang="en-GB" dirty="0" err="1"/>
              <a:t>supravegheat</a:t>
            </a:r>
            <a:r>
              <a:rPr lang="en-GB" dirty="0"/>
              <a:t> </a:t>
            </a:r>
            <a:r>
              <a:rPr lang="en-GB" dirty="0" err="1"/>
              <a:t>anual</a:t>
            </a:r>
            <a:r>
              <a:rPr lang="en-GB" dirty="0"/>
              <a:t> </a:t>
            </a:r>
            <a:r>
              <a:rPr lang="ro-RO" dirty="0"/>
              <a:t>î</a:t>
            </a:r>
            <a:r>
              <a:rPr lang="en-GB" dirty="0"/>
              <a:t>n </a:t>
            </a:r>
            <a:r>
              <a:rPr lang="en-GB" dirty="0" err="1"/>
              <a:t>alimentele</a:t>
            </a:r>
            <a:r>
              <a:rPr lang="en-GB" dirty="0"/>
              <a:t> destinate </a:t>
            </a:r>
            <a:r>
              <a:rPr lang="en-GB" dirty="0" err="1"/>
              <a:t>sugarilor</a:t>
            </a:r>
            <a:r>
              <a:rPr lang="en-GB" dirty="0"/>
              <a:t> de </a:t>
            </a:r>
            <a:r>
              <a:rPr lang="en-US" dirty="0" err="1"/>
              <a:t>Institutul</a:t>
            </a:r>
            <a:r>
              <a:rPr lang="en-US" dirty="0"/>
              <a:t> </a:t>
            </a:r>
            <a:r>
              <a:rPr lang="en-US" dirty="0" err="1"/>
              <a:t>Naţional</a:t>
            </a:r>
            <a:r>
              <a:rPr lang="en-US" dirty="0"/>
              <a:t> de </a:t>
            </a:r>
            <a:r>
              <a:rPr lang="en-US" dirty="0" err="1"/>
              <a:t>Sănătate</a:t>
            </a:r>
            <a:r>
              <a:rPr lang="en-US" dirty="0"/>
              <a:t> </a:t>
            </a:r>
            <a:r>
              <a:rPr lang="en-US" dirty="0" err="1"/>
              <a:t>Publică</a:t>
            </a:r>
            <a:r>
              <a:rPr lang="en-US" dirty="0"/>
              <a:t> </a:t>
            </a:r>
            <a:r>
              <a:rPr lang="en-US" dirty="0" err="1"/>
              <a:t>prin</a:t>
            </a:r>
            <a:r>
              <a:rPr lang="en-US" dirty="0"/>
              <a:t> </a:t>
            </a:r>
            <a:r>
              <a:rPr lang="en-GB" dirty="0" err="1"/>
              <a:t>Programul</a:t>
            </a:r>
            <a:r>
              <a:rPr lang="en-GB" dirty="0"/>
              <a:t> </a:t>
            </a:r>
            <a:r>
              <a:rPr lang="en-GB" dirty="0" err="1"/>
              <a:t>național</a:t>
            </a:r>
            <a:r>
              <a:rPr lang="en-GB" dirty="0"/>
              <a:t> de </a:t>
            </a:r>
            <a:r>
              <a:rPr lang="en-GB" dirty="0" err="1"/>
              <a:t>monitorizare</a:t>
            </a:r>
            <a:r>
              <a:rPr lang="en-GB" dirty="0"/>
              <a:t> a </a:t>
            </a:r>
            <a:r>
              <a:rPr lang="en-GB" dirty="0" err="1"/>
              <a:t>factorilor</a:t>
            </a:r>
            <a:r>
              <a:rPr lang="en-GB" dirty="0"/>
              <a:t> </a:t>
            </a:r>
            <a:r>
              <a:rPr lang="en-GB" dirty="0" err="1"/>
              <a:t>determinanți</a:t>
            </a:r>
            <a:r>
              <a:rPr lang="en-GB" dirty="0"/>
              <a:t> din </a:t>
            </a:r>
            <a:r>
              <a:rPr lang="en-GB" dirty="0" err="1"/>
              <a:t>mediul</a:t>
            </a:r>
            <a:r>
              <a:rPr lang="en-GB" dirty="0"/>
              <a:t> de </a:t>
            </a:r>
            <a:r>
              <a:rPr lang="en-GB" dirty="0" err="1"/>
              <a:t>viată</a:t>
            </a:r>
            <a:r>
              <a:rPr lang="en-GB" dirty="0"/>
              <a:t> </a:t>
            </a:r>
            <a:r>
              <a:rPr lang="en-GB" dirty="0" err="1"/>
              <a:t>si</a:t>
            </a:r>
            <a:r>
              <a:rPr lang="en-GB" dirty="0"/>
              <a:t> </a:t>
            </a:r>
            <a:r>
              <a:rPr lang="en-GB" dirty="0" err="1"/>
              <a:t>muncă</a:t>
            </a:r>
            <a:r>
              <a:rPr lang="en-GB" dirty="0"/>
              <a:t>. </a:t>
            </a:r>
            <a:endParaRPr lang="ro-RO" dirty="0"/>
          </a:p>
          <a:p>
            <a:r>
              <a:rPr lang="en-GB" dirty="0" err="1"/>
              <a:t>Rezultatele</a:t>
            </a:r>
            <a:r>
              <a:rPr lang="en-GB" dirty="0"/>
              <a:t> au </a:t>
            </a:r>
            <a:r>
              <a:rPr lang="en-GB" dirty="0" err="1"/>
              <a:t>aratat</a:t>
            </a:r>
            <a:r>
              <a:rPr lang="en-GB" dirty="0"/>
              <a:t> </a:t>
            </a:r>
            <a:r>
              <a:rPr lang="en-GB" dirty="0" err="1"/>
              <a:t>concentraţii</a:t>
            </a:r>
            <a:r>
              <a:rPr lang="en-GB" dirty="0"/>
              <a:t> </a:t>
            </a:r>
            <a:r>
              <a:rPr lang="en-GB" dirty="0" err="1"/>
              <a:t>extrem</a:t>
            </a:r>
            <a:r>
              <a:rPr lang="en-GB" dirty="0"/>
              <a:t> de </a:t>
            </a:r>
            <a:r>
              <a:rPr lang="en-GB" dirty="0" err="1"/>
              <a:t>scăzute</a:t>
            </a:r>
            <a:r>
              <a:rPr lang="en-GB" dirty="0"/>
              <a:t>, care nu pun </a:t>
            </a:r>
            <a:r>
              <a:rPr lang="en-GB" dirty="0" err="1"/>
              <a:t>în</a:t>
            </a:r>
            <a:r>
              <a:rPr lang="en-GB" dirty="0"/>
              <a:t> </a:t>
            </a:r>
            <a:r>
              <a:rPr lang="en-GB" dirty="0" err="1"/>
              <a:t>pericol</a:t>
            </a:r>
            <a:r>
              <a:rPr lang="en-GB" dirty="0"/>
              <a:t> </a:t>
            </a:r>
            <a:r>
              <a:rPr lang="en-GB" dirty="0" err="1"/>
              <a:t>sănătatea</a:t>
            </a:r>
            <a:r>
              <a:rPr lang="en-GB" dirty="0"/>
              <a:t> </a:t>
            </a:r>
            <a:r>
              <a:rPr lang="en-GB" dirty="0" err="1"/>
              <a:t>copiilor</a:t>
            </a:r>
            <a:r>
              <a:rPr lang="ro-RO" dirty="0"/>
              <a:t>.</a:t>
            </a:r>
            <a:r>
              <a:rPr lang="en-GB" dirty="0"/>
              <a:t> </a:t>
            </a:r>
          </a:p>
        </p:txBody>
      </p:sp>
    </p:spTree>
    <p:extLst>
      <p:ext uri="{BB962C8B-B14F-4D97-AF65-F5344CB8AC3E}">
        <p14:creationId xmlns:p14="http://schemas.microsoft.com/office/powerpoint/2010/main" val="1717422744"/>
      </p:ext>
    </p:extLst>
  </p:cSld>
  <p:clrMapOvr>
    <a:masterClrMapping/>
  </p:clrMapOvr>
</p:sld>
</file>

<file path=ppt/theme/theme1.xml><?xml version="1.0" encoding="utf-8"?>
<a:theme xmlns:a="http://schemas.openxmlformats.org/drawingml/2006/main" name="INSP1">
  <a:themeElements>
    <a:clrScheme name="INSP">
      <a:dk1>
        <a:srgbClr val="6D6D6D"/>
      </a:dk1>
      <a:lt1>
        <a:sysClr val="window" lastClr="FFFFFF"/>
      </a:lt1>
      <a:dk2>
        <a:srgbClr val="262262"/>
      </a:dk2>
      <a:lt2>
        <a:srgbClr val="949598"/>
      </a:lt2>
      <a:accent1>
        <a:srgbClr val="01B69B"/>
      </a:accent1>
      <a:accent2>
        <a:srgbClr val="E41D48"/>
      </a:accent2>
      <a:accent3>
        <a:srgbClr val="FDC24E"/>
      </a:accent3>
      <a:accent4>
        <a:srgbClr val="00B9F2"/>
      </a:accent4>
      <a:accent5>
        <a:srgbClr val="FFFFFF"/>
      </a:accent5>
      <a:accent6>
        <a:srgbClr val="FFFFFF"/>
      </a:accent6>
      <a:hlink>
        <a:srgbClr val="00B9F2"/>
      </a:hlink>
      <a:folHlink>
        <a:srgbClr val="C00000"/>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P1" id="{FD282FBD-A6F9-4C1E-8C1B-495AAD0496BD}" vid="{49FE4A16-31E4-4624-9302-CC77302C5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INSP1</Template>
  <TotalTime>1972</TotalTime>
  <Words>1291</Words>
  <Application>Microsoft Office PowerPoint</Application>
  <PresentationFormat>Hârtie A4 (210x297 mm)</PresentationFormat>
  <Paragraphs>70</Paragraphs>
  <Slides>2</Slides>
  <Notes>2</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2</vt:i4>
      </vt:variant>
    </vt:vector>
  </HeadingPairs>
  <TitlesOfParts>
    <vt:vector size="8" baseType="lpstr">
      <vt:lpstr>Arial</vt:lpstr>
      <vt:lpstr>Bahnschrift</vt:lpstr>
      <vt:lpstr>Calibri</vt:lpstr>
      <vt:lpstr>Calibri Light</vt:lpstr>
      <vt:lpstr>Times New Roman</vt:lpstr>
      <vt:lpstr>INSP1</vt:lpstr>
      <vt:lpstr>Prezentare PowerPoint</vt:lpstr>
      <vt:lpstr>Prezentare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Adriana Melnic</dc:creator>
  <cp:lastModifiedBy>Windows User</cp:lastModifiedBy>
  <cp:revision>136</cp:revision>
  <dcterms:created xsi:type="dcterms:W3CDTF">2023-11-13T05:04:26Z</dcterms:created>
  <dcterms:modified xsi:type="dcterms:W3CDTF">2024-07-16T06:57:05Z</dcterms:modified>
</cp:coreProperties>
</file>