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1" r:id="rId2"/>
    <p:sldId id="257" r:id="rId3"/>
  </p:sldIdLst>
  <p:sldSz cx="7556500" cy="10075863"/>
  <p:notesSz cx="6858000" cy="9144000"/>
  <p:embeddedFontLst>
    <p:embeddedFont>
      <p:font typeface="Goudy" panose="020B0604020202020204" charset="0"/>
      <p:regular r:id="rId4"/>
    </p:embeddedFont>
    <p:embeddedFont>
      <p:font typeface="Merriweather" panose="00000500000000000000" pitchFamily="2" charset="-18"/>
      <p:regular r:id="rId5"/>
      <p:bold r:id="rId6"/>
      <p:italic r:id="rId7"/>
      <p:boldItalic r:id="rId8"/>
    </p:embeddedFont>
    <p:embeddedFont>
      <p:font typeface="Merriweather Bold" panose="00000800000000000000" charset="-18"/>
      <p:regular r:id="rId9"/>
      <p:bold r:id="rId10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0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2280" y="60"/>
      </p:cViewPr>
      <p:guideLst>
        <p:guide orient="horz" pos="2880"/>
        <p:guide pos="20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0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SCBT Mulțumim">
    <p:bg>
      <p:bgPr>
        <a:solidFill>
          <a:srgbClr val="FDC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F4F0B5-6E4B-2160-42B9-AF5E4A56B521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6CA6F6DD-8C82-8E0E-A815-64BF03A15C58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tx2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99CAD906-B14C-75F4-8BEA-BE0F666C4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7183900"/>
            <a:ext cx="2330413" cy="51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727" b="1">
                <a:solidFill>
                  <a:schemeClr val="tx2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DD147E95-7265-1C02-FC59-588F32288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8338124"/>
            <a:ext cx="3361818" cy="49911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EDD0BA7C-0608-F9E9-9A65-DE171E8468BF}"/>
              </a:ext>
            </a:extLst>
          </p:cNvPr>
          <p:cNvGrpSpPr/>
          <p:nvPr/>
        </p:nvGrpSpPr>
        <p:grpSpPr>
          <a:xfrm>
            <a:off x="342498" y="853114"/>
            <a:ext cx="1159581" cy="112761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51A7171D-8D9D-6C4F-4F85-969E6D632272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B7525A0-AC47-4508-F904-A2EA096748FB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FEBB8C71-E5ED-F9AC-A575-44A5CE3A406F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0C42AE4-1DCB-E8B7-AA1D-A0DDDC742C9D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50EC680-DFC5-24A8-6F84-3353D8689FCF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AA6162A-8358-9BD9-C9BB-B0D2809E56A5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774596A-7E76-8667-1A44-2ACECF6EC9BA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6487ABE-5C29-6850-9CAF-3AE7C879762A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EE86D404-A2C9-7705-C026-A8AB6E4A42F1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3B758C9-5009-DE13-4874-5CC0E80763CC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018027D-3B9B-944B-929D-9B75F7DDBFF8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48F4F29-4305-D06D-DB7A-384210E20F3E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6FD5D0F-D658-99D9-B89F-6256CDD6491B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AE595F6-5CCE-B4A8-CBE8-4CC386364A95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BDA33B2-89DF-9571-48FF-7D4CDCACABA2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674701B-6083-5E45-F9AF-C81F764A94A5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DDA8AC2-DC92-AF18-70AF-935385772F95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BEAE1B2-5962-938C-F0B8-E88342864D71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5BC943A7-F2EE-1C9F-FC64-07773C2166F0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EB4D1486-990F-693B-A8BB-EEF53C6516DD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8D4C8A50-9BC3-D034-B32A-010E4AA5E19E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41C314E-CCB7-C5D1-7C72-C425D2BEEF59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C8BF91FC-1EFD-AAF5-D9D2-3A2FA267A5EA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B3EAD4C-39FC-B46B-1F83-FD8E69D10623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A62FB14E-A43C-2939-F274-475FA7A968E6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78D7F92E-7EAC-C7AC-E1A6-849261B3E0A4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4A70B56C-C0A3-744E-7DE2-0F75BF5C5C47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634E294F-A2B8-B391-C0DB-BDB73FD71CDE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32F9FFF-6539-BF43-918A-B127258AB630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B9396003-9CDF-D24B-58EA-94EBD81ADF58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33DC97E-97D8-DEC0-421A-78EAEB101A6B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33D0F4D8-67A8-59F9-A082-9B33DD6D2935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3C52F21-FC19-0E61-D882-B2ED6F457600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321563B-04DD-E9EB-5FE4-5E991B8312DC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A16B171E-93A1-9B61-7C44-5EA688B79B6B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2021782F-F5FC-31C5-BD92-579B3D84D314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764FAE39-7368-5144-EFE1-8A18998B58AB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E516C94E-CA94-E259-3AB4-672E8F61DDB0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89F77220-00A4-9FAF-BB55-9B9F0DF9FC4A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D87D6FD4-823A-39B7-345F-A5EA942C2860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CB08BEC4-8464-9038-CF36-BA57D2324FC8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C5E95B04-C1AA-D32D-6FA1-1264DFCD9A55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BAB59F7-78DD-6F4D-2938-C15658CDC9D9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9">
            <a:extLst>
              <a:ext uri="{FF2B5EF4-FFF2-40B4-BE49-F238E27FC236}">
                <a16:creationId xmlns:a16="http://schemas.microsoft.com/office/drawing/2014/main" id="{7C4BC338-17E5-3430-467F-70ECA29AFADC}"/>
              </a:ext>
            </a:extLst>
          </p:cNvPr>
          <p:cNvGrpSpPr>
            <a:grpSpLocks noChangeAspect="1"/>
          </p:cNvGrpSpPr>
          <p:nvPr/>
        </p:nvGrpSpPr>
        <p:grpSpPr>
          <a:xfrm>
            <a:off x="5961901" y="1022153"/>
            <a:ext cx="1171406" cy="742192"/>
            <a:chOff x="10772775" y="6485731"/>
            <a:chExt cx="2836258" cy="759047"/>
          </a:xfrm>
          <a:solidFill>
            <a:srgbClr val="262262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2C97A8B-700F-0E55-2618-A0CC6AF8A45B}"/>
                </a:ext>
              </a:extLst>
            </p:cNvPr>
            <p:cNvSpPr/>
            <p:nvPr/>
          </p:nvSpPr>
          <p:spPr>
            <a:xfrm>
              <a:off x="10772775" y="6502114"/>
              <a:ext cx="140493" cy="183172"/>
            </a:xfrm>
            <a:custGeom>
              <a:avLst/>
              <a:gdLst>
                <a:gd name="connsiteX0" fmla="*/ 37910 w 140493"/>
                <a:gd name="connsiteY0" fmla="*/ 171926 h 183172"/>
                <a:gd name="connsiteX1" fmla="*/ 9620 w 140493"/>
                <a:gd name="connsiteY1" fmla="*/ 139827 h 183172"/>
                <a:gd name="connsiteX2" fmla="*/ 0 w 140493"/>
                <a:gd name="connsiteY2" fmla="*/ 91154 h 183172"/>
                <a:gd name="connsiteX3" fmla="*/ 11335 w 140493"/>
                <a:gd name="connsiteY3" fmla="*/ 43529 h 183172"/>
                <a:gd name="connsiteX4" fmla="*/ 42386 w 140493"/>
                <a:gd name="connsiteY4" fmla="*/ 11430 h 183172"/>
                <a:gd name="connsiteX5" fmla="*/ 86678 w 140493"/>
                <a:gd name="connsiteY5" fmla="*/ 0 h 183172"/>
                <a:gd name="connsiteX6" fmla="*/ 131159 w 140493"/>
                <a:gd name="connsiteY6" fmla="*/ 5810 h 183172"/>
                <a:gd name="connsiteX7" fmla="*/ 139065 w 140493"/>
                <a:gd name="connsiteY7" fmla="*/ 7239 h 183172"/>
                <a:gd name="connsiteX8" fmla="*/ 136684 w 140493"/>
                <a:gd name="connsiteY8" fmla="*/ 50578 h 183172"/>
                <a:gd name="connsiteX9" fmla="*/ 120587 w 140493"/>
                <a:gd name="connsiteY9" fmla="*/ 50578 h 183172"/>
                <a:gd name="connsiteX10" fmla="*/ 114586 w 140493"/>
                <a:gd name="connsiteY10" fmla="*/ 20003 h 183172"/>
                <a:gd name="connsiteX11" fmla="*/ 102870 w 140493"/>
                <a:gd name="connsiteY11" fmla="*/ 15049 h 183172"/>
                <a:gd name="connsiteX12" fmla="*/ 82582 w 140493"/>
                <a:gd name="connsiteY12" fmla="*/ 13049 h 183172"/>
                <a:gd name="connsiteX13" fmla="*/ 55150 w 140493"/>
                <a:gd name="connsiteY13" fmla="*/ 21717 h 183172"/>
                <a:gd name="connsiteX14" fmla="*/ 36195 w 140493"/>
                <a:gd name="connsiteY14" fmla="*/ 47625 h 183172"/>
                <a:gd name="connsiteX15" fmla="*/ 29337 w 140493"/>
                <a:gd name="connsiteY15" fmla="*/ 88487 h 183172"/>
                <a:gd name="connsiteX16" fmla="*/ 35338 w 140493"/>
                <a:gd name="connsiteY16" fmla="*/ 129635 h 183172"/>
                <a:gd name="connsiteX17" fmla="*/ 53626 w 140493"/>
                <a:gd name="connsiteY17" fmla="*/ 159068 h 183172"/>
                <a:gd name="connsiteX18" fmla="*/ 83915 w 140493"/>
                <a:gd name="connsiteY18" fmla="*/ 170021 h 183172"/>
                <a:gd name="connsiteX19" fmla="*/ 103537 w 140493"/>
                <a:gd name="connsiteY19" fmla="*/ 167831 h 183172"/>
                <a:gd name="connsiteX20" fmla="*/ 115253 w 140493"/>
                <a:gd name="connsiteY20" fmla="*/ 161544 h 183172"/>
                <a:gd name="connsiteX21" fmla="*/ 125349 w 140493"/>
                <a:gd name="connsiteY21" fmla="*/ 137922 h 183172"/>
                <a:gd name="connsiteX22" fmla="*/ 140494 w 140493"/>
                <a:gd name="connsiteY22" fmla="*/ 139827 h 183172"/>
                <a:gd name="connsiteX23" fmla="*/ 134684 w 140493"/>
                <a:gd name="connsiteY23" fmla="*/ 174022 h 183172"/>
                <a:gd name="connsiteX24" fmla="*/ 119729 w 140493"/>
                <a:gd name="connsiteY24" fmla="*/ 177356 h 183172"/>
                <a:gd name="connsiteX25" fmla="*/ 102965 w 140493"/>
                <a:gd name="connsiteY25" fmla="*/ 181547 h 183172"/>
                <a:gd name="connsiteX26" fmla="*/ 82868 w 140493"/>
                <a:gd name="connsiteY26" fmla="*/ 183166 h 183172"/>
                <a:gd name="connsiteX27" fmla="*/ 37910 w 140493"/>
                <a:gd name="connsiteY27" fmla="*/ 171926 h 18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493" h="183172">
                  <a:moveTo>
                    <a:pt x="37910" y="171926"/>
                  </a:moveTo>
                  <a:cubicBezTo>
                    <a:pt x="25432" y="164306"/>
                    <a:pt x="16097" y="153638"/>
                    <a:pt x="9620" y="139827"/>
                  </a:cubicBezTo>
                  <a:cubicBezTo>
                    <a:pt x="3239" y="126016"/>
                    <a:pt x="0" y="109823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60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2954"/>
                    <a:pt x="63151" y="15907"/>
                    <a:pt x="55150" y="21717"/>
                  </a:cubicBezTo>
                  <a:cubicBezTo>
                    <a:pt x="47054" y="27622"/>
                    <a:pt x="40767" y="36195"/>
                    <a:pt x="36195" y="47625"/>
                  </a:cubicBezTo>
                  <a:cubicBezTo>
                    <a:pt x="31623" y="59055"/>
                    <a:pt x="29337" y="72676"/>
                    <a:pt x="29337" y="88487"/>
                  </a:cubicBezTo>
                  <a:cubicBezTo>
                    <a:pt x="29337" y="103537"/>
                    <a:pt x="31337" y="117253"/>
                    <a:pt x="35338" y="129635"/>
                  </a:cubicBezTo>
                  <a:cubicBezTo>
                    <a:pt x="39338" y="142018"/>
                    <a:pt x="45434" y="151829"/>
                    <a:pt x="53626" y="159068"/>
                  </a:cubicBezTo>
                  <a:cubicBezTo>
                    <a:pt x="61817" y="166402"/>
                    <a:pt x="71914" y="170021"/>
                    <a:pt x="83915" y="170021"/>
                  </a:cubicBezTo>
                  <a:cubicBezTo>
                    <a:pt x="92393" y="170021"/>
                    <a:pt x="98965" y="169259"/>
                    <a:pt x="103537" y="167831"/>
                  </a:cubicBezTo>
                  <a:cubicBezTo>
                    <a:pt x="108109" y="166402"/>
                    <a:pt x="112014" y="164306"/>
                    <a:pt x="115253" y="161544"/>
                  </a:cubicBezTo>
                  <a:lnTo>
                    <a:pt x="125349" y="137922"/>
                  </a:lnTo>
                  <a:lnTo>
                    <a:pt x="140494" y="139827"/>
                  </a:lnTo>
                  <a:lnTo>
                    <a:pt x="134684" y="174022"/>
                  </a:lnTo>
                  <a:cubicBezTo>
                    <a:pt x="131350" y="174212"/>
                    <a:pt x="126302" y="175260"/>
                    <a:pt x="119729" y="177356"/>
                  </a:cubicBezTo>
                  <a:cubicBezTo>
                    <a:pt x="113919" y="179165"/>
                    <a:pt x="108395" y="180499"/>
                    <a:pt x="102965" y="181547"/>
                  </a:cubicBezTo>
                  <a:cubicBezTo>
                    <a:pt x="97536" y="182594"/>
                    <a:pt x="90869" y="183166"/>
                    <a:pt x="82868" y="183166"/>
                  </a:cubicBezTo>
                  <a:cubicBezTo>
                    <a:pt x="65342" y="183356"/>
                    <a:pt x="50292" y="179546"/>
                    <a:pt x="37910" y="17192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E979255-D32C-1E65-B228-AA3256B3CE83}"/>
                </a:ext>
              </a:extLst>
            </p:cNvPr>
            <p:cNvSpPr/>
            <p:nvPr/>
          </p:nvSpPr>
          <p:spPr>
            <a:xfrm>
              <a:off x="10932318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201 w 110680"/>
                <a:gd name="connsiteY17" fmla="*/ 57626 h 139828"/>
                <a:gd name="connsiteX18" fmla="*/ 84963 w 110680"/>
                <a:gd name="connsiteY18" fmla="*/ 47244 h 139828"/>
                <a:gd name="connsiteX19" fmla="*/ 78391 w 110680"/>
                <a:gd name="connsiteY19" fmla="*/ 22574 h 139828"/>
                <a:gd name="connsiteX20" fmla="*/ 58293 w 110680"/>
                <a:gd name="connsiteY20" fmla="*/ 13525 h 139828"/>
                <a:gd name="connsiteX21" fmla="*/ 36005 w 110680"/>
                <a:gd name="connsiteY21" fmla="*/ 23622 h 139828"/>
                <a:gd name="connsiteX22" fmla="*/ 26480 w 110680"/>
                <a:gd name="connsiteY22" fmla="*/ 57531 h 139828"/>
                <a:gd name="connsiteX23" fmla="*/ 84201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922"/>
                    <a:pt x="25432" y="133540"/>
                    <a:pt x="15240" y="120872"/>
                  </a:cubicBezTo>
                  <a:close/>
                  <a:moveTo>
                    <a:pt x="84201" y="57626"/>
                  </a:moveTo>
                  <a:cubicBezTo>
                    <a:pt x="84677" y="54292"/>
                    <a:pt x="84963" y="50863"/>
                    <a:pt x="84963" y="47244"/>
                  </a:cubicBezTo>
                  <a:cubicBezTo>
                    <a:pt x="84773" y="36862"/>
                    <a:pt x="82582" y="28575"/>
                    <a:pt x="78391" y="22574"/>
                  </a:cubicBezTo>
                  <a:cubicBezTo>
                    <a:pt x="74105" y="16574"/>
                    <a:pt x="67437" y="13525"/>
                    <a:pt x="58293" y="13525"/>
                  </a:cubicBezTo>
                  <a:cubicBezTo>
                    <a:pt x="48958" y="13525"/>
                    <a:pt x="41529" y="16859"/>
                    <a:pt x="36005" y="23622"/>
                  </a:cubicBezTo>
                  <a:cubicBezTo>
                    <a:pt x="30480" y="30385"/>
                    <a:pt x="27337" y="41624"/>
                    <a:pt x="26480" y="57531"/>
                  </a:cubicBezTo>
                  <a:lnTo>
                    <a:pt x="84201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E8185A9-D023-4982-38B9-74E49C2AF80F}"/>
                </a:ext>
              </a:extLst>
            </p:cNvPr>
            <p:cNvSpPr/>
            <p:nvPr/>
          </p:nvSpPr>
          <p:spPr>
            <a:xfrm>
              <a:off x="11060810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5 w 145256"/>
                <a:gd name="connsiteY5" fmla="*/ 4382 h 136779"/>
                <a:gd name="connsiteX6" fmla="*/ 40195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2 w 145256"/>
                <a:gd name="connsiteY16" fmla="*/ 136684 h 136779"/>
                <a:gd name="connsiteX17" fmla="*/ 88202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5 w 145256"/>
                <a:gd name="connsiteY28" fmla="*/ 136779 h 136779"/>
                <a:gd name="connsiteX29" fmla="*/ 2095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5" y="4382"/>
                  </a:lnTo>
                  <a:lnTo>
                    <a:pt x="40195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3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2" y="136684"/>
                  </a:lnTo>
                  <a:lnTo>
                    <a:pt x="88202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5" y="136779"/>
                  </a:lnTo>
                  <a:lnTo>
                    <a:pt x="2095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AD5BF0E-FF2B-2BAB-5028-E4CEC7162895}"/>
                </a:ext>
              </a:extLst>
            </p:cNvPr>
            <p:cNvSpPr/>
            <p:nvPr/>
          </p:nvSpPr>
          <p:spPr>
            <a:xfrm>
              <a:off x="11220068" y="6514591"/>
              <a:ext cx="86677" cy="170688"/>
            </a:xfrm>
            <a:custGeom>
              <a:avLst/>
              <a:gdLst>
                <a:gd name="connsiteX0" fmla="*/ 24098 w 86677"/>
                <a:gd name="connsiteY0" fmla="*/ 164402 h 170688"/>
                <a:gd name="connsiteX1" fmla="*/ 17335 w 86677"/>
                <a:gd name="connsiteY1" fmla="*/ 142970 h 170688"/>
                <a:gd name="connsiteX2" fmla="*/ 17335 w 86677"/>
                <a:gd name="connsiteY2" fmla="*/ 50578 h 170688"/>
                <a:gd name="connsiteX3" fmla="*/ 0 w 86677"/>
                <a:gd name="connsiteY3" fmla="*/ 50578 h 170688"/>
                <a:gd name="connsiteX4" fmla="*/ 0 w 86677"/>
                <a:gd name="connsiteY4" fmla="*/ 39719 h 170688"/>
                <a:gd name="connsiteX5" fmla="*/ 6763 w 86677"/>
                <a:gd name="connsiteY5" fmla="*/ 38005 h 170688"/>
                <a:gd name="connsiteX6" fmla="*/ 14192 w 86677"/>
                <a:gd name="connsiteY6" fmla="*/ 35338 h 170688"/>
                <a:gd name="connsiteX7" fmla="*/ 20193 w 86677"/>
                <a:gd name="connsiteY7" fmla="*/ 26670 h 170688"/>
                <a:gd name="connsiteX8" fmla="*/ 24765 w 86677"/>
                <a:gd name="connsiteY8" fmla="*/ 12002 h 170688"/>
                <a:gd name="connsiteX9" fmla="*/ 27908 w 86677"/>
                <a:gd name="connsiteY9" fmla="*/ 0 h 170688"/>
                <a:gd name="connsiteX10" fmla="*/ 42101 w 86677"/>
                <a:gd name="connsiteY10" fmla="*/ 0 h 170688"/>
                <a:gd name="connsiteX11" fmla="*/ 42577 w 86677"/>
                <a:gd name="connsiteY11" fmla="*/ 34671 h 170688"/>
                <a:gd name="connsiteX12" fmla="*/ 82772 w 86677"/>
                <a:gd name="connsiteY12" fmla="*/ 34671 h 170688"/>
                <a:gd name="connsiteX13" fmla="*/ 82772 w 86677"/>
                <a:gd name="connsiteY13" fmla="*/ 50578 h 170688"/>
                <a:gd name="connsiteX14" fmla="*/ 42577 w 86677"/>
                <a:gd name="connsiteY14" fmla="*/ 50578 h 170688"/>
                <a:gd name="connsiteX15" fmla="*/ 42577 w 86677"/>
                <a:gd name="connsiteY15" fmla="*/ 124492 h 170688"/>
                <a:gd name="connsiteX16" fmla="*/ 43434 w 86677"/>
                <a:gd name="connsiteY16" fmla="*/ 143732 h 170688"/>
                <a:gd name="connsiteX17" fmla="*/ 47054 w 86677"/>
                <a:gd name="connsiteY17" fmla="*/ 150971 h 170688"/>
                <a:gd name="connsiteX18" fmla="*/ 56579 w 86677"/>
                <a:gd name="connsiteY18" fmla="*/ 152686 h 170688"/>
                <a:gd name="connsiteX19" fmla="*/ 70866 w 86677"/>
                <a:gd name="connsiteY19" fmla="*/ 150971 h 170688"/>
                <a:gd name="connsiteX20" fmla="*/ 83058 w 86677"/>
                <a:gd name="connsiteY20" fmla="*/ 147352 h 170688"/>
                <a:gd name="connsiteX21" fmla="*/ 86678 w 86677"/>
                <a:gd name="connsiteY21" fmla="*/ 158210 h 170688"/>
                <a:gd name="connsiteX22" fmla="*/ 68008 w 86677"/>
                <a:gd name="connsiteY22" fmla="*/ 166592 h 170688"/>
                <a:gd name="connsiteX23" fmla="*/ 44577 w 86677"/>
                <a:gd name="connsiteY23" fmla="*/ 170688 h 170688"/>
                <a:gd name="connsiteX24" fmla="*/ 24098 w 86677"/>
                <a:gd name="connsiteY24" fmla="*/ 164402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8">
                  <a:moveTo>
                    <a:pt x="24098" y="164402"/>
                  </a:moveTo>
                  <a:cubicBezTo>
                    <a:pt x="19622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1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6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8" y="161068"/>
                    <a:pt x="76581" y="163925"/>
                    <a:pt x="68008" y="166592"/>
                  </a:cubicBezTo>
                  <a:cubicBezTo>
                    <a:pt x="59436" y="169355"/>
                    <a:pt x="51626" y="170688"/>
                    <a:pt x="44577" y="170688"/>
                  </a:cubicBezTo>
                  <a:cubicBezTo>
                    <a:pt x="35338" y="170593"/>
                    <a:pt x="28575" y="168497"/>
                    <a:pt x="24098" y="16440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C5DBC1F-762A-5DBD-C931-8732F9209242}"/>
                </a:ext>
              </a:extLst>
            </p:cNvPr>
            <p:cNvSpPr/>
            <p:nvPr/>
          </p:nvSpPr>
          <p:spPr>
            <a:xfrm>
              <a:off x="11321891" y="6545643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6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7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418A38A-F104-6BC7-F161-B2BE3C9892C3}"/>
                </a:ext>
              </a:extLst>
            </p:cNvPr>
            <p:cNvSpPr/>
            <p:nvPr/>
          </p:nvSpPr>
          <p:spPr>
            <a:xfrm>
              <a:off x="11429428" y="6546310"/>
              <a:ext cx="134969" cy="139160"/>
            </a:xfrm>
            <a:custGeom>
              <a:avLst/>
              <a:gdLst>
                <a:gd name="connsiteX0" fmla="*/ 101632 w 134969"/>
                <a:gd name="connsiteY0" fmla="*/ 136017 h 139160"/>
                <a:gd name="connsiteX1" fmla="*/ 98393 w 134969"/>
                <a:gd name="connsiteY1" fmla="*/ 127349 h 139160"/>
                <a:gd name="connsiteX2" fmla="*/ 98393 w 134969"/>
                <a:gd name="connsiteY2" fmla="*/ 119158 h 139160"/>
                <a:gd name="connsiteX3" fmla="*/ 78581 w 134969"/>
                <a:gd name="connsiteY3" fmla="*/ 133160 h 139160"/>
                <a:gd name="connsiteX4" fmla="*/ 54673 w 134969"/>
                <a:gd name="connsiteY4" fmla="*/ 139160 h 139160"/>
                <a:gd name="connsiteX5" fmla="*/ 22955 w 134969"/>
                <a:gd name="connsiteY5" fmla="*/ 127159 h 139160"/>
                <a:gd name="connsiteX6" fmla="*/ 13525 w 134969"/>
                <a:gd name="connsiteY6" fmla="*/ 87440 h 139160"/>
                <a:gd name="connsiteX7" fmla="*/ 13525 w 134969"/>
                <a:gd name="connsiteY7" fmla="*/ 17621 h 139160"/>
                <a:gd name="connsiteX8" fmla="*/ 0 w 134969"/>
                <a:gd name="connsiteY8" fmla="*/ 13811 h 139160"/>
                <a:gd name="connsiteX9" fmla="*/ 0 w 134969"/>
                <a:gd name="connsiteY9" fmla="*/ 3143 h 139160"/>
                <a:gd name="connsiteX10" fmla="*/ 33719 w 134969"/>
                <a:gd name="connsiteY10" fmla="*/ 0 h 139160"/>
                <a:gd name="connsiteX11" fmla="*/ 34004 w 134969"/>
                <a:gd name="connsiteY11" fmla="*/ 0 h 139160"/>
                <a:gd name="connsiteX12" fmla="*/ 38576 w 134969"/>
                <a:gd name="connsiteY12" fmla="*/ 2857 h 139160"/>
                <a:gd name="connsiteX13" fmla="*/ 38576 w 134969"/>
                <a:gd name="connsiteY13" fmla="*/ 85439 h 139160"/>
                <a:gd name="connsiteX14" fmla="*/ 40576 w 134969"/>
                <a:gd name="connsiteY14" fmla="*/ 107252 h 139160"/>
                <a:gd name="connsiteX15" fmla="*/ 47815 w 134969"/>
                <a:gd name="connsiteY15" fmla="*/ 118777 h 139160"/>
                <a:gd name="connsiteX16" fmla="*/ 62865 w 134969"/>
                <a:gd name="connsiteY16" fmla="*/ 122491 h 139160"/>
                <a:gd name="connsiteX17" fmla="*/ 80867 w 134969"/>
                <a:gd name="connsiteY17" fmla="*/ 118396 h 139160"/>
                <a:gd name="connsiteX18" fmla="*/ 95536 w 134969"/>
                <a:gd name="connsiteY18" fmla="*/ 108776 h 139160"/>
                <a:gd name="connsiteX19" fmla="*/ 95536 w 134969"/>
                <a:gd name="connsiteY19" fmla="*/ 17621 h 139160"/>
                <a:gd name="connsiteX20" fmla="*/ 78200 w 134969"/>
                <a:gd name="connsiteY20" fmla="*/ 13811 h 139160"/>
                <a:gd name="connsiteX21" fmla="*/ 78200 w 134969"/>
                <a:gd name="connsiteY21" fmla="*/ 3143 h 139160"/>
                <a:gd name="connsiteX22" fmla="*/ 114776 w 134969"/>
                <a:gd name="connsiteY22" fmla="*/ 0 h 139160"/>
                <a:gd name="connsiteX23" fmla="*/ 114967 w 134969"/>
                <a:gd name="connsiteY23" fmla="*/ 0 h 139160"/>
                <a:gd name="connsiteX24" fmla="*/ 120491 w 134969"/>
                <a:gd name="connsiteY24" fmla="*/ 2857 h 139160"/>
                <a:gd name="connsiteX25" fmla="*/ 120491 w 134969"/>
                <a:gd name="connsiteY25" fmla="*/ 124206 h 139160"/>
                <a:gd name="connsiteX26" fmla="*/ 134969 w 134969"/>
                <a:gd name="connsiteY26" fmla="*/ 124206 h 139160"/>
                <a:gd name="connsiteX27" fmla="*/ 134684 w 134969"/>
                <a:gd name="connsiteY27" fmla="*/ 135065 h 139160"/>
                <a:gd name="connsiteX28" fmla="*/ 122968 w 134969"/>
                <a:gd name="connsiteY28" fmla="*/ 137732 h 139160"/>
                <a:gd name="connsiteX29" fmla="*/ 111538 w 134969"/>
                <a:gd name="connsiteY29" fmla="*/ 138684 h 139160"/>
                <a:gd name="connsiteX30" fmla="*/ 101632 w 134969"/>
                <a:gd name="connsiteY30" fmla="*/ 13601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160">
                  <a:moveTo>
                    <a:pt x="101632" y="136017"/>
                  </a:moveTo>
                  <a:cubicBezTo>
                    <a:pt x="99441" y="134302"/>
                    <a:pt x="98393" y="131350"/>
                    <a:pt x="98393" y="127349"/>
                  </a:cubicBezTo>
                  <a:lnTo>
                    <a:pt x="98393" y="119158"/>
                  </a:lnTo>
                  <a:cubicBezTo>
                    <a:pt x="93059" y="124492"/>
                    <a:pt x="86487" y="129064"/>
                    <a:pt x="78581" y="133160"/>
                  </a:cubicBezTo>
                  <a:cubicBezTo>
                    <a:pt x="70675" y="137160"/>
                    <a:pt x="62674" y="139160"/>
                    <a:pt x="54673" y="139160"/>
                  </a:cubicBezTo>
                  <a:cubicBezTo>
                    <a:pt x="39719" y="139160"/>
                    <a:pt x="29146" y="135160"/>
                    <a:pt x="22955" y="127159"/>
                  </a:cubicBezTo>
                  <a:cubicBezTo>
                    <a:pt x="16669" y="119158"/>
                    <a:pt x="13525" y="105918"/>
                    <a:pt x="13525" y="87440"/>
                  </a:cubicBezTo>
                  <a:lnTo>
                    <a:pt x="13525" y="17621"/>
                  </a:lnTo>
                  <a:lnTo>
                    <a:pt x="0" y="13811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6" y="107252"/>
                  </a:cubicBezTo>
                  <a:cubicBezTo>
                    <a:pt x="41910" y="112490"/>
                    <a:pt x="44386" y="116300"/>
                    <a:pt x="47815" y="118777"/>
                  </a:cubicBezTo>
                  <a:cubicBezTo>
                    <a:pt x="51244" y="121253"/>
                    <a:pt x="56293" y="122491"/>
                    <a:pt x="62865" y="122491"/>
                  </a:cubicBezTo>
                  <a:cubicBezTo>
                    <a:pt x="69247" y="122491"/>
                    <a:pt x="75247" y="121158"/>
                    <a:pt x="80867" y="118396"/>
                  </a:cubicBezTo>
                  <a:cubicBezTo>
                    <a:pt x="86487" y="115634"/>
                    <a:pt x="91345" y="112490"/>
                    <a:pt x="95536" y="108776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143"/>
                  </a:lnTo>
                  <a:lnTo>
                    <a:pt x="114776" y="0"/>
                  </a:lnTo>
                  <a:lnTo>
                    <a:pt x="114967" y="0"/>
                  </a:lnTo>
                  <a:lnTo>
                    <a:pt x="120491" y="2857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1" y="137065"/>
                    <a:pt x="122968" y="137732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684"/>
                    <a:pt x="103822" y="137732"/>
                    <a:pt x="101632" y="13601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5A4534A-1758-85B0-375E-EB5C6C436F2F}"/>
                </a:ext>
              </a:extLst>
            </p:cNvPr>
            <p:cNvSpPr/>
            <p:nvPr/>
          </p:nvSpPr>
          <p:spPr>
            <a:xfrm>
              <a:off x="11581733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0FA24F1-24C4-C85A-E9A9-28C93A364874}"/>
                </a:ext>
              </a:extLst>
            </p:cNvPr>
            <p:cNvSpPr/>
            <p:nvPr/>
          </p:nvSpPr>
          <p:spPr>
            <a:xfrm>
              <a:off x="11721941" y="6504018"/>
              <a:ext cx="174307" cy="178784"/>
            </a:xfrm>
            <a:custGeom>
              <a:avLst/>
              <a:gdLst>
                <a:gd name="connsiteX0" fmla="*/ 19336 w 174307"/>
                <a:gd name="connsiteY0" fmla="*/ 14954 h 178784"/>
                <a:gd name="connsiteX1" fmla="*/ 95 w 174307"/>
                <a:gd name="connsiteY1" fmla="*/ 12097 h 178784"/>
                <a:gd name="connsiteX2" fmla="*/ 95 w 174307"/>
                <a:gd name="connsiteY2" fmla="*/ 0 h 178784"/>
                <a:gd name="connsiteX3" fmla="*/ 44863 w 174307"/>
                <a:gd name="connsiteY3" fmla="*/ 0 h 178784"/>
                <a:gd name="connsiteX4" fmla="*/ 124968 w 174307"/>
                <a:gd name="connsiteY4" fmla="*/ 117443 h 178784"/>
                <a:gd name="connsiteX5" fmla="*/ 138494 w 174307"/>
                <a:gd name="connsiteY5" fmla="*/ 142970 h 178784"/>
                <a:gd name="connsiteX6" fmla="*/ 138494 w 174307"/>
                <a:gd name="connsiteY6" fmla="*/ 14954 h 178784"/>
                <a:gd name="connsiteX7" fmla="*/ 117538 w 174307"/>
                <a:gd name="connsiteY7" fmla="*/ 12097 h 178784"/>
                <a:gd name="connsiteX8" fmla="*/ 117538 w 174307"/>
                <a:gd name="connsiteY8" fmla="*/ 0 h 178784"/>
                <a:gd name="connsiteX9" fmla="*/ 174307 w 174307"/>
                <a:gd name="connsiteY9" fmla="*/ 0 h 178784"/>
                <a:gd name="connsiteX10" fmla="*/ 174307 w 174307"/>
                <a:gd name="connsiteY10" fmla="*/ 12002 h 178784"/>
                <a:gd name="connsiteX11" fmla="*/ 155067 w 174307"/>
                <a:gd name="connsiteY11" fmla="*/ 14859 h 178784"/>
                <a:gd name="connsiteX12" fmla="*/ 155067 w 174307"/>
                <a:gd name="connsiteY12" fmla="*/ 178689 h 178784"/>
                <a:gd name="connsiteX13" fmla="*/ 136017 w 174307"/>
                <a:gd name="connsiteY13" fmla="*/ 178689 h 178784"/>
                <a:gd name="connsiteX14" fmla="*/ 54197 w 174307"/>
                <a:gd name="connsiteY14" fmla="*/ 58579 h 178784"/>
                <a:gd name="connsiteX15" fmla="*/ 35623 w 174307"/>
                <a:gd name="connsiteY15" fmla="*/ 26860 h 178784"/>
                <a:gd name="connsiteX16" fmla="*/ 35623 w 174307"/>
                <a:gd name="connsiteY16" fmla="*/ 164592 h 178784"/>
                <a:gd name="connsiteX17" fmla="*/ 58483 w 174307"/>
                <a:gd name="connsiteY17" fmla="*/ 166973 h 178784"/>
                <a:gd name="connsiteX18" fmla="*/ 58483 w 174307"/>
                <a:gd name="connsiteY18" fmla="*/ 178784 h 178784"/>
                <a:gd name="connsiteX19" fmla="*/ 0 w 174307"/>
                <a:gd name="connsiteY19" fmla="*/ 178784 h 178784"/>
                <a:gd name="connsiteX20" fmla="*/ 0 w 174307"/>
                <a:gd name="connsiteY20" fmla="*/ 166973 h 178784"/>
                <a:gd name="connsiteX21" fmla="*/ 19240 w 174307"/>
                <a:gd name="connsiteY21" fmla="*/ 164306 h 178784"/>
                <a:gd name="connsiteX22" fmla="*/ 19240 w 174307"/>
                <a:gd name="connsiteY22" fmla="*/ 1495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307" h="178784">
                  <a:moveTo>
                    <a:pt x="19336" y="14954"/>
                  </a:moveTo>
                  <a:lnTo>
                    <a:pt x="95" y="12097"/>
                  </a:lnTo>
                  <a:lnTo>
                    <a:pt x="95" y="0"/>
                  </a:lnTo>
                  <a:lnTo>
                    <a:pt x="44863" y="0"/>
                  </a:lnTo>
                  <a:lnTo>
                    <a:pt x="124968" y="117443"/>
                  </a:lnTo>
                  <a:lnTo>
                    <a:pt x="138494" y="142970"/>
                  </a:lnTo>
                  <a:lnTo>
                    <a:pt x="138494" y="14954"/>
                  </a:lnTo>
                  <a:lnTo>
                    <a:pt x="117538" y="12097"/>
                  </a:lnTo>
                  <a:lnTo>
                    <a:pt x="117538" y="0"/>
                  </a:lnTo>
                  <a:lnTo>
                    <a:pt x="174307" y="0"/>
                  </a:lnTo>
                  <a:lnTo>
                    <a:pt x="174307" y="12002"/>
                  </a:lnTo>
                  <a:lnTo>
                    <a:pt x="155067" y="14859"/>
                  </a:lnTo>
                  <a:lnTo>
                    <a:pt x="155067" y="178689"/>
                  </a:lnTo>
                  <a:lnTo>
                    <a:pt x="136017" y="178689"/>
                  </a:lnTo>
                  <a:lnTo>
                    <a:pt x="54197" y="58579"/>
                  </a:lnTo>
                  <a:lnTo>
                    <a:pt x="35623" y="26860"/>
                  </a:lnTo>
                  <a:lnTo>
                    <a:pt x="35623" y="164592"/>
                  </a:lnTo>
                  <a:lnTo>
                    <a:pt x="58483" y="166973"/>
                  </a:lnTo>
                  <a:lnTo>
                    <a:pt x="58483" y="178784"/>
                  </a:lnTo>
                  <a:lnTo>
                    <a:pt x="0" y="178784"/>
                  </a:lnTo>
                  <a:lnTo>
                    <a:pt x="0" y="166973"/>
                  </a:lnTo>
                  <a:lnTo>
                    <a:pt x="19240" y="164306"/>
                  </a:lnTo>
                  <a:lnTo>
                    <a:pt x="19240" y="149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EC345BB-ED39-01D0-98CF-FA73F2DAD14E}"/>
                </a:ext>
              </a:extLst>
            </p:cNvPr>
            <p:cNvSpPr/>
            <p:nvPr/>
          </p:nvSpPr>
          <p:spPr>
            <a:xfrm>
              <a:off x="11912917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10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191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7E1E23E-13BA-BA80-AE9F-1AC86A1F99BB}"/>
                </a:ext>
              </a:extLst>
            </p:cNvPr>
            <p:cNvSpPr/>
            <p:nvPr/>
          </p:nvSpPr>
          <p:spPr>
            <a:xfrm>
              <a:off x="12044648" y="6514591"/>
              <a:ext cx="86677" cy="233743"/>
            </a:xfrm>
            <a:custGeom>
              <a:avLst/>
              <a:gdLst>
                <a:gd name="connsiteX0" fmla="*/ 24098 w 86677"/>
                <a:gd name="connsiteY0" fmla="*/ 164402 h 233743"/>
                <a:gd name="connsiteX1" fmla="*/ 17336 w 86677"/>
                <a:gd name="connsiteY1" fmla="*/ 142970 h 233743"/>
                <a:gd name="connsiteX2" fmla="*/ 17336 w 86677"/>
                <a:gd name="connsiteY2" fmla="*/ 50578 h 233743"/>
                <a:gd name="connsiteX3" fmla="*/ 0 w 86677"/>
                <a:gd name="connsiteY3" fmla="*/ 50578 h 233743"/>
                <a:gd name="connsiteX4" fmla="*/ 0 w 86677"/>
                <a:gd name="connsiteY4" fmla="*/ 39719 h 233743"/>
                <a:gd name="connsiteX5" fmla="*/ 6763 w 86677"/>
                <a:gd name="connsiteY5" fmla="*/ 38005 h 233743"/>
                <a:gd name="connsiteX6" fmla="*/ 14192 w 86677"/>
                <a:gd name="connsiteY6" fmla="*/ 35338 h 233743"/>
                <a:gd name="connsiteX7" fmla="*/ 20193 w 86677"/>
                <a:gd name="connsiteY7" fmla="*/ 26670 h 233743"/>
                <a:gd name="connsiteX8" fmla="*/ 24765 w 86677"/>
                <a:gd name="connsiteY8" fmla="*/ 12002 h 233743"/>
                <a:gd name="connsiteX9" fmla="*/ 27908 w 86677"/>
                <a:gd name="connsiteY9" fmla="*/ 0 h 233743"/>
                <a:gd name="connsiteX10" fmla="*/ 42100 w 86677"/>
                <a:gd name="connsiteY10" fmla="*/ 0 h 233743"/>
                <a:gd name="connsiteX11" fmla="*/ 42577 w 86677"/>
                <a:gd name="connsiteY11" fmla="*/ 34671 h 233743"/>
                <a:gd name="connsiteX12" fmla="*/ 82772 w 86677"/>
                <a:gd name="connsiteY12" fmla="*/ 34671 h 233743"/>
                <a:gd name="connsiteX13" fmla="*/ 82772 w 86677"/>
                <a:gd name="connsiteY13" fmla="*/ 50578 h 233743"/>
                <a:gd name="connsiteX14" fmla="*/ 42577 w 86677"/>
                <a:gd name="connsiteY14" fmla="*/ 50578 h 233743"/>
                <a:gd name="connsiteX15" fmla="*/ 42577 w 86677"/>
                <a:gd name="connsiteY15" fmla="*/ 124492 h 233743"/>
                <a:gd name="connsiteX16" fmla="*/ 43434 w 86677"/>
                <a:gd name="connsiteY16" fmla="*/ 143732 h 233743"/>
                <a:gd name="connsiteX17" fmla="*/ 47054 w 86677"/>
                <a:gd name="connsiteY17" fmla="*/ 150971 h 233743"/>
                <a:gd name="connsiteX18" fmla="*/ 56579 w 86677"/>
                <a:gd name="connsiteY18" fmla="*/ 152686 h 233743"/>
                <a:gd name="connsiteX19" fmla="*/ 70866 w 86677"/>
                <a:gd name="connsiteY19" fmla="*/ 150971 h 233743"/>
                <a:gd name="connsiteX20" fmla="*/ 83058 w 86677"/>
                <a:gd name="connsiteY20" fmla="*/ 147352 h 233743"/>
                <a:gd name="connsiteX21" fmla="*/ 86678 w 86677"/>
                <a:gd name="connsiteY21" fmla="*/ 158210 h 233743"/>
                <a:gd name="connsiteX22" fmla="*/ 68008 w 86677"/>
                <a:gd name="connsiteY22" fmla="*/ 166592 h 233743"/>
                <a:gd name="connsiteX23" fmla="*/ 44577 w 86677"/>
                <a:gd name="connsiteY23" fmla="*/ 170688 h 233743"/>
                <a:gd name="connsiteX24" fmla="*/ 24098 w 86677"/>
                <a:gd name="connsiteY24" fmla="*/ 164402 h 233743"/>
                <a:gd name="connsiteX25" fmla="*/ 61150 w 86677"/>
                <a:gd name="connsiteY25" fmla="*/ 216599 h 233743"/>
                <a:gd name="connsiteX26" fmla="*/ 52959 w 86677"/>
                <a:gd name="connsiteY26" fmla="*/ 228410 h 233743"/>
                <a:gd name="connsiteX27" fmla="*/ 46006 w 86677"/>
                <a:gd name="connsiteY27" fmla="*/ 233744 h 233743"/>
                <a:gd name="connsiteX28" fmla="*/ 45720 w 86677"/>
                <a:gd name="connsiteY28" fmla="*/ 233744 h 233743"/>
                <a:gd name="connsiteX29" fmla="*/ 37529 w 86677"/>
                <a:gd name="connsiteY29" fmla="*/ 229457 h 233743"/>
                <a:gd name="connsiteX30" fmla="*/ 37338 w 86677"/>
                <a:gd name="connsiteY30" fmla="*/ 228029 h 233743"/>
                <a:gd name="connsiteX31" fmla="*/ 42863 w 86677"/>
                <a:gd name="connsiteY31" fmla="*/ 221552 h 233743"/>
                <a:gd name="connsiteX32" fmla="*/ 45053 w 86677"/>
                <a:gd name="connsiteY32" fmla="*/ 211455 h 233743"/>
                <a:gd name="connsiteX33" fmla="*/ 43720 w 86677"/>
                <a:gd name="connsiteY33" fmla="*/ 206407 h 233743"/>
                <a:gd name="connsiteX34" fmla="*/ 40005 w 86677"/>
                <a:gd name="connsiteY34" fmla="*/ 202787 h 233743"/>
                <a:gd name="connsiteX35" fmla="*/ 35242 w 86677"/>
                <a:gd name="connsiteY35" fmla="*/ 193167 h 233743"/>
                <a:gd name="connsiteX36" fmla="*/ 39338 w 86677"/>
                <a:gd name="connsiteY36" fmla="*/ 184309 h 233743"/>
                <a:gd name="connsiteX37" fmla="*/ 48006 w 86677"/>
                <a:gd name="connsiteY37" fmla="*/ 181642 h 233743"/>
                <a:gd name="connsiteX38" fmla="*/ 48958 w 86677"/>
                <a:gd name="connsiteY38" fmla="*/ 181642 h 233743"/>
                <a:gd name="connsiteX39" fmla="*/ 60484 w 86677"/>
                <a:gd name="connsiteY39" fmla="*/ 186690 h 233743"/>
                <a:gd name="connsiteX40" fmla="*/ 64865 w 86677"/>
                <a:gd name="connsiteY40" fmla="*/ 200882 h 233743"/>
                <a:gd name="connsiteX41" fmla="*/ 61150 w 86677"/>
                <a:gd name="connsiteY41" fmla="*/ 216599 h 2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6677" h="233743">
                  <a:moveTo>
                    <a:pt x="24098" y="164402"/>
                  </a:moveTo>
                  <a:cubicBezTo>
                    <a:pt x="19621" y="160211"/>
                    <a:pt x="17336" y="153067"/>
                    <a:pt x="17336" y="142970"/>
                  </a:cubicBezTo>
                  <a:lnTo>
                    <a:pt x="17336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5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2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5"/>
                    <a:pt x="51625" y="170688"/>
                    <a:pt x="44577" y="170688"/>
                  </a:cubicBezTo>
                  <a:cubicBezTo>
                    <a:pt x="35433" y="170593"/>
                    <a:pt x="28575" y="168497"/>
                    <a:pt x="24098" y="164402"/>
                  </a:cubicBezTo>
                  <a:close/>
                  <a:moveTo>
                    <a:pt x="61150" y="216599"/>
                  </a:moveTo>
                  <a:cubicBezTo>
                    <a:pt x="58769" y="221361"/>
                    <a:pt x="56007" y="225362"/>
                    <a:pt x="52959" y="228410"/>
                  </a:cubicBezTo>
                  <a:cubicBezTo>
                    <a:pt x="49911" y="231458"/>
                    <a:pt x="47625" y="233267"/>
                    <a:pt x="46006" y="233744"/>
                  </a:cubicBezTo>
                  <a:lnTo>
                    <a:pt x="45720" y="233744"/>
                  </a:lnTo>
                  <a:lnTo>
                    <a:pt x="37529" y="229457"/>
                  </a:lnTo>
                  <a:lnTo>
                    <a:pt x="37338" y="228029"/>
                  </a:lnTo>
                  <a:cubicBezTo>
                    <a:pt x="39624" y="226886"/>
                    <a:pt x="41434" y="224790"/>
                    <a:pt x="42863" y="221552"/>
                  </a:cubicBezTo>
                  <a:cubicBezTo>
                    <a:pt x="44291" y="218313"/>
                    <a:pt x="45053" y="214979"/>
                    <a:pt x="45053" y="211455"/>
                  </a:cubicBezTo>
                  <a:cubicBezTo>
                    <a:pt x="45053" y="209360"/>
                    <a:pt x="44577" y="207645"/>
                    <a:pt x="43720" y="206407"/>
                  </a:cubicBezTo>
                  <a:cubicBezTo>
                    <a:pt x="42863" y="205169"/>
                    <a:pt x="41624" y="203930"/>
                    <a:pt x="40005" y="202787"/>
                  </a:cubicBezTo>
                  <a:cubicBezTo>
                    <a:pt x="36767" y="200501"/>
                    <a:pt x="35242" y="197358"/>
                    <a:pt x="35242" y="193167"/>
                  </a:cubicBezTo>
                  <a:cubicBezTo>
                    <a:pt x="35242" y="188976"/>
                    <a:pt x="36576" y="186023"/>
                    <a:pt x="39338" y="184309"/>
                  </a:cubicBezTo>
                  <a:cubicBezTo>
                    <a:pt x="42100" y="182499"/>
                    <a:pt x="44958" y="181642"/>
                    <a:pt x="48006" y="181642"/>
                  </a:cubicBezTo>
                  <a:lnTo>
                    <a:pt x="48958" y="181642"/>
                  </a:lnTo>
                  <a:cubicBezTo>
                    <a:pt x="53816" y="181642"/>
                    <a:pt x="57626" y="183356"/>
                    <a:pt x="60484" y="186690"/>
                  </a:cubicBezTo>
                  <a:cubicBezTo>
                    <a:pt x="63341" y="190024"/>
                    <a:pt x="64865" y="194786"/>
                    <a:pt x="64865" y="200882"/>
                  </a:cubicBezTo>
                  <a:cubicBezTo>
                    <a:pt x="64770" y="206502"/>
                    <a:pt x="63532" y="211741"/>
                    <a:pt x="61150" y="21659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3210F03-120E-C472-B066-EB78BE30EC67}"/>
                </a:ext>
              </a:extLst>
            </p:cNvPr>
            <p:cNvSpPr/>
            <p:nvPr/>
          </p:nvSpPr>
          <p:spPr>
            <a:xfrm>
              <a:off x="12145232" y="6492017"/>
              <a:ext cx="63817" cy="190690"/>
            </a:xfrm>
            <a:custGeom>
              <a:avLst/>
              <a:gdLst>
                <a:gd name="connsiteX0" fmla="*/ 19526 w 63817"/>
                <a:gd name="connsiteY0" fmla="*/ 75724 h 190690"/>
                <a:gd name="connsiteX1" fmla="*/ 1238 w 63817"/>
                <a:gd name="connsiteY1" fmla="*/ 71342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80 h 190690"/>
                <a:gd name="connsiteX8" fmla="*/ 63817 w 63817"/>
                <a:gd name="connsiteY8" fmla="*/ 190691 h 190690"/>
                <a:gd name="connsiteX9" fmla="*/ 0 w 63817"/>
                <a:gd name="connsiteY9" fmla="*/ 190691 h 190690"/>
                <a:gd name="connsiteX10" fmla="*/ 0 w 63817"/>
                <a:gd name="connsiteY10" fmla="*/ 178880 h 190690"/>
                <a:gd name="connsiteX11" fmla="*/ 19526 w 63817"/>
                <a:gd name="connsiteY11" fmla="*/ 176689 h 190690"/>
                <a:gd name="connsiteX12" fmla="*/ 19526 w 63817"/>
                <a:gd name="connsiteY12" fmla="*/ 75724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2 h 190690"/>
                <a:gd name="connsiteX18" fmla="*/ 47149 w 63817"/>
                <a:gd name="connsiteY18" fmla="*/ 15430 h 190690"/>
                <a:gd name="connsiteX19" fmla="*/ 42482 w 63817"/>
                <a:gd name="connsiteY19" fmla="*/ 28385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724"/>
                  </a:moveTo>
                  <a:lnTo>
                    <a:pt x="1238" y="71342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80"/>
                  </a:lnTo>
                  <a:lnTo>
                    <a:pt x="63817" y="190691"/>
                  </a:lnTo>
                  <a:lnTo>
                    <a:pt x="0" y="190691"/>
                  </a:lnTo>
                  <a:lnTo>
                    <a:pt x="0" y="178880"/>
                  </a:lnTo>
                  <a:lnTo>
                    <a:pt x="19526" y="176689"/>
                  </a:lnTo>
                  <a:lnTo>
                    <a:pt x="19526" y="75724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4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2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5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147"/>
                    <a:pt x="20193" y="31718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11D5841-5EC6-AC53-0672-51197E5EB563}"/>
                </a:ext>
              </a:extLst>
            </p:cNvPr>
            <p:cNvSpPr/>
            <p:nvPr/>
          </p:nvSpPr>
          <p:spPr>
            <a:xfrm>
              <a:off x="12226192" y="6545643"/>
              <a:ext cx="124303" cy="139922"/>
            </a:xfrm>
            <a:custGeom>
              <a:avLst/>
              <a:gdLst>
                <a:gd name="connsiteX0" fmla="*/ 8861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1 w 124303"/>
                <a:gd name="connsiteY10" fmla="*/ 32480 h 139922"/>
                <a:gd name="connsiteX11" fmla="*/ 87728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2 w 124303"/>
                <a:gd name="connsiteY17" fmla="*/ 110490 h 139922"/>
                <a:gd name="connsiteX18" fmla="*/ 62105 w 124303"/>
                <a:gd name="connsiteY18" fmla="*/ 126111 h 139922"/>
                <a:gd name="connsiteX19" fmla="*/ 87728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1" y="32480"/>
                  </a:moveTo>
                  <a:cubicBezTo>
                    <a:pt x="14766" y="21908"/>
                    <a:pt x="22577" y="13811"/>
                    <a:pt x="32292" y="8287"/>
                  </a:cubicBezTo>
                  <a:cubicBezTo>
                    <a:pt x="42008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4" y="48959"/>
                    <a:pt x="124304" y="69818"/>
                  </a:cubicBezTo>
                  <a:cubicBezTo>
                    <a:pt x="124304" y="84392"/>
                    <a:pt x="121351" y="96964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860" y="43053"/>
                    <a:pt x="8861" y="32480"/>
                  </a:cubicBezTo>
                  <a:close/>
                  <a:moveTo>
                    <a:pt x="87728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4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2" y="13716"/>
                    <a:pt x="42579" y="18288"/>
                    <a:pt x="36578" y="27432"/>
                  </a:cubicBezTo>
                  <a:cubicBezTo>
                    <a:pt x="30578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2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5" y="126111"/>
                    <a:pt x="81822" y="121539"/>
                    <a:pt x="87728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FD5FDC8-D221-4ED7-5A00-C509DE7AA850}"/>
                </a:ext>
              </a:extLst>
            </p:cNvPr>
            <p:cNvSpPr/>
            <p:nvPr/>
          </p:nvSpPr>
          <p:spPr>
            <a:xfrm>
              <a:off x="12369545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5 w 145256"/>
                <a:gd name="connsiteY26" fmla="*/ 124968 h 136779"/>
                <a:gd name="connsiteX27" fmla="*/ 58865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5" y="124968"/>
                  </a:lnTo>
                  <a:lnTo>
                    <a:pt x="58865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13C363F-2703-25E1-9858-E93C28DF9528}"/>
                </a:ext>
              </a:extLst>
            </p:cNvPr>
            <p:cNvSpPr/>
            <p:nvPr/>
          </p:nvSpPr>
          <p:spPr>
            <a:xfrm>
              <a:off x="12532042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09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5CC4036-A3D9-B48E-D924-8D57B1FBC9AD}"/>
                </a:ext>
              </a:extLst>
            </p:cNvPr>
            <p:cNvSpPr/>
            <p:nvPr/>
          </p:nvSpPr>
          <p:spPr>
            <a:xfrm>
              <a:off x="12665201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2 w 65055"/>
                <a:gd name="connsiteY11" fmla="*/ 183071 h 197072"/>
                <a:gd name="connsiteX12" fmla="*/ 19622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2" y="183071"/>
                  </a:lnTo>
                  <a:lnTo>
                    <a:pt x="19622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309C20F-FB6D-C105-4197-86B0B54C3CE7}"/>
                </a:ext>
              </a:extLst>
            </p:cNvPr>
            <p:cNvSpPr/>
            <p:nvPr/>
          </p:nvSpPr>
          <p:spPr>
            <a:xfrm>
              <a:off x="12803504" y="6485731"/>
              <a:ext cx="131064" cy="199646"/>
            </a:xfrm>
            <a:custGeom>
              <a:avLst/>
              <a:gdLst>
                <a:gd name="connsiteX0" fmla="*/ 26289 w 131064"/>
                <a:gd name="connsiteY0" fmla="*/ 192500 h 199646"/>
                <a:gd name="connsiteX1" fmla="*/ 7144 w 131064"/>
                <a:gd name="connsiteY1" fmla="*/ 170402 h 199646"/>
                <a:gd name="connsiteX2" fmla="*/ 0 w 131064"/>
                <a:gd name="connsiteY2" fmla="*/ 133541 h 199646"/>
                <a:gd name="connsiteX3" fmla="*/ 8382 w 131064"/>
                <a:gd name="connsiteY3" fmla="*/ 96203 h 199646"/>
                <a:gd name="connsiteX4" fmla="*/ 32575 w 131064"/>
                <a:gd name="connsiteY4" fmla="*/ 69628 h 199646"/>
                <a:gd name="connsiteX5" fmla="*/ 69723 w 131064"/>
                <a:gd name="connsiteY5" fmla="*/ 59912 h 199646"/>
                <a:gd name="connsiteX6" fmla="*/ 92107 w 131064"/>
                <a:gd name="connsiteY6" fmla="*/ 62579 h 199646"/>
                <a:gd name="connsiteX7" fmla="*/ 92107 w 131064"/>
                <a:gd name="connsiteY7" fmla="*/ 17526 h 199646"/>
                <a:gd name="connsiteX8" fmla="*/ 67532 w 131064"/>
                <a:gd name="connsiteY8" fmla="*/ 14669 h 199646"/>
                <a:gd name="connsiteX9" fmla="*/ 67532 w 131064"/>
                <a:gd name="connsiteY9" fmla="*/ 4286 h 199646"/>
                <a:gd name="connsiteX10" fmla="*/ 111062 w 131064"/>
                <a:gd name="connsiteY10" fmla="*/ 0 h 199646"/>
                <a:gd name="connsiteX11" fmla="*/ 111824 w 131064"/>
                <a:gd name="connsiteY11" fmla="*/ 0 h 199646"/>
                <a:gd name="connsiteX12" fmla="*/ 117158 w 131064"/>
                <a:gd name="connsiteY12" fmla="*/ 3810 h 199646"/>
                <a:gd name="connsiteX13" fmla="*/ 117158 w 131064"/>
                <a:gd name="connsiteY13" fmla="*/ 184785 h 199646"/>
                <a:gd name="connsiteX14" fmla="*/ 131064 w 131064"/>
                <a:gd name="connsiteY14" fmla="*/ 184785 h 199646"/>
                <a:gd name="connsiteX15" fmla="*/ 131064 w 131064"/>
                <a:gd name="connsiteY15" fmla="*/ 195834 h 199646"/>
                <a:gd name="connsiteX16" fmla="*/ 117729 w 131064"/>
                <a:gd name="connsiteY16" fmla="*/ 198501 h 199646"/>
                <a:gd name="connsiteX17" fmla="*/ 105823 w 131064"/>
                <a:gd name="connsiteY17" fmla="*/ 199454 h 199646"/>
                <a:gd name="connsiteX18" fmla="*/ 96965 w 131064"/>
                <a:gd name="connsiteY18" fmla="*/ 197263 h 199646"/>
                <a:gd name="connsiteX19" fmla="*/ 94298 w 131064"/>
                <a:gd name="connsiteY19" fmla="*/ 188119 h 199646"/>
                <a:gd name="connsiteX20" fmla="*/ 94298 w 131064"/>
                <a:gd name="connsiteY20" fmla="*/ 180404 h 199646"/>
                <a:gd name="connsiteX21" fmla="*/ 76581 w 131064"/>
                <a:gd name="connsiteY21" fmla="*/ 194119 h 199646"/>
                <a:gd name="connsiteX22" fmla="*/ 52864 w 131064"/>
                <a:gd name="connsiteY22" fmla="*/ 199644 h 199646"/>
                <a:gd name="connsiteX23" fmla="*/ 26289 w 131064"/>
                <a:gd name="connsiteY23" fmla="*/ 192500 h 199646"/>
                <a:gd name="connsiteX24" fmla="*/ 80010 w 131064"/>
                <a:gd name="connsiteY24" fmla="*/ 178403 h 199646"/>
                <a:gd name="connsiteX25" fmla="*/ 92297 w 131064"/>
                <a:gd name="connsiteY25" fmla="*/ 168688 h 199646"/>
                <a:gd name="connsiteX26" fmla="*/ 92297 w 131064"/>
                <a:gd name="connsiteY26" fmla="*/ 80582 h 199646"/>
                <a:gd name="connsiteX27" fmla="*/ 83249 w 131064"/>
                <a:gd name="connsiteY27" fmla="*/ 75438 h 199646"/>
                <a:gd name="connsiteX28" fmla="*/ 68199 w 131064"/>
                <a:gd name="connsiteY28" fmla="*/ 73152 h 199646"/>
                <a:gd name="connsiteX29" fmla="*/ 38291 w 131064"/>
                <a:gd name="connsiteY29" fmla="*/ 87440 h 199646"/>
                <a:gd name="connsiteX30" fmla="*/ 27146 w 131064"/>
                <a:gd name="connsiteY30" fmla="*/ 131636 h 199646"/>
                <a:gd name="connsiteX31" fmla="*/ 37052 w 131064"/>
                <a:gd name="connsiteY31" fmla="*/ 170117 h 199646"/>
                <a:gd name="connsiteX32" fmla="*/ 62579 w 131064"/>
                <a:gd name="connsiteY32" fmla="*/ 182594 h 199646"/>
                <a:gd name="connsiteX33" fmla="*/ 80010 w 131064"/>
                <a:gd name="connsiteY33" fmla="*/ 178403 h 19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064" h="199646">
                  <a:moveTo>
                    <a:pt x="26289" y="192500"/>
                  </a:moveTo>
                  <a:cubicBezTo>
                    <a:pt x="18288" y="187738"/>
                    <a:pt x="11906" y="180308"/>
                    <a:pt x="7144" y="170402"/>
                  </a:cubicBezTo>
                  <a:cubicBezTo>
                    <a:pt x="2381" y="160496"/>
                    <a:pt x="0" y="148209"/>
                    <a:pt x="0" y="133541"/>
                  </a:cubicBezTo>
                  <a:cubicBezTo>
                    <a:pt x="0" y="119920"/>
                    <a:pt x="2762" y="107442"/>
                    <a:pt x="8382" y="96203"/>
                  </a:cubicBezTo>
                  <a:cubicBezTo>
                    <a:pt x="14002" y="84963"/>
                    <a:pt x="22098" y="76105"/>
                    <a:pt x="32575" y="69628"/>
                  </a:cubicBezTo>
                  <a:cubicBezTo>
                    <a:pt x="43053" y="63151"/>
                    <a:pt x="55436" y="59912"/>
                    <a:pt x="69723" y="59912"/>
                  </a:cubicBezTo>
                  <a:cubicBezTo>
                    <a:pt x="77915" y="59912"/>
                    <a:pt x="85344" y="60770"/>
                    <a:pt x="92107" y="62579"/>
                  </a:cubicBezTo>
                  <a:lnTo>
                    <a:pt x="92107" y="17526"/>
                  </a:lnTo>
                  <a:lnTo>
                    <a:pt x="67532" y="14669"/>
                  </a:lnTo>
                  <a:lnTo>
                    <a:pt x="67532" y="4286"/>
                  </a:lnTo>
                  <a:lnTo>
                    <a:pt x="111062" y="0"/>
                  </a:lnTo>
                  <a:lnTo>
                    <a:pt x="111824" y="0"/>
                  </a:lnTo>
                  <a:lnTo>
                    <a:pt x="117158" y="3810"/>
                  </a:lnTo>
                  <a:lnTo>
                    <a:pt x="117158" y="184785"/>
                  </a:lnTo>
                  <a:lnTo>
                    <a:pt x="131064" y="184785"/>
                  </a:lnTo>
                  <a:lnTo>
                    <a:pt x="131064" y="195834"/>
                  </a:lnTo>
                  <a:cubicBezTo>
                    <a:pt x="125921" y="196977"/>
                    <a:pt x="121444" y="197834"/>
                    <a:pt x="117729" y="198501"/>
                  </a:cubicBezTo>
                  <a:cubicBezTo>
                    <a:pt x="114014" y="199168"/>
                    <a:pt x="110014" y="199454"/>
                    <a:pt x="105823" y="199454"/>
                  </a:cubicBezTo>
                  <a:cubicBezTo>
                    <a:pt x="101632" y="199454"/>
                    <a:pt x="98679" y="198692"/>
                    <a:pt x="96965" y="197263"/>
                  </a:cubicBezTo>
                  <a:cubicBezTo>
                    <a:pt x="95155" y="195834"/>
                    <a:pt x="94298" y="192786"/>
                    <a:pt x="94298" y="188119"/>
                  </a:cubicBezTo>
                  <a:lnTo>
                    <a:pt x="94298" y="180404"/>
                  </a:lnTo>
                  <a:cubicBezTo>
                    <a:pt x="89821" y="185833"/>
                    <a:pt x="83915" y="190405"/>
                    <a:pt x="76581" y="194119"/>
                  </a:cubicBezTo>
                  <a:cubicBezTo>
                    <a:pt x="69247" y="197834"/>
                    <a:pt x="61341" y="199644"/>
                    <a:pt x="52864" y="199644"/>
                  </a:cubicBezTo>
                  <a:cubicBezTo>
                    <a:pt x="43148" y="199739"/>
                    <a:pt x="34290" y="197263"/>
                    <a:pt x="26289" y="192500"/>
                  </a:cubicBezTo>
                  <a:close/>
                  <a:moveTo>
                    <a:pt x="80010" y="178403"/>
                  </a:moveTo>
                  <a:cubicBezTo>
                    <a:pt x="85439" y="175641"/>
                    <a:pt x="89535" y="172307"/>
                    <a:pt x="92297" y="168688"/>
                  </a:cubicBezTo>
                  <a:lnTo>
                    <a:pt x="92297" y="80582"/>
                  </a:lnTo>
                  <a:cubicBezTo>
                    <a:pt x="91059" y="78677"/>
                    <a:pt x="88011" y="76962"/>
                    <a:pt x="83249" y="75438"/>
                  </a:cubicBezTo>
                  <a:cubicBezTo>
                    <a:pt x="78486" y="73914"/>
                    <a:pt x="73533" y="73152"/>
                    <a:pt x="68199" y="73152"/>
                  </a:cubicBezTo>
                  <a:cubicBezTo>
                    <a:pt x="55721" y="73152"/>
                    <a:pt x="45720" y="77915"/>
                    <a:pt x="38291" y="87440"/>
                  </a:cubicBezTo>
                  <a:cubicBezTo>
                    <a:pt x="30861" y="96965"/>
                    <a:pt x="27146" y="111728"/>
                    <a:pt x="27146" y="131636"/>
                  </a:cubicBezTo>
                  <a:cubicBezTo>
                    <a:pt x="27146" y="148971"/>
                    <a:pt x="30385" y="161830"/>
                    <a:pt x="37052" y="170117"/>
                  </a:cubicBezTo>
                  <a:cubicBezTo>
                    <a:pt x="43720" y="178403"/>
                    <a:pt x="52102" y="182594"/>
                    <a:pt x="62579" y="182594"/>
                  </a:cubicBezTo>
                  <a:cubicBezTo>
                    <a:pt x="68675" y="182594"/>
                    <a:pt x="74486" y="181261"/>
                    <a:pt x="80010" y="17840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CECF316-9DF4-10B6-C00F-84B35CD8ED68}"/>
                </a:ext>
              </a:extLst>
            </p:cNvPr>
            <p:cNvSpPr/>
            <p:nvPr/>
          </p:nvSpPr>
          <p:spPr>
            <a:xfrm>
              <a:off x="12953333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106 w 110680"/>
                <a:gd name="connsiteY17" fmla="*/ 57626 h 139828"/>
                <a:gd name="connsiteX18" fmla="*/ 84868 w 110680"/>
                <a:gd name="connsiteY18" fmla="*/ 47244 h 139828"/>
                <a:gd name="connsiteX19" fmla="*/ 78296 w 110680"/>
                <a:gd name="connsiteY19" fmla="*/ 22574 h 139828"/>
                <a:gd name="connsiteX20" fmla="*/ 58198 w 110680"/>
                <a:gd name="connsiteY20" fmla="*/ 13525 h 139828"/>
                <a:gd name="connsiteX21" fmla="*/ 35909 w 110680"/>
                <a:gd name="connsiteY21" fmla="*/ 23622 h 139828"/>
                <a:gd name="connsiteX22" fmla="*/ 26384 w 110680"/>
                <a:gd name="connsiteY22" fmla="*/ 57531 h 139828"/>
                <a:gd name="connsiteX23" fmla="*/ 84106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196" y="139922"/>
                    <a:pt x="25432" y="133540"/>
                    <a:pt x="15240" y="120872"/>
                  </a:cubicBezTo>
                  <a:close/>
                  <a:moveTo>
                    <a:pt x="84106" y="57626"/>
                  </a:moveTo>
                  <a:cubicBezTo>
                    <a:pt x="84582" y="54292"/>
                    <a:pt x="84868" y="50863"/>
                    <a:pt x="84868" y="47244"/>
                  </a:cubicBezTo>
                  <a:cubicBezTo>
                    <a:pt x="84677" y="36862"/>
                    <a:pt x="82487" y="28575"/>
                    <a:pt x="78296" y="22574"/>
                  </a:cubicBezTo>
                  <a:cubicBezTo>
                    <a:pt x="74009" y="16574"/>
                    <a:pt x="67342" y="13525"/>
                    <a:pt x="58198" y="13525"/>
                  </a:cubicBezTo>
                  <a:cubicBezTo>
                    <a:pt x="48863" y="13525"/>
                    <a:pt x="41434" y="16859"/>
                    <a:pt x="35909" y="23622"/>
                  </a:cubicBezTo>
                  <a:cubicBezTo>
                    <a:pt x="30385" y="30385"/>
                    <a:pt x="27242" y="41624"/>
                    <a:pt x="26384" y="57531"/>
                  </a:cubicBezTo>
                  <a:lnTo>
                    <a:pt x="84106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D1E3C60-81E8-2AA6-BCDE-1E8B20F110A3}"/>
                </a:ext>
              </a:extLst>
            </p:cNvPr>
            <p:cNvSpPr/>
            <p:nvPr/>
          </p:nvSpPr>
          <p:spPr>
            <a:xfrm>
              <a:off x="10779728" y="6781672"/>
              <a:ext cx="118872" cy="183269"/>
            </a:xfrm>
            <a:custGeom>
              <a:avLst/>
              <a:gdLst>
                <a:gd name="connsiteX0" fmla="*/ 32480 w 118872"/>
                <a:gd name="connsiteY0" fmla="*/ 181166 h 183269"/>
                <a:gd name="connsiteX1" fmla="*/ 10859 w 118872"/>
                <a:gd name="connsiteY1" fmla="*/ 175355 h 183269"/>
                <a:gd name="connsiteX2" fmla="*/ 0 w 118872"/>
                <a:gd name="connsiteY2" fmla="*/ 172498 h 183269"/>
                <a:gd name="connsiteX3" fmla="*/ 1905 w 118872"/>
                <a:gd name="connsiteY3" fmla="*/ 128969 h 183269"/>
                <a:gd name="connsiteX4" fmla="*/ 17336 w 118872"/>
                <a:gd name="connsiteY4" fmla="*/ 128969 h 183269"/>
                <a:gd name="connsiteX5" fmla="*/ 21431 w 118872"/>
                <a:gd name="connsiteY5" fmla="*/ 160211 h 183269"/>
                <a:gd name="connsiteX6" fmla="*/ 34766 w 118872"/>
                <a:gd name="connsiteY6" fmla="*/ 167069 h 183269"/>
                <a:gd name="connsiteX7" fmla="*/ 55055 w 118872"/>
                <a:gd name="connsiteY7" fmla="*/ 170117 h 183269"/>
                <a:gd name="connsiteX8" fmla="*/ 82868 w 118872"/>
                <a:gd name="connsiteY8" fmla="*/ 161925 h 183269"/>
                <a:gd name="connsiteX9" fmla="*/ 92393 w 118872"/>
                <a:gd name="connsiteY9" fmla="*/ 139351 h 183269"/>
                <a:gd name="connsiteX10" fmla="*/ 87249 w 118872"/>
                <a:gd name="connsiteY10" fmla="*/ 123253 h 183269"/>
                <a:gd name="connsiteX11" fmla="*/ 73533 w 118872"/>
                <a:gd name="connsiteY11" fmla="*/ 111728 h 183269"/>
                <a:gd name="connsiteX12" fmla="*/ 50101 w 118872"/>
                <a:gd name="connsiteY12" fmla="*/ 100394 h 183269"/>
                <a:gd name="connsiteX13" fmla="*/ 26670 w 118872"/>
                <a:gd name="connsiteY13" fmla="*/ 88106 h 183269"/>
                <a:gd name="connsiteX14" fmla="*/ 9335 w 118872"/>
                <a:gd name="connsiteY14" fmla="*/ 71342 h 183269"/>
                <a:gd name="connsiteX15" fmla="*/ 2000 w 118872"/>
                <a:gd name="connsiteY15" fmla="*/ 46196 h 183269"/>
                <a:gd name="connsiteX16" fmla="*/ 9144 w 118872"/>
                <a:gd name="connsiteY16" fmla="*/ 22479 h 183269"/>
                <a:gd name="connsiteX17" fmla="*/ 29623 w 118872"/>
                <a:gd name="connsiteY17" fmla="*/ 6001 h 183269"/>
                <a:gd name="connsiteX18" fmla="*/ 60770 w 118872"/>
                <a:gd name="connsiteY18" fmla="*/ 0 h 183269"/>
                <a:gd name="connsiteX19" fmla="*/ 80391 w 118872"/>
                <a:gd name="connsiteY19" fmla="*/ 1715 h 183269"/>
                <a:gd name="connsiteX20" fmla="*/ 99727 w 118872"/>
                <a:gd name="connsiteY20" fmla="*/ 6286 h 183269"/>
                <a:gd name="connsiteX21" fmla="*/ 107918 w 118872"/>
                <a:gd name="connsiteY21" fmla="*/ 8477 h 183269"/>
                <a:gd name="connsiteX22" fmla="*/ 106394 w 118872"/>
                <a:gd name="connsiteY22" fmla="*/ 48863 h 183269"/>
                <a:gd name="connsiteX23" fmla="*/ 91726 w 118872"/>
                <a:gd name="connsiteY23" fmla="*/ 48863 h 183269"/>
                <a:gd name="connsiteX24" fmla="*/ 86868 w 118872"/>
                <a:gd name="connsiteY24" fmla="*/ 19241 h 183269"/>
                <a:gd name="connsiteX25" fmla="*/ 76867 w 118872"/>
                <a:gd name="connsiteY25" fmla="*/ 14669 h 183269"/>
                <a:gd name="connsiteX26" fmla="*/ 60389 w 118872"/>
                <a:gd name="connsiteY26" fmla="*/ 12478 h 183269"/>
                <a:gd name="connsiteX27" fmla="*/ 35243 w 118872"/>
                <a:gd name="connsiteY27" fmla="*/ 19431 h 183269"/>
                <a:gd name="connsiteX28" fmla="*/ 26670 w 118872"/>
                <a:gd name="connsiteY28" fmla="*/ 39624 h 183269"/>
                <a:gd name="connsiteX29" fmla="*/ 31814 w 118872"/>
                <a:gd name="connsiteY29" fmla="*/ 55721 h 183269"/>
                <a:gd name="connsiteX30" fmla="*/ 44672 w 118872"/>
                <a:gd name="connsiteY30" fmla="*/ 66770 h 183269"/>
                <a:gd name="connsiteX31" fmla="*/ 69247 w 118872"/>
                <a:gd name="connsiteY31" fmla="*/ 79248 h 183269"/>
                <a:gd name="connsiteX32" fmla="*/ 94774 w 118872"/>
                <a:gd name="connsiteY32" fmla="*/ 92774 h 183269"/>
                <a:gd name="connsiteX33" fmla="*/ 111728 w 118872"/>
                <a:gd name="connsiteY33" fmla="*/ 108490 h 183269"/>
                <a:gd name="connsiteX34" fmla="*/ 118872 w 118872"/>
                <a:gd name="connsiteY34" fmla="*/ 131731 h 183269"/>
                <a:gd name="connsiteX35" fmla="*/ 111728 w 118872"/>
                <a:gd name="connsiteY35" fmla="*/ 156305 h 183269"/>
                <a:gd name="connsiteX36" fmla="*/ 90106 w 118872"/>
                <a:gd name="connsiteY36" fmla="*/ 175641 h 183269"/>
                <a:gd name="connsiteX37" fmla="*/ 54864 w 118872"/>
                <a:gd name="connsiteY37" fmla="*/ 183261 h 183269"/>
                <a:gd name="connsiteX38" fmla="*/ 32480 w 118872"/>
                <a:gd name="connsiteY38" fmla="*/ 181166 h 1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8872" h="183269">
                  <a:moveTo>
                    <a:pt x="32480" y="181166"/>
                  </a:moveTo>
                  <a:cubicBezTo>
                    <a:pt x="25908" y="179737"/>
                    <a:pt x="18669" y="177832"/>
                    <a:pt x="10859" y="175355"/>
                  </a:cubicBezTo>
                  <a:cubicBezTo>
                    <a:pt x="6096" y="173546"/>
                    <a:pt x="2477" y="172593"/>
                    <a:pt x="0" y="172498"/>
                  </a:cubicBezTo>
                  <a:lnTo>
                    <a:pt x="1905" y="128969"/>
                  </a:lnTo>
                  <a:lnTo>
                    <a:pt x="17336" y="128969"/>
                  </a:lnTo>
                  <a:lnTo>
                    <a:pt x="21431" y="160211"/>
                  </a:lnTo>
                  <a:cubicBezTo>
                    <a:pt x="24194" y="162782"/>
                    <a:pt x="28575" y="165068"/>
                    <a:pt x="34766" y="167069"/>
                  </a:cubicBezTo>
                  <a:cubicBezTo>
                    <a:pt x="40958" y="169069"/>
                    <a:pt x="47720" y="170117"/>
                    <a:pt x="55055" y="170117"/>
                  </a:cubicBezTo>
                  <a:cubicBezTo>
                    <a:pt x="67247" y="170117"/>
                    <a:pt x="76486" y="167354"/>
                    <a:pt x="82868" y="161925"/>
                  </a:cubicBezTo>
                  <a:cubicBezTo>
                    <a:pt x="89249" y="156496"/>
                    <a:pt x="92393" y="148971"/>
                    <a:pt x="92393" y="139351"/>
                  </a:cubicBezTo>
                  <a:cubicBezTo>
                    <a:pt x="92393" y="133064"/>
                    <a:pt x="90678" y="127730"/>
                    <a:pt x="87249" y="123253"/>
                  </a:cubicBezTo>
                  <a:cubicBezTo>
                    <a:pt x="83820" y="118777"/>
                    <a:pt x="79248" y="114872"/>
                    <a:pt x="73533" y="111728"/>
                  </a:cubicBezTo>
                  <a:cubicBezTo>
                    <a:pt x="67818" y="108490"/>
                    <a:pt x="60008" y="104775"/>
                    <a:pt x="50101" y="100394"/>
                  </a:cubicBezTo>
                  <a:cubicBezTo>
                    <a:pt x="41148" y="96393"/>
                    <a:pt x="33338" y="92297"/>
                    <a:pt x="26670" y="88106"/>
                  </a:cubicBezTo>
                  <a:cubicBezTo>
                    <a:pt x="20003" y="83915"/>
                    <a:pt x="14288" y="78391"/>
                    <a:pt x="9335" y="71342"/>
                  </a:cubicBezTo>
                  <a:cubicBezTo>
                    <a:pt x="4382" y="64294"/>
                    <a:pt x="2000" y="56007"/>
                    <a:pt x="2000" y="46196"/>
                  </a:cubicBezTo>
                  <a:cubicBezTo>
                    <a:pt x="2000" y="37338"/>
                    <a:pt x="4382" y="29527"/>
                    <a:pt x="9144" y="22479"/>
                  </a:cubicBezTo>
                  <a:cubicBezTo>
                    <a:pt x="13907" y="15526"/>
                    <a:pt x="20669" y="10001"/>
                    <a:pt x="29623" y="6001"/>
                  </a:cubicBezTo>
                  <a:cubicBezTo>
                    <a:pt x="38481" y="2000"/>
                    <a:pt x="48863" y="0"/>
                    <a:pt x="60770" y="0"/>
                  </a:cubicBezTo>
                  <a:cubicBezTo>
                    <a:pt x="68104" y="0"/>
                    <a:pt x="74676" y="571"/>
                    <a:pt x="80391" y="1715"/>
                  </a:cubicBezTo>
                  <a:cubicBezTo>
                    <a:pt x="86106" y="2858"/>
                    <a:pt x="92583" y="4382"/>
                    <a:pt x="99727" y="6286"/>
                  </a:cubicBezTo>
                  <a:cubicBezTo>
                    <a:pt x="102965" y="7430"/>
                    <a:pt x="105632" y="8096"/>
                    <a:pt x="107918" y="8477"/>
                  </a:cubicBezTo>
                  <a:lnTo>
                    <a:pt x="106394" y="48863"/>
                  </a:lnTo>
                  <a:lnTo>
                    <a:pt x="91726" y="48863"/>
                  </a:lnTo>
                  <a:lnTo>
                    <a:pt x="86868" y="19241"/>
                  </a:lnTo>
                  <a:cubicBezTo>
                    <a:pt x="85249" y="17621"/>
                    <a:pt x="81915" y="16097"/>
                    <a:pt x="76867" y="14669"/>
                  </a:cubicBezTo>
                  <a:cubicBezTo>
                    <a:pt x="71819" y="13240"/>
                    <a:pt x="66294" y="12478"/>
                    <a:pt x="60389" y="12478"/>
                  </a:cubicBezTo>
                  <a:cubicBezTo>
                    <a:pt x="49340" y="12478"/>
                    <a:pt x="40958" y="14764"/>
                    <a:pt x="35243" y="19431"/>
                  </a:cubicBezTo>
                  <a:cubicBezTo>
                    <a:pt x="29528" y="24098"/>
                    <a:pt x="26670" y="30861"/>
                    <a:pt x="26670" y="39624"/>
                  </a:cubicBezTo>
                  <a:cubicBezTo>
                    <a:pt x="26670" y="46006"/>
                    <a:pt x="28385" y="51435"/>
                    <a:pt x="31814" y="55721"/>
                  </a:cubicBezTo>
                  <a:cubicBezTo>
                    <a:pt x="35243" y="60103"/>
                    <a:pt x="39529" y="63722"/>
                    <a:pt x="44672" y="66770"/>
                  </a:cubicBezTo>
                  <a:cubicBezTo>
                    <a:pt x="49816" y="69818"/>
                    <a:pt x="58007" y="74009"/>
                    <a:pt x="69247" y="79248"/>
                  </a:cubicBezTo>
                  <a:cubicBezTo>
                    <a:pt x="79629" y="84201"/>
                    <a:pt x="88202" y="88678"/>
                    <a:pt x="94774" y="92774"/>
                  </a:cubicBezTo>
                  <a:cubicBezTo>
                    <a:pt x="101346" y="96869"/>
                    <a:pt x="106966" y="102013"/>
                    <a:pt x="111728" y="108490"/>
                  </a:cubicBezTo>
                  <a:cubicBezTo>
                    <a:pt x="116491" y="114967"/>
                    <a:pt x="118872" y="122777"/>
                    <a:pt x="118872" y="131731"/>
                  </a:cubicBezTo>
                  <a:cubicBezTo>
                    <a:pt x="118872" y="140208"/>
                    <a:pt x="116491" y="148400"/>
                    <a:pt x="111728" y="156305"/>
                  </a:cubicBezTo>
                  <a:cubicBezTo>
                    <a:pt x="106966" y="164211"/>
                    <a:pt x="99822" y="170593"/>
                    <a:pt x="90106" y="175641"/>
                  </a:cubicBezTo>
                  <a:cubicBezTo>
                    <a:pt x="80391" y="180689"/>
                    <a:pt x="68675" y="183261"/>
                    <a:pt x="54864" y="183261"/>
                  </a:cubicBezTo>
                  <a:cubicBezTo>
                    <a:pt x="46577" y="183356"/>
                    <a:pt x="39053" y="182690"/>
                    <a:pt x="32480" y="18116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16FAB84-F894-18EF-91C9-757F5A33DAA4}"/>
                </a:ext>
              </a:extLst>
            </p:cNvPr>
            <p:cNvSpPr/>
            <p:nvPr/>
          </p:nvSpPr>
          <p:spPr>
            <a:xfrm>
              <a:off x="10916411" y="6825964"/>
              <a:ext cx="134969" cy="139064"/>
            </a:xfrm>
            <a:custGeom>
              <a:avLst/>
              <a:gdLst>
                <a:gd name="connsiteX0" fmla="*/ 101632 w 134969"/>
                <a:gd name="connsiteY0" fmla="*/ 135922 h 139064"/>
                <a:gd name="connsiteX1" fmla="*/ 98393 w 134969"/>
                <a:gd name="connsiteY1" fmla="*/ 127254 h 139064"/>
                <a:gd name="connsiteX2" fmla="*/ 98393 w 134969"/>
                <a:gd name="connsiteY2" fmla="*/ 119063 h 139064"/>
                <a:gd name="connsiteX3" fmla="*/ 78581 w 134969"/>
                <a:gd name="connsiteY3" fmla="*/ 133064 h 139064"/>
                <a:gd name="connsiteX4" fmla="*/ 54673 w 134969"/>
                <a:gd name="connsiteY4" fmla="*/ 139065 h 139064"/>
                <a:gd name="connsiteX5" fmla="*/ 22955 w 134969"/>
                <a:gd name="connsiteY5" fmla="*/ 127064 h 139064"/>
                <a:gd name="connsiteX6" fmla="*/ 13526 w 134969"/>
                <a:gd name="connsiteY6" fmla="*/ 87344 h 139064"/>
                <a:gd name="connsiteX7" fmla="*/ 13526 w 134969"/>
                <a:gd name="connsiteY7" fmla="*/ 17526 h 139064"/>
                <a:gd name="connsiteX8" fmla="*/ 0 w 134969"/>
                <a:gd name="connsiteY8" fmla="*/ 13716 h 139064"/>
                <a:gd name="connsiteX9" fmla="*/ 0 w 134969"/>
                <a:gd name="connsiteY9" fmla="*/ 3143 h 139064"/>
                <a:gd name="connsiteX10" fmla="*/ 33719 w 134969"/>
                <a:gd name="connsiteY10" fmla="*/ 0 h 139064"/>
                <a:gd name="connsiteX11" fmla="*/ 34004 w 134969"/>
                <a:gd name="connsiteY11" fmla="*/ 0 h 139064"/>
                <a:gd name="connsiteX12" fmla="*/ 38576 w 134969"/>
                <a:gd name="connsiteY12" fmla="*/ 2857 h 139064"/>
                <a:gd name="connsiteX13" fmla="*/ 38576 w 134969"/>
                <a:gd name="connsiteY13" fmla="*/ 85439 h 139064"/>
                <a:gd name="connsiteX14" fmla="*/ 40577 w 134969"/>
                <a:gd name="connsiteY14" fmla="*/ 107251 h 139064"/>
                <a:gd name="connsiteX15" fmla="*/ 47816 w 134969"/>
                <a:gd name="connsiteY15" fmla="*/ 118777 h 139064"/>
                <a:gd name="connsiteX16" fmla="*/ 62865 w 134969"/>
                <a:gd name="connsiteY16" fmla="*/ 122492 h 139064"/>
                <a:gd name="connsiteX17" fmla="*/ 80867 w 134969"/>
                <a:gd name="connsiteY17" fmla="*/ 118396 h 139064"/>
                <a:gd name="connsiteX18" fmla="*/ 95536 w 134969"/>
                <a:gd name="connsiteY18" fmla="*/ 108775 h 139064"/>
                <a:gd name="connsiteX19" fmla="*/ 95536 w 134969"/>
                <a:gd name="connsiteY19" fmla="*/ 17621 h 139064"/>
                <a:gd name="connsiteX20" fmla="*/ 78200 w 134969"/>
                <a:gd name="connsiteY20" fmla="*/ 13811 h 139064"/>
                <a:gd name="connsiteX21" fmla="*/ 78200 w 134969"/>
                <a:gd name="connsiteY21" fmla="*/ 3239 h 139064"/>
                <a:gd name="connsiteX22" fmla="*/ 114776 w 134969"/>
                <a:gd name="connsiteY22" fmla="*/ 95 h 139064"/>
                <a:gd name="connsiteX23" fmla="*/ 114967 w 134969"/>
                <a:gd name="connsiteY23" fmla="*/ 95 h 139064"/>
                <a:gd name="connsiteX24" fmla="*/ 120491 w 134969"/>
                <a:gd name="connsiteY24" fmla="*/ 2953 h 139064"/>
                <a:gd name="connsiteX25" fmla="*/ 120491 w 134969"/>
                <a:gd name="connsiteY25" fmla="*/ 124206 h 139064"/>
                <a:gd name="connsiteX26" fmla="*/ 134969 w 134969"/>
                <a:gd name="connsiteY26" fmla="*/ 124206 h 139064"/>
                <a:gd name="connsiteX27" fmla="*/ 134684 w 134969"/>
                <a:gd name="connsiteY27" fmla="*/ 135065 h 139064"/>
                <a:gd name="connsiteX28" fmla="*/ 122968 w 134969"/>
                <a:gd name="connsiteY28" fmla="*/ 137731 h 139064"/>
                <a:gd name="connsiteX29" fmla="*/ 111538 w 134969"/>
                <a:gd name="connsiteY29" fmla="*/ 138684 h 139064"/>
                <a:gd name="connsiteX30" fmla="*/ 101632 w 134969"/>
                <a:gd name="connsiteY30" fmla="*/ 13592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064">
                  <a:moveTo>
                    <a:pt x="101632" y="135922"/>
                  </a:moveTo>
                  <a:cubicBezTo>
                    <a:pt x="99441" y="134207"/>
                    <a:pt x="98393" y="131254"/>
                    <a:pt x="98393" y="127254"/>
                  </a:cubicBezTo>
                  <a:lnTo>
                    <a:pt x="98393" y="119063"/>
                  </a:lnTo>
                  <a:cubicBezTo>
                    <a:pt x="93059" y="124396"/>
                    <a:pt x="86487" y="128968"/>
                    <a:pt x="78581" y="133064"/>
                  </a:cubicBezTo>
                  <a:cubicBezTo>
                    <a:pt x="70676" y="137065"/>
                    <a:pt x="62675" y="139065"/>
                    <a:pt x="54673" y="139065"/>
                  </a:cubicBezTo>
                  <a:cubicBezTo>
                    <a:pt x="39719" y="139065"/>
                    <a:pt x="29146" y="135065"/>
                    <a:pt x="22955" y="127064"/>
                  </a:cubicBezTo>
                  <a:cubicBezTo>
                    <a:pt x="16669" y="119063"/>
                    <a:pt x="13526" y="105823"/>
                    <a:pt x="13526" y="87344"/>
                  </a:cubicBezTo>
                  <a:lnTo>
                    <a:pt x="13526" y="17526"/>
                  </a:lnTo>
                  <a:lnTo>
                    <a:pt x="0" y="13716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7" y="107251"/>
                  </a:cubicBezTo>
                  <a:cubicBezTo>
                    <a:pt x="41910" y="112490"/>
                    <a:pt x="44387" y="116300"/>
                    <a:pt x="47816" y="118777"/>
                  </a:cubicBezTo>
                  <a:cubicBezTo>
                    <a:pt x="51244" y="121253"/>
                    <a:pt x="56293" y="122492"/>
                    <a:pt x="62865" y="122492"/>
                  </a:cubicBezTo>
                  <a:cubicBezTo>
                    <a:pt x="69247" y="122492"/>
                    <a:pt x="75248" y="121158"/>
                    <a:pt x="80867" y="118396"/>
                  </a:cubicBezTo>
                  <a:cubicBezTo>
                    <a:pt x="86487" y="115633"/>
                    <a:pt x="91345" y="112490"/>
                    <a:pt x="95536" y="108775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239"/>
                  </a:lnTo>
                  <a:lnTo>
                    <a:pt x="114776" y="95"/>
                  </a:lnTo>
                  <a:lnTo>
                    <a:pt x="114967" y="95"/>
                  </a:lnTo>
                  <a:lnTo>
                    <a:pt x="120491" y="2953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2" y="137065"/>
                    <a:pt x="122968" y="137731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589"/>
                    <a:pt x="103823" y="137731"/>
                    <a:pt x="101632" y="13592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60B069C-7BBA-388C-537D-5590D7F512A9}"/>
                </a:ext>
              </a:extLst>
            </p:cNvPr>
            <p:cNvSpPr/>
            <p:nvPr/>
          </p:nvSpPr>
          <p:spPr>
            <a:xfrm>
              <a:off x="11066906" y="6825201"/>
              <a:ext cx="134016" cy="195548"/>
            </a:xfrm>
            <a:custGeom>
              <a:avLst/>
              <a:gdLst>
                <a:gd name="connsiteX0" fmla="*/ 125540 w 134016"/>
                <a:gd name="connsiteY0" fmla="*/ 103156 h 195548"/>
                <a:gd name="connsiteX1" fmla="*/ 101441 w 134016"/>
                <a:gd name="connsiteY1" fmla="*/ 130016 h 195548"/>
                <a:gd name="connsiteX2" fmla="*/ 64865 w 134016"/>
                <a:gd name="connsiteY2" fmla="*/ 139922 h 195548"/>
                <a:gd name="connsiteX3" fmla="*/ 52388 w 134016"/>
                <a:gd name="connsiteY3" fmla="*/ 138970 h 195548"/>
                <a:gd name="connsiteX4" fmla="*/ 41529 w 134016"/>
                <a:gd name="connsiteY4" fmla="*/ 136589 h 195548"/>
                <a:gd name="connsiteX5" fmla="*/ 42291 w 134016"/>
                <a:gd name="connsiteY5" fmla="*/ 156781 h 195548"/>
                <a:gd name="connsiteX6" fmla="*/ 42291 w 134016"/>
                <a:gd name="connsiteY6" fmla="*/ 181070 h 195548"/>
                <a:gd name="connsiteX7" fmla="*/ 67342 w 134016"/>
                <a:gd name="connsiteY7" fmla="*/ 183737 h 195548"/>
                <a:gd name="connsiteX8" fmla="*/ 67342 w 134016"/>
                <a:gd name="connsiteY8" fmla="*/ 195548 h 195548"/>
                <a:gd name="connsiteX9" fmla="*/ 191 w 134016"/>
                <a:gd name="connsiteY9" fmla="*/ 195548 h 195548"/>
                <a:gd name="connsiteX10" fmla="*/ 191 w 134016"/>
                <a:gd name="connsiteY10" fmla="*/ 183737 h 195548"/>
                <a:gd name="connsiteX11" fmla="*/ 17526 w 134016"/>
                <a:gd name="connsiteY11" fmla="*/ 181070 h 195548"/>
                <a:gd name="connsiteX12" fmla="*/ 17526 w 134016"/>
                <a:gd name="connsiteY12" fmla="*/ 22193 h 195548"/>
                <a:gd name="connsiteX13" fmla="*/ 0 w 134016"/>
                <a:gd name="connsiteY13" fmla="*/ 17812 h 195548"/>
                <a:gd name="connsiteX14" fmla="*/ 0 w 134016"/>
                <a:gd name="connsiteY14" fmla="*/ 4858 h 195548"/>
                <a:gd name="connsiteX15" fmla="*/ 34195 w 134016"/>
                <a:gd name="connsiteY15" fmla="*/ 572 h 195548"/>
                <a:gd name="connsiteX16" fmla="*/ 34671 w 134016"/>
                <a:gd name="connsiteY16" fmla="*/ 572 h 195548"/>
                <a:gd name="connsiteX17" fmla="*/ 39719 w 134016"/>
                <a:gd name="connsiteY17" fmla="*/ 4858 h 195548"/>
                <a:gd name="connsiteX18" fmla="*/ 39719 w 134016"/>
                <a:gd name="connsiteY18" fmla="*/ 19050 h 195548"/>
                <a:gd name="connsiteX19" fmla="*/ 57626 w 134016"/>
                <a:gd name="connsiteY19" fmla="*/ 5525 h 195548"/>
                <a:gd name="connsiteX20" fmla="*/ 81534 w 134016"/>
                <a:gd name="connsiteY20" fmla="*/ 0 h 195548"/>
                <a:gd name="connsiteX21" fmla="*/ 107633 w 134016"/>
                <a:gd name="connsiteY21" fmla="*/ 6953 h 195548"/>
                <a:gd name="connsiteX22" fmla="*/ 126778 w 134016"/>
                <a:gd name="connsiteY22" fmla="*/ 28575 h 195548"/>
                <a:gd name="connsiteX23" fmla="*/ 134017 w 134016"/>
                <a:gd name="connsiteY23" fmla="*/ 65627 h 195548"/>
                <a:gd name="connsiteX24" fmla="*/ 125540 w 134016"/>
                <a:gd name="connsiteY24" fmla="*/ 103156 h 195548"/>
                <a:gd name="connsiteX25" fmla="*/ 54483 w 134016"/>
                <a:gd name="connsiteY25" fmla="*/ 20765 h 195548"/>
                <a:gd name="connsiteX26" fmla="*/ 42196 w 134016"/>
                <a:gd name="connsiteY26" fmla="*/ 29147 h 195548"/>
                <a:gd name="connsiteX27" fmla="*/ 42196 w 134016"/>
                <a:gd name="connsiteY27" fmla="*/ 119825 h 195548"/>
                <a:gd name="connsiteX28" fmla="*/ 50768 w 134016"/>
                <a:gd name="connsiteY28" fmla="*/ 124968 h 195548"/>
                <a:gd name="connsiteX29" fmla="*/ 65818 w 134016"/>
                <a:gd name="connsiteY29" fmla="*/ 127254 h 195548"/>
                <a:gd name="connsiteX30" fmla="*/ 95821 w 134016"/>
                <a:gd name="connsiteY30" fmla="*/ 112586 h 195548"/>
                <a:gd name="connsiteX31" fmla="*/ 107252 w 134016"/>
                <a:gd name="connsiteY31" fmla="*/ 68294 h 195548"/>
                <a:gd name="connsiteX32" fmla="*/ 97250 w 134016"/>
                <a:gd name="connsiteY32" fmla="*/ 29528 h 195548"/>
                <a:gd name="connsiteX33" fmla="*/ 71628 w 134016"/>
                <a:gd name="connsiteY33" fmla="*/ 16764 h 195548"/>
                <a:gd name="connsiteX34" fmla="*/ 54483 w 134016"/>
                <a:gd name="connsiteY34" fmla="*/ 20765 h 1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4016" h="195548">
                  <a:moveTo>
                    <a:pt x="125540" y="103156"/>
                  </a:moveTo>
                  <a:cubicBezTo>
                    <a:pt x="119920" y="114491"/>
                    <a:pt x="111919" y="123444"/>
                    <a:pt x="101441" y="130016"/>
                  </a:cubicBezTo>
                  <a:cubicBezTo>
                    <a:pt x="90964" y="136589"/>
                    <a:pt x="78772" y="139922"/>
                    <a:pt x="64865" y="139922"/>
                  </a:cubicBezTo>
                  <a:cubicBezTo>
                    <a:pt x="61055" y="139922"/>
                    <a:pt x="56864" y="139637"/>
                    <a:pt x="52388" y="138970"/>
                  </a:cubicBezTo>
                  <a:cubicBezTo>
                    <a:pt x="47911" y="138303"/>
                    <a:pt x="44291" y="137541"/>
                    <a:pt x="41529" y="136589"/>
                  </a:cubicBezTo>
                  <a:lnTo>
                    <a:pt x="42291" y="156781"/>
                  </a:lnTo>
                  <a:lnTo>
                    <a:pt x="42291" y="181070"/>
                  </a:lnTo>
                  <a:lnTo>
                    <a:pt x="67342" y="183737"/>
                  </a:lnTo>
                  <a:lnTo>
                    <a:pt x="67342" y="195548"/>
                  </a:lnTo>
                  <a:lnTo>
                    <a:pt x="191" y="195548"/>
                  </a:lnTo>
                  <a:lnTo>
                    <a:pt x="191" y="183737"/>
                  </a:lnTo>
                  <a:lnTo>
                    <a:pt x="17526" y="181070"/>
                  </a:lnTo>
                  <a:lnTo>
                    <a:pt x="17526" y="22193"/>
                  </a:lnTo>
                  <a:lnTo>
                    <a:pt x="0" y="17812"/>
                  </a:lnTo>
                  <a:lnTo>
                    <a:pt x="0" y="4858"/>
                  </a:lnTo>
                  <a:lnTo>
                    <a:pt x="34195" y="572"/>
                  </a:lnTo>
                  <a:lnTo>
                    <a:pt x="34671" y="572"/>
                  </a:lnTo>
                  <a:lnTo>
                    <a:pt x="39719" y="4858"/>
                  </a:lnTo>
                  <a:lnTo>
                    <a:pt x="39719" y="19050"/>
                  </a:lnTo>
                  <a:cubicBezTo>
                    <a:pt x="44482" y="13716"/>
                    <a:pt x="50483" y="9239"/>
                    <a:pt x="57626" y="5525"/>
                  </a:cubicBezTo>
                  <a:cubicBezTo>
                    <a:pt x="64770" y="1810"/>
                    <a:pt x="72771" y="0"/>
                    <a:pt x="81534" y="0"/>
                  </a:cubicBezTo>
                  <a:cubicBezTo>
                    <a:pt x="90964" y="0"/>
                    <a:pt x="99727" y="2286"/>
                    <a:pt x="107633" y="6953"/>
                  </a:cubicBezTo>
                  <a:cubicBezTo>
                    <a:pt x="115538" y="11621"/>
                    <a:pt x="121920" y="18859"/>
                    <a:pt x="126778" y="28575"/>
                  </a:cubicBezTo>
                  <a:cubicBezTo>
                    <a:pt x="131540" y="38386"/>
                    <a:pt x="134017" y="50673"/>
                    <a:pt x="134017" y="65627"/>
                  </a:cubicBezTo>
                  <a:cubicBezTo>
                    <a:pt x="133922" y="79343"/>
                    <a:pt x="131159" y="91821"/>
                    <a:pt x="125540" y="103156"/>
                  </a:cubicBezTo>
                  <a:close/>
                  <a:moveTo>
                    <a:pt x="54483" y="20765"/>
                  </a:moveTo>
                  <a:cubicBezTo>
                    <a:pt x="49149" y="23336"/>
                    <a:pt x="45053" y="26099"/>
                    <a:pt x="42196" y="29147"/>
                  </a:cubicBezTo>
                  <a:lnTo>
                    <a:pt x="42196" y="119825"/>
                  </a:lnTo>
                  <a:cubicBezTo>
                    <a:pt x="43339" y="121729"/>
                    <a:pt x="46196" y="123444"/>
                    <a:pt x="50768" y="124968"/>
                  </a:cubicBezTo>
                  <a:cubicBezTo>
                    <a:pt x="55340" y="126492"/>
                    <a:pt x="60389" y="127254"/>
                    <a:pt x="65818" y="127254"/>
                  </a:cubicBezTo>
                  <a:cubicBezTo>
                    <a:pt x="78200" y="127254"/>
                    <a:pt x="88202" y="122396"/>
                    <a:pt x="95821" y="112586"/>
                  </a:cubicBezTo>
                  <a:cubicBezTo>
                    <a:pt x="103442" y="102775"/>
                    <a:pt x="107252" y="88011"/>
                    <a:pt x="107252" y="68294"/>
                  </a:cubicBezTo>
                  <a:cubicBezTo>
                    <a:pt x="107252" y="50959"/>
                    <a:pt x="103918" y="38100"/>
                    <a:pt x="97250" y="29528"/>
                  </a:cubicBezTo>
                  <a:cubicBezTo>
                    <a:pt x="90583" y="21050"/>
                    <a:pt x="82010" y="16764"/>
                    <a:pt x="71628" y="16764"/>
                  </a:cubicBezTo>
                  <a:cubicBezTo>
                    <a:pt x="65532" y="16859"/>
                    <a:pt x="59817" y="18193"/>
                    <a:pt x="54483" y="2076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8B5EE23-FF27-BDEE-5B95-4CCDB7140F2D}"/>
                </a:ext>
              </a:extLst>
            </p:cNvPr>
            <p:cNvSpPr/>
            <p:nvPr/>
          </p:nvSpPr>
          <p:spPr>
            <a:xfrm>
              <a:off x="11222259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DB77716-EFD4-BFD1-8839-4DCDF600AE88}"/>
                </a:ext>
              </a:extLst>
            </p:cNvPr>
            <p:cNvSpPr/>
            <p:nvPr/>
          </p:nvSpPr>
          <p:spPr>
            <a:xfrm>
              <a:off x="11331797" y="6825964"/>
              <a:ext cx="118205" cy="139064"/>
            </a:xfrm>
            <a:custGeom>
              <a:avLst/>
              <a:gdLst>
                <a:gd name="connsiteX0" fmla="*/ 22765 w 118205"/>
                <a:gd name="connsiteY0" fmla="*/ 66961 h 139064"/>
                <a:gd name="connsiteX1" fmla="*/ 80010 w 118205"/>
                <a:gd name="connsiteY1" fmla="*/ 55531 h 139064"/>
                <a:gd name="connsiteX2" fmla="*/ 80010 w 118205"/>
                <a:gd name="connsiteY2" fmla="*/ 48768 h 139064"/>
                <a:gd name="connsiteX3" fmla="*/ 77629 w 118205"/>
                <a:gd name="connsiteY3" fmla="*/ 30956 h 139064"/>
                <a:gd name="connsiteX4" fmla="*/ 69342 w 118205"/>
                <a:gd name="connsiteY4" fmla="*/ 21431 h 139064"/>
                <a:gd name="connsiteX5" fmla="*/ 52578 w 118205"/>
                <a:gd name="connsiteY5" fmla="*/ 18383 h 139064"/>
                <a:gd name="connsiteX6" fmla="*/ 30575 w 118205"/>
                <a:gd name="connsiteY6" fmla="*/ 21907 h 139064"/>
                <a:gd name="connsiteX7" fmla="*/ 11240 w 118205"/>
                <a:gd name="connsiteY7" fmla="*/ 30480 h 139064"/>
                <a:gd name="connsiteX8" fmla="*/ 5239 w 118205"/>
                <a:gd name="connsiteY8" fmla="*/ 18002 h 139064"/>
                <a:gd name="connsiteX9" fmla="*/ 16764 w 118205"/>
                <a:gd name="connsiteY9" fmla="*/ 11049 h 139064"/>
                <a:gd name="connsiteX10" fmla="*/ 36290 w 118205"/>
                <a:gd name="connsiteY10" fmla="*/ 3334 h 139064"/>
                <a:gd name="connsiteX11" fmla="*/ 58388 w 118205"/>
                <a:gd name="connsiteY11" fmla="*/ 0 h 139064"/>
                <a:gd name="connsiteX12" fmla="*/ 85439 w 118205"/>
                <a:gd name="connsiteY12" fmla="*/ 4667 h 139064"/>
                <a:gd name="connsiteX13" fmla="*/ 99727 w 118205"/>
                <a:gd name="connsiteY13" fmla="*/ 19717 h 139064"/>
                <a:gd name="connsiteX14" fmla="*/ 104013 w 118205"/>
                <a:gd name="connsiteY14" fmla="*/ 47434 h 139064"/>
                <a:gd name="connsiteX15" fmla="*/ 104013 w 118205"/>
                <a:gd name="connsiteY15" fmla="*/ 124682 h 139064"/>
                <a:gd name="connsiteX16" fmla="*/ 118205 w 118205"/>
                <a:gd name="connsiteY16" fmla="*/ 124682 h 139064"/>
                <a:gd name="connsiteX17" fmla="*/ 118205 w 118205"/>
                <a:gd name="connsiteY17" fmla="*/ 135255 h 139064"/>
                <a:gd name="connsiteX18" fmla="*/ 106013 w 118205"/>
                <a:gd name="connsiteY18" fmla="*/ 137636 h 139064"/>
                <a:gd name="connsiteX19" fmla="*/ 93155 w 118205"/>
                <a:gd name="connsiteY19" fmla="*/ 138874 h 139064"/>
                <a:gd name="connsiteX20" fmla="*/ 84011 w 118205"/>
                <a:gd name="connsiteY20" fmla="*/ 136874 h 139064"/>
                <a:gd name="connsiteX21" fmla="*/ 81629 w 118205"/>
                <a:gd name="connsiteY21" fmla="*/ 127825 h 139064"/>
                <a:gd name="connsiteX22" fmla="*/ 81629 w 118205"/>
                <a:gd name="connsiteY22" fmla="*/ 119824 h 139064"/>
                <a:gd name="connsiteX23" fmla="*/ 63913 w 118205"/>
                <a:gd name="connsiteY23" fmla="*/ 133064 h 139064"/>
                <a:gd name="connsiteX24" fmla="*/ 40196 w 118205"/>
                <a:gd name="connsiteY24" fmla="*/ 139065 h 139064"/>
                <a:gd name="connsiteX25" fmla="*/ 11430 w 118205"/>
                <a:gd name="connsiteY25" fmla="*/ 129064 h 139064"/>
                <a:gd name="connsiteX26" fmla="*/ 0 w 118205"/>
                <a:gd name="connsiteY26" fmla="*/ 100298 h 139064"/>
                <a:gd name="connsiteX27" fmla="*/ 22765 w 118205"/>
                <a:gd name="connsiteY27" fmla="*/ 66961 h 139064"/>
                <a:gd name="connsiteX28" fmla="*/ 65151 w 118205"/>
                <a:gd name="connsiteY28" fmla="*/ 118872 h 139064"/>
                <a:gd name="connsiteX29" fmla="*/ 80105 w 118205"/>
                <a:gd name="connsiteY29" fmla="*/ 109728 h 139064"/>
                <a:gd name="connsiteX30" fmla="*/ 80105 w 118205"/>
                <a:gd name="connsiteY30" fmla="*/ 68294 h 139064"/>
                <a:gd name="connsiteX31" fmla="*/ 40481 w 118205"/>
                <a:gd name="connsiteY31" fmla="*/ 76391 h 139064"/>
                <a:gd name="connsiteX32" fmla="*/ 27146 w 118205"/>
                <a:gd name="connsiteY32" fmla="*/ 97441 h 139064"/>
                <a:gd name="connsiteX33" fmla="*/ 33528 w 118205"/>
                <a:gd name="connsiteY33" fmla="*/ 116586 h 139064"/>
                <a:gd name="connsiteX34" fmla="*/ 50768 w 118205"/>
                <a:gd name="connsiteY34" fmla="*/ 122682 h 139064"/>
                <a:gd name="connsiteX35" fmla="*/ 65151 w 118205"/>
                <a:gd name="connsiteY35" fmla="*/ 11887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064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09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4"/>
                    <a:pt x="93155" y="138874"/>
                  </a:cubicBezTo>
                  <a:cubicBezTo>
                    <a:pt x="88678" y="138874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824"/>
                  </a:lnTo>
                  <a:cubicBezTo>
                    <a:pt x="76772" y="124587"/>
                    <a:pt x="70961" y="129064"/>
                    <a:pt x="63913" y="133064"/>
                  </a:cubicBezTo>
                  <a:cubicBezTo>
                    <a:pt x="56864" y="137065"/>
                    <a:pt x="49054" y="139065"/>
                    <a:pt x="40196" y="139065"/>
                  </a:cubicBezTo>
                  <a:cubicBezTo>
                    <a:pt x="28670" y="139065"/>
                    <a:pt x="19050" y="135731"/>
                    <a:pt x="11430" y="129064"/>
                  </a:cubicBezTo>
                  <a:cubicBezTo>
                    <a:pt x="3810" y="122396"/>
                    <a:pt x="0" y="112776"/>
                    <a:pt x="0" y="100298"/>
                  </a:cubicBezTo>
                  <a:cubicBezTo>
                    <a:pt x="191" y="85249"/>
                    <a:pt x="7715" y="74104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4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8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722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724A1A1-00BF-E3BE-7352-D01ECC2CAC7C}"/>
                </a:ext>
              </a:extLst>
            </p:cNvPr>
            <p:cNvSpPr/>
            <p:nvPr/>
          </p:nvSpPr>
          <p:spPr>
            <a:xfrm>
              <a:off x="11455812" y="6828821"/>
              <a:ext cx="138683" cy="135540"/>
            </a:xfrm>
            <a:custGeom>
              <a:avLst/>
              <a:gdLst>
                <a:gd name="connsiteX0" fmla="*/ 95 w 138683"/>
                <a:gd name="connsiteY0" fmla="*/ 0 h 135540"/>
                <a:gd name="connsiteX1" fmla="*/ 55912 w 138683"/>
                <a:gd name="connsiteY1" fmla="*/ 0 h 135540"/>
                <a:gd name="connsiteX2" fmla="*/ 55912 w 138683"/>
                <a:gd name="connsiteY2" fmla="*/ 11335 h 135540"/>
                <a:gd name="connsiteX3" fmla="*/ 38862 w 138683"/>
                <a:gd name="connsiteY3" fmla="*/ 14478 h 135540"/>
                <a:gd name="connsiteX4" fmla="*/ 63151 w 138683"/>
                <a:gd name="connsiteY4" fmla="*/ 83820 h 135540"/>
                <a:gd name="connsiteX5" fmla="*/ 73247 w 138683"/>
                <a:gd name="connsiteY5" fmla="*/ 114395 h 135540"/>
                <a:gd name="connsiteX6" fmla="*/ 81915 w 138683"/>
                <a:gd name="connsiteY6" fmla="*/ 84772 h 135540"/>
                <a:gd name="connsiteX7" fmla="*/ 106204 w 138683"/>
                <a:gd name="connsiteY7" fmla="*/ 14478 h 135540"/>
                <a:gd name="connsiteX8" fmla="*/ 89821 w 138683"/>
                <a:gd name="connsiteY8" fmla="*/ 11335 h 135540"/>
                <a:gd name="connsiteX9" fmla="*/ 89821 w 138683"/>
                <a:gd name="connsiteY9" fmla="*/ 0 h 135540"/>
                <a:gd name="connsiteX10" fmla="*/ 138684 w 138683"/>
                <a:gd name="connsiteY10" fmla="*/ 0 h 135540"/>
                <a:gd name="connsiteX11" fmla="*/ 138684 w 138683"/>
                <a:gd name="connsiteY11" fmla="*/ 11335 h 135540"/>
                <a:gd name="connsiteX12" fmla="*/ 126206 w 138683"/>
                <a:gd name="connsiteY12" fmla="*/ 14478 h 135540"/>
                <a:gd name="connsiteX13" fmla="*/ 79724 w 138683"/>
                <a:gd name="connsiteY13" fmla="*/ 135541 h 135540"/>
                <a:gd name="connsiteX14" fmla="*/ 59246 w 138683"/>
                <a:gd name="connsiteY14" fmla="*/ 135541 h 135540"/>
                <a:gd name="connsiteX15" fmla="*/ 10858 w 138683"/>
                <a:gd name="connsiteY15" fmla="*/ 14478 h 135540"/>
                <a:gd name="connsiteX16" fmla="*/ 0 w 138683"/>
                <a:gd name="connsiteY16" fmla="*/ 11335 h 135540"/>
                <a:gd name="connsiteX17" fmla="*/ 0 w 138683"/>
                <a:gd name="connsiteY17" fmla="*/ 0 h 13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83" h="135540">
                  <a:moveTo>
                    <a:pt x="95" y="0"/>
                  </a:moveTo>
                  <a:lnTo>
                    <a:pt x="55912" y="0"/>
                  </a:lnTo>
                  <a:lnTo>
                    <a:pt x="55912" y="11335"/>
                  </a:lnTo>
                  <a:lnTo>
                    <a:pt x="38862" y="14478"/>
                  </a:lnTo>
                  <a:lnTo>
                    <a:pt x="63151" y="83820"/>
                  </a:lnTo>
                  <a:lnTo>
                    <a:pt x="73247" y="114395"/>
                  </a:lnTo>
                  <a:lnTo>
                    <a:pt x="81915" y="84772"/>
                  </a:lnTo>
                  <a:lnTo>
                    <a:pt x="106204" y="14478"/>
                  </a:lnTo>
                  <a:lnTo>
                    <a:pt x="89821" y="11335"/>
                  </a:lnTo>
                  <a:lnTo>
                    <a:pt x="89821" y="0"/>
                  </a:lnTo>
                  <a:lnTo>
                    <a:pt x="138684" y="0"/>
                  </a:lnTo>
                  <a:lnTo>
                    <a:pt x="138684" y="11335"/>
                  </a:lnTo>
                  <a:lnTo>
                    <a:pt x="126206" y="14478"/>
                  </a:lnTo>
                  <a:lnTo>
                    <a:pt x="79724" y="135541"/>
                  </a:lnTo>
                  <a:lnTo>
                    <a:pt x="59246" y="135541"/>
                  </a:lnTo>
                  <a:lnTo>
                    <a:pt x="10858" y="14478"/>
                  </a:lnTo>
                  <a:lnTo>
                    <a:pt x="0" y="1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8EC84BC-FE7C-7C73-491D-5FC1C9D6EDB6}"/>
                </a:ext>
              </a:extLst>
            </p:cNvPr>
            <p:cNvSpPr/>
            <p:nvPr/>
          </p:nvSpPr>
          <p:spPr>
            <a:xfrm>
              <a:off x="11603164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32345B2-8E64-1871-1E37-1140C5226CC3}"/>
                </a:ext>
              </a:extLst>
            </p:cNvPr>
            <p:cNvSpPr/>
            <p:nvPr/>
          </p:nvSpPr>
          <p:spPr>
            <a:xfrm>
              <a:off x="11733561" y="6824916"/>
              <a:ext cx="133731" cy="202223"/>
            </a:xfrm>
            <a:custGeom>
              <a:avLst/>
              <a:gdLst>
                <a:gd name="connsiteX0" fmla="*/ 13811 w 133731"/>
                <a:gd name="connsiteY0" fmla="*/ 192691 h 202223"/>
                <a:gd name="connsiteX1" fmla="*/ 0 w 133731"/>
                <a:gd name="connsiteY1" fmla="*/ 165830 h 202223"/>
                <a:gd name="connsiteX2" fmla="*/ 6572 w 133731"/>
                <a:gd name="connsiteY2" fmla="*/ 146304 h 202223"/>
                <a:gd name="connsiteX3" fmla="*/ 22288 w 133731"/>
                <a:gd name="connsiteY3" fmla="*/ 132778 h 202223"/>
                <a:gd name="connsiteX4" fmla="*/ 11240 w 133731"/>
                <a:gd name="connsiteY4" fmla="*/ 112586 h 202223"/>
                <a:gd name="connsiteX5" fmla="*/ 16288 w 133731"/>
                <a:gd name="connsiteY5" fmla="*/ 96202 h 202223"/>
                <a:gd name="connsiteX6" fmla="*/ 29527 w 133731"/>
                <a:gd name="connsiteY6" fmla="*/ 84392 h 202223"/>
                <a:gd name="connsiteX7" fmla="*/ 11144 w 133731"/>
                <a:gd name="connsiteY7" fmla="*/ 69247 h 202223"/>
                <a:gd name="connsiteX8" fmla="*/ 4763 w 133731"/>
                <a:gd name="connsiteY8" fmla="*/ 45910 h 202223"/>
                <a:gd name="connsiteX9" fmla="*/ 12573 w 133731"/>
                <a:gd name="connsiteY9" fmla="*/ 21622 h 202223"/>
                <a:gd name="connsiteX10" fmla="*/ 33242 w 133731"/>
                <a:gd name="connsiteY10" fmla="*/ 5715 h 202223"/>
                <a:gd name="connsiteX11" fmla="*/ 60579 w 133731"/>
                <a:gd name="connsiteY11" fmla="*/ 191 h 202223"/>
                <a:gd name="connsiteX12" fmla="*/ 98584 w 133731"/>
                <a:gd name="connsiteY12" fmla="*/ 10287 h 202223"/>
                <a:gd name="connsiteX13" fmla="*/ 109633 w 133731"/>
                <a:gd name="connsiteY13" fmla="*/ 3334 h 202223"/>
                <a:gd name="connsiteX14" fmla="*/ 125540 w 133731"/>
                <a:gd name="connsiteY14" fmla="*/ 0 h 202223"/>
                <a:gd name="connsiteX15" fmla="*/ 133731 w 133731"/>
                <a:gd name="connsiteY15" fmla="*/ 0 h 202223"/>
                <a:gd name="connsiteX16" fmla="*/ 133731 w 133731"/>
                <a:gd name="connsiteY16" fmla="*/ 21146 h 202223"/>
                <a:gd name="connsiteX17" fmla="*/ 107251 w 133731"/>
                <a:gd name="connsiteY17" fmla="*/ 21146 h 202223"/>
                <a:gd name="connsiteX18" fmla="*/ 113062 w 133731"/>
                <a:gd name="connsiteY18" fmla="*/ 41815 h 202223"/>
                <a:gd name="connsiteX19" fmla="*/ 105918 w 133731"/>
                <a:gd name="connsiteY19" fmla="*/ 66961 h 202223"/>
                <a:gd name="connsiteX20" fmla="*/ 86201 w 133731"/>
                <a:gd name="connsiteY20" fmla="*/ 83915 h 202223"/>
                <a:gd name="connsiteX21" fmla="*/ 57721 w 133731"/>
                <a:gd name="connsiteY21" fmla="*/ 89916 h 202223"/>
                <a:gd name="connsiteX22" fmla="*/ 39148 w 133731"/>
                <a:gd name="connsiteY22" fmla="*/ 87725 h 202223"/>
                <a:gd name="connsiteX23" fmla="*/ 33623 w 133731"/>
                <a:gd name="connsiteY23" fmla="*/ 95155 h 202223"/>
                <a:gd name="connsiteX24" fmla="*/ 31432 w 133731"/>
                <a:gd name="connsiteY24" fmla="*/ 103061 h 202223"/>
                <a:gd name="connsiteX25" fmla="*/ 37243 w 133731"/>
                <a:gd name="connsiteY25" fmla="*/ 114967 h 202223"/>
                <a:gd name="connsiteX26" fmla="*/ 57912 w 133731"/>
                <a:gd name="connsiteY26" fmla="*/ 118205 h 202223"/>
                <a:gd name="connsiteX27" fmla="*/ 85058 w 133731"/>
                <a:gd name="connsiteY27" fmla="*/ 118205 h 202223"/>
                <a:gd name="connsiteX28" fmla="*/ 119729 w 133731"/>
                <a:gd name="connsiteY28" fmla="*/ 127159 h 202223"/>
                <a:gd name="connsiteX29" fmla="*/ 131064 w 133731"/>
                <a:gd name="connsiteY29" fmla="*/ 152400 h 202223"/>
                <a:gd name="connsiteX30" fmla="*/ 121158 w 133731"/>
                <a:gd name="connsiteY30" fmla="*/ 177546 h 202223"/>
                <a:gd name="connsiteX31" fmla="*/ 94583 w 133731"/>
                <a:gd name="connsiteY31" fmla="*/ 195548 h 202223"/>
                <a:gd name="connsiteX32" fmla="*/ 58388 w 133731"/>
                <a:gd name="connsiteY32" fmla="*/ 202216 h 202223"/>
                <a:gd name="connsiteX33" fmla="*/ 13811 w 133731"/>
                <a:gd name="connsiteY33" fmla="*/ 192691 h 202223"/>
                <a:gd name="connsiteX34" fmla="*/ 82867 w 133731"/>
                <a:gd name="connsiteY34" fmla="*/ 184975 h 202223"/>
                <a:gd name="connsiteX35" fmla="*/ 99822 w 133731"/>
                <a:gd name="connsiteY35" fmla="*/ 174593 h 202223"/>
                <a:gd name="connsiteX36" fmla="*/ 106299 w 133731"/>
                <a:gd name="connsiteY36" fmla="*/ 158591 h 202223"/>
                <a:gd name="connsiteX37" fmla="*/ 100489 w 133731"/>
                <a:gd name="connsiteY37" fmla="*/ 142875 h 202223"/>
                <a:gd name="connsiteX38" fmla="*/ 78105 w 133731"/>
                <a:gd name="connsiteY38" fmla="*/ 137922 h 202223"/>
                <a:gd name="connsiteX39" fmla="*/ 49720 w 133731"/>
                <a:gd name="connsiteY39" fmla="*/ 137922 h 202223"/>
                <a:gd name="connsiteX40" fmla="*/ 34576 w 133731"/>
                <a:gd name="connsiteY40" fmla="*/ 136684 h 202223"/>
                <a:gd name="connsiteX41" fmla="*/ 24670 w 133731"/>
                <a:gd name="connsiteY41" fmla="*/ 160972 h 202223"/>
                <a:gd name="connsiteX42" fmla="*/ 32861 w 133731"/>
                <a:gd name="connsiteY42" fmla="*/ 181451 h 202223"/>
                <a:gd name="connsiteX43" fmla="*/ 60579 w 133731"/>
                <a:gd name="connsiteY43" fmla="*/ 188404 h 202223"/>
                <a:gd name="connsiteX44" fmla="*/ 82867 w 133731"/>
                <a:gd name="connsiteY44" fmla="*/ 184975 h 202223"/>
                <a:gd name="connsiteX45" fmla="*/ 87630 w 133731"/>
                <a:gd name="connsiteY45" fmla="*/ 44387 h 202223"/>
                <a:gd name="connsiteX46" fmla="*/ 80486 w 133731"/>
                <a:gd name="connsiteY46" fmla="*/ 20669 h 202223"/>
                <a:gd name="connsiteX47" fmla="*/ 59150 w 133731"/>
                <a:gd name="connsiteY47" fmla="*/ 13049 h 202223"/>
                <a:gd name="connsiteX48" fmla="*/ 38195 w 133731"/>
                <a:gd name="connsiteY48" fmla="*/ 20383 h 202223"/>
                <a:gd name="connsiteX49" fmla="*/ 30480 w 133731"/>
                <a:gd name="connsiteY49" fmla="*/ 43815 h 202223"/>
                <a:gd name="connsiteX50" fmla="*/ 37814 w 133731"/>
                <a:gd name="connsiteY50" fmla="*/ 67913 h 202223"/>
                <a:gd name="connsiteX51" fmla="*/ 60103 w 133731"/>
                <a:gd name="connsiteY51" fmla="*/ 76771 h 202223"/>
                <a:gd name="connsiteX52" fmla="*/ 87630 w 133731"/>
                <a:gd name="connsiteY52" fmla="*/ 44387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3731" h="202223">
                  <a:moveTo>
                    <a:pt x="13811" y="192691"/>
                  </a:moveTo>
                  <a:cubicBezTo>
                    <a:pt x="4572" y="186214"/>
                    <a:pt x="0" y="177260"/>
                    <a:pt x="0" y="165830"/>
                  </a:cubicBezTo>
                  <a:cubicBezTo>
                    <a:pt x="0" y="158782"/>
                    <a:pt x="2191" y="152305"/>
                    <a:pt x="6572" y="146304"/>
                  </a:cubicBezTo>
                  <a:cubicBezTo>
                    <a:pt x="10954" y="140398"/>
                    <a:pt x="16192" y="135922"/>
                    <a:pt x="22288" y="132778"/>
                  </a:cubicBezTo>
                  <a:cubicBezTo>
                    <a:pt x="14954" y="128588"/>
                    <a:pt x="11240" y="121920"/>
                    <a:pt x="11240" y="112586"/>
                  </a:cubicBezTo>
                  <a:cubicBezTo>
                    <a:pt x="11240" y="106775"/>
                    <a:pt x="12954" y="101346"/>
                    <a:pt x="16288" y="96202"/>
                  </a:cubicBezTo>
                  <a:cubicBezTo>
                    <a:pt x="19621" y="91059"/>
                    <a:pt x="24098" y="87154"/>
                    <a:pt x="29527" y="84392"/>
                  </a:cubicBezTo>
                  <a:cubicBezTo>
                    <a:pt x="21526" y="80867"/>
                    <a:pt x="15335" y="75819"/>
                    <a:pt x="11144" y="69247"/>
                  </a:cubicBezTo>
                  <a:cubicBezTo>
                    <a:pt x="6858" y="62674"/>
                    <a:pt x="4763" y="54864"/>
                    <a:pt x="4763" y="45910"/>
                  </a:cubicBezTo>
                  <a:cubicBezTo>
                    <a:pt x="4763" y="36576"/>
                    <a:pt x="7334" y="28480"/>
                    <a:pt x="12573" y="21622"/>
                  </a:cubicBezTo>
                  <a:cubicBezTo>
                    <a:pt x="17812" y="14764"/>
                    <a:pt x="24670" y="9430"/>
                    <a:pt x="33242" y="5715"/>
                  </a:cubicBezTo>
                  <a:cubicBezTo>
                    <a:pt x="41815" y="2000"/>
                    <a:pt x="50959" y="191"/>
                    <a:pt x="60579" y="191"/>
                  </a:cubicBezTo>
                  <a:cubicBezTo>
                    <a:pt x="76771" y="191"/>
                    <a:pt x="89440" y="3524"/>
                    <a:pt x="98584" y="10287"/>
                  </a:cubicBezTo>
                  <a:cubicBezTo>
                    <a:pt x="100965" y="7906"/>
                    <a:pt x="104680" y="5524"/>
                    <a:pt x="109633" y="3334"/>
                  </a:cubicBezTo>
                  <a:cubicBezTo>
                    <a:pt x="114586" y="1048"/>
                    <a:pt x="119920" y="0"/>
                    <a:pt x="125540" y="0"/>
                  </a:cubicBezTo>
                  <a:lnTo>
                    <a:pt x="133731" y="0"/>
                  </a:lnTo>
                  <a:lnTo>
                    <a:pt x="133731" y="21146"/>
                  </a:lnTo>
                  <a:lnTo>
                    <a:pt x="107251" y="21146"/>
                  </a:lnTo>
                  <a:cubicBezTo>
                    <a:pt x="111061" y="27051"/>
                    <a:pt x="113062" y="34004"/>
                    <a:pt x="113062" y="41815"/>
                  </a:cubicBezTo>
                  <a:cubicBezTo>
                    <a:pt x="113062" y="51245"/>
                    <a:pt x="110680" y="59626"/>
                    <a:pt x="105918" y="66961"/>
                  </a:cubicBezTo>
                  <a:cubicBezTo>
                    <a:pt x="101155" y="74295"/>
                    <a:pt x="94583" y="79915"/>
                    <a:pt x="86201" y="83915"/>
                  </a:cubicBezTo>
                  <a:cubicBezTo>
                    <a:pt x="77819" y="87916"/>
                    <a:pt x="68294" y="89916"/>
                    <a:pt x="57721" y="89916"/>
                  </a:cubicBezTo>
                  <a:cubicBezTo>
                    <a:pt x="50863" y="89916"/>
                    <a:pt x="44672" y="89154"/>
                    <a:pt x="39148" y="87725"/>
                  </a:cubicBezTo>
                  <a:cubicBezTo>
                    <a:pt x="36862" y="90011"/>
                    <a:pt x="35052" y="92488"/>
                    <a:pt x="33623" y="95155"/>
                  </a:cubicBezTo>
                  <a:cubicBezTo>
                    <a:pt x="32194" y="97822"/>
                    <a:pt x="31432" y="100489"/>
                    <a:pt x="31432" y="103061"/>
                  </a:cubicBezTo>
                  <a:cubicBezTo>
                    <a:pt x="31432" y="108871"/>
                    <a:pt x="33338" y="112776"/>
                    <a:pt x="37243" y="114967"/>
                  </a:cubicBezTo>
                  <a:cubicBezTo>
                    <a:pt x="41148" y="117157"/>
                    <a:pt x="48006" y="118205"/>
                    <a:pt x="57912" y="118205"/>
                  </a:cubicBezTo>
                  <a:lnTo>
                    <a:pt x="85058" y="118205"/>
                  </a:lnTo>
                  <a:cubicBezTo>
                    <a:pt x="100584" y="118205"/>
                    <a:pt x="112204" y="121158"/>
                    <a:pt x="119729" y="127159"/>
                  </a:cubicBezTo>
                  <a:cubicBezTo>
                    <a:pt x="127254" y="133160"/>
                    <a:pt x="131064" y="141542"/>
                    <a:pt x="131064" y="152400"/>
                  </a:cubicBezTo>
                  <a:cubicBezTo>
                    <a:pt x="131064" y="161544"/>
                    <a:pt x="127730" y="169926"/>
                    <a:pt x="121158" y="177546"/>
                  </a:cubicBezTo>
                  <a:cubicBezTo>
                    <a:pt x="114586" y="185166"/>
                    <a:pt x="105727" y="191167"/>
                    <a:pt x="94583" y="195548"/>
                  </a:cubicBezTo>
                  <a:cubicBezTo>
                    <a:pt x="83439" y="199930"/>
                    <a:pt x="71342" y="202216"/>
                    <a:pt x="58388" y="202216"/>
                  </a:cubicBezTo>
                  <a:cubicBezTo>
                    <a:pt x="37909" y="202406"/>
                    <a:pt x="23050" y="199168"/>
                    <a:pt x="13811" y="192691"/>
                  </a:cubicBezTo>
                  <a:close/>
                  <a:moveTo>
                    <a:pt x="82867" y="184975"/>
                  </a:moveTo>
                  <a:cubicBezTo>
                    <a:pt x="89821" y="182690"/>
                    <a:pt x="95536" y="179165"/>
                    <a:pt x="99822" y="174593"/>
                  </a:cubicBezTo>
                  <a:cubicBezTo>
                    <a:pt x="104203" y="170021"/>
                    <a:pt x="106299" y="164687"/>
                    <a:pt x="106299" y="158591"/>
                  </a:cubicBezTo>
                  <a:cubicBezTo>
                    <a:pt x="106299" y="151352"/>
                    <a:pt x="104394" y="146114"/>
                    <a:pt x="100489" y="142875"/>
                  </a:cubicBezTo>
                  <a:cubicBezTo>
                    <a:pt x="96679" y="139541"/>
                    <a:pt x="89154" y="137922"/>
                    <a:pt x="78105" y="137922"/>
                  </a:cubicBezTo>
                  <a:lnTo>
                    <a:pt x="49720" y="137922"/>
                  </a:lnTo>
                  <a:cubicBezTo>
                    <a:pt x="43339" y="137922"/>
                    <a:pt x="38290" y="137541"/>
                    <a:pt x="34576" y="136684"/>
                  </a:cubicBezTo>
                  <a:cubicBezTo>
                    <a:pt x="28003" y="143923"/>
                    <a:pt x="24670" y="152019"/>
                    <a:pt x="24670" y="160972"/>
                  </a:cubicBezTo>
                  <a:cubicBezTo>
                    <a:pt x="24670" y="169926"/>
                    <a:pt x="27432" y="176784"/>
                    <a:pt x="32861" y="181451"/>
                  </a:cubicBezTo>
                  <a:cubicBezTo>
                    <a:pt x="38290" y="186119"/>
                    <a:pt x="47530" y="188404"/>
                    <a:pt x="60579" y="188404"/>
                  </a:cubicBezTo>
                  <a:cubicBezTo>
                    <a:pt x="68485" y="188500"/>
                    <a:pt x="75914" y="187357"/>
                    <a:pt x="82867" y="184975"/>
                  </a:cubicBezTo>
                  <a:close/>
                  <a:moveTo>
                    <a:pt x="87630" y="44387"/>
                  </a:moveTo>
                  <a:cubicBezTo>
                    <a:pt x="87630" y="33623"/>
                    <a:pt x="85249" y="25718"/>
                    <a:pt x="80486" y="20669"/>
                  </a:cubicBezTo>
                  <a:cubicBezTo>
                    <a:pt x="75724" y="15621"/>
                    <a:pt x="68675" y="13049"/>
                    <a:pt x="59150" y="13049"/>
                  </a:cubicBezTo>
                  <a:cubicBezTo>
                    <a:pt x="50292" y="13049"/>
                    <a:pt x="43339" y="15526"/>
                    <a:pt x="38195" y="20383"/>
                  </a:cubicBezTo>
                  <a:cubicBezTo>
                    <a:pt x="33052" y="25241"/>
                    <a:pt x="30480" y="33052"/>
                    <a:pt x="30480" y="43815"/>
                  </a:cubicBezTo>
                  <a:cubicBezTo>
                    <a:pt x="30480" y="53912"/>
                    <a:pt x="32956" y="61913"/>
                    <a:pt x="37814" y="67913"/>
                  </a:cubicBezTo>
                  <a:cubicBezTo>
                    <a:pt x="42672" y="73914"/>
                    <a:pt x="50101" y="76771"/>
                    <a:pt x="60103" y="76771"/>
                  </a:cubicBezTo>
                  <a:cubicBezTo>
                    <a:pt x="78486" y="76867"/>
                    <a:pt x="87630" y="66008"/>
                    <a:pt x="87630" y="4438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E7F9202-A357-A459-A691-B166FDCE1D21}"/>
                </a:ext>
              </a:extLst>
            </p:cNvPr>
            <p:cNvSpPr/>
            <p:nvPr/>
          </p:nvSpPr>
          <p:spPr>
            <a:xfrm>
              <a:off x="11873388" y="6765289"/>
              <a:ext cx="148113" cy="197167"/>
            </a:xfrm>
            <a:custGeom>
              <a:avLst/>
              <a:gdLst>
                <a:gd name="connsiteX0" fmla="*/ 20193 w 148113"/>
                <a:gd name="connsiteY0" fmla="*/ 17621 h 197167"/>
                <a:gd name="connsiteX1" fmla="*/ 0 w 148113"/>
                <a:gd name="connsiteY1" fmla="*/ 14954 h 197167"/>
                <a:gd name="connsiteX2" fmla="*/ 0 w 148113"/>
                <a:gd name="connsiteY2" fmla="*/ 4572 h 197167"/>
                <a:gd name="connsiteX3" fmla="*/ 39243 w 148113"/>
                <a:gd name="connsiteY3" fmla="*/ 0 h 197167"/>
                <a:gd name="connsiteX4" fmla="*/ 39719 w 148113"/>
                <a:gd name="connsiteY4" fmla="*/ 0 h 197167"/>
                <a:gd name="connsiteX5" fmla="*/ 45053 w 148113"/>
                <a:gd name="connsiteY5" fmla="*/ 3619 h 197167"/>
                <a:gd name="connsiteX6" fmla="*/ 45053 w 148113"/>
                <a:gd name="connsiteY6" fmla="*/ 59436 h 197167"/>
                <a:gd name="connsiteX7" fmla="*/ 44101 w 148113"/>
                <a:gd name="connsiteY7" fmla="*/ 79915 h 197167"/>
                <a:gd name="connsiteX8" fmla="*/ 65246 w 148113"/>
                <a:gd name="connsiteY8" fmla="*/ 66675 h 197167"/>
                <a:gd name="connsiteX9" fmla="*/ 92488 w 148113"/>
                <a:gd name="connsiteY9" fmla="*/ 60388 h 197167"/>
                <a:gd name="connsiteX10" fmla="*/ 116110 w 148113"/>
                <a:gd name="connsiteY10" fmla="*/ 66199 h 197167"/>
                <a:gd name="connsiteX11" fmla="*/ 127921 w 148113"/>
                <a:gd name="connsiteY11" fmla="*/ 83915 h 197167"/>
                <a:gd name="connsiteX12" fmla="*/ 131254 w 148113"/>
                <a:gd name="connsiteY12" fmla="*/ 116014 h 197167"/>
                <a:gd name="connsiteX13" fmla="*/ 131254 w 148113"/>
                <a:gd name="connsiteY13" fmla="*/ 183166 h 197167"/>
                <a:gd name="connsiteX14" fmla="*/ 148114 w 148113"/>
                <a:gd name="connsiteY14" fmla="*/ 185357 h 197167"/>
                <a:gd name="connsiteX15" fmla="*/ 148114 w 148113"/>
                <a:gd name="connsiteY15" fmla="*/ 197167 h 197167"/>
                <a:gd name="connsiteX16" fmla="*/ 90583 w 148113"/>
                <a:gd name="connsiteY16" fmla="*/ 197167 h 197167"/>
                <a:gd name="connsiteX17" fmla="*/ 90583 w 148113"/>
                <a:gd name="connsiteY17" fmla="*/ 185261 h 197167"/>
                <a:gd name="connsiteX18" fmla="*/ 106204 w 148113"/>
                <a:gd name="connsiteY18" fmla="*/ 183071 h 197167"/>
                <a:gd name="connsiteX19" fmla="*/ 106204 w 148113"/>
                <a:gd name="connsiteY19" fmla="*/ 115729 h 197167"/>
                <a:gd name="connsiteX20" fmla="*/ 104299 w 148113"/>
                <a:gd name="connsiteY20" fmla="*/ 93440 h 197167"/>
                <a:gd name="connsiteX21" fmla="*/ 97060 w 148113"/>
                <a:gd name="connsiteY21" fmla="*/ 81439 h 197167"/>
                <a:gd name="connsiteX22" fmla="*/ 81153 w 148113"/>
                <a:gd name="connsiteY22" fmla="*/ 77438 h 197167"/>
                <a:gd name="connsiteX23" fmla="*/ 62579 w 148113"/>
                <a:gd name="connsiteY23" fmla="*/ 81820 h 197167"/>
                <a:gd name="connsiteX24" fmla="*/ 45244 w 148113"/>
                <a:gd name="connsiteY24" fmla="*/ 91916 h 197167"/>
                <a:gd name="connsiteX25" fmla="*/ 45244 w 148113"/>
                <a:gd name="connsiteY25" fmla="*/ 183166 h 197167"/>
                <a:gd name="connsiteX26" fmla="*/ 61817 w 148113"/>
                <a:gd name="connsiteY26" fmla="*/ 185357 h 197167"/>
                <a:gd name="connsiteX27" fmla="*/ 61817 w 148113"/>
                <a:gd name="connsiteY27" fmla="*/ 197167 h 197167"/>
                <a:gd name="connsiteX28" fmla="*/ 5715 w 148113"/>
                <a:gd name="connsiteY28" fmla="*/ 197167 h 197167"/>
                <a:gd name="connsiteX29" fmla="*/ 5715 w 148113"/>
                <a:gd name="connsiteY29" fmla="*/ 185261 h 197167"/>
                <a:gd name="connsiteX30" fmla="*/ 20193 w 148113"/>
                <a:gd name="connsiteY30" fmla="*/ 183356 h 197167"/>
                <a:gd name="connsiteX31" fmla="*/ 20193 w 148113"/>
                <a:gd name="connsiteY31" fmla="*/ 17621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113" h="197167">
                  <a:moveTo>
                    <a:pt x="20193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9243" y="0"/>
                  </a:lnTo>
                  <a:lnTo>
                    <a:pt x="39719" y="0"/>
                  </a:lnTo>
                  <a:lnTo>
                    <a:pt x="45053" y="3619"/>
                  </a:lnTo>
                  <a:lnTo>
                    <a:pt x="45053" y="59436"/>
                  </a:lnTo>
                  <a:lnTo>
                    <a:pt x="44101" y="79915"/>
                  </a:lnTo>
                  <a:cubicBezTo>
                    <a:pt x="49244" y="75248"/>
                    <a:pt x="56293" y="70866"/>
                    <a:pt x="65246" y="66675"/>
                  </a:cubicBezTo>
                  <a:cubicBezTo>
                    <a:pt x="74200" y="62484"/>
                    <a:pt x="83344" y="60388"/>
                    <a:pt x="92488" y="60388"/>
                  </a:cubicBezTo>
                  <a:cubicBezTo>
                    <a:pt x="102584" y="60388"/>
                    <a:pt x="110490" y="62293"/>
                    <a:pt x="116110" y="66199"/>
                  </a:cubicBezTo>
                  <a:cubicBezTo>
                    <a:pt x="121729" y="70009"/>
                    <a:pt x="125635" y="75914"/>
                    <a:pt x="127921" y="83915"/>
                  </a:cubicBezTo>
                  <a:cubicBezTo>
                    <a:pt x="130207" y="91821"/>
                    <a:pt x="131254" y="102584"/>
                    <a:pt x="131254" y="116014"/>
                  </a:cubicBezTo>
                  <a:lnTo>
                    <a:pt x="131254" y="183166"/>
                  </a:lnTo>
                  <a:lnTo>
                    <a:pt x="148114" y="185357"/>
                  </a:lnTo>
                  <a:lnTo>
                    <a:pt x="148114" y="197167"/>
                  </a:lnTo>
                  <a:lnTo>
                    <a:pt x="90583" y="197167"/>
                  </a:lnTo>
                  <a:lnTo>
                    <a:pt x="90583" y="185261"/>
                  </a:lnTo>
                  <a:lnTo>
                    <a:pt x="106204" y="183071"/>
                  </a:lnTo>
                  <a:lnTo>
                    <a:pt x="106204" y="115729"/>
                  </a:lnTo>
                  <a:cubicBezTo>
                    <a:pt x="106204" y="106299"/>
                    <a:pt x="105537" y="98869"/>
                    <a:pt x="104299" y="93440"/>
                  </a:cubicBezTo>
                  <a:cubicBezTo>
                    <a:pt x="103061" y="88011"/>
                    <a:pt x="100584" y="84010"/>
                    <a:pt x="97060" y="81439"/>
                  </a:cubicBezTo>
                  <a:cubicBezTo>
                    <a:pt x="93536" y="78772"/>
                    <a:pt x="88201" y="77438"/>
                    <a:pt x="81153" y="77438"/>
                  </a:cubicBezTo>
                  <a:cubicBezTo>
                    <a:pt x="75343" y="77438"/>
                    <a:pt x="69247" y="78867"/>
                    <a:pt x="62579" y="81820"/>
                  </a:cubicBezTo>
                  <a:cubicBezTo>
                    <a:pt x="55912" y="84773"/>
                    <a:pt x="50197" y="88106"/>
                    <a:pt x="45244" y="91916"/>
                  </a:cubicBezTo>
                  <a:lnTo>
                    <a:pt x="45244" y="183166"/>
                  </a:lnTo>
                  <a:lnTo>
                    <a:pt x="61817" y="185357"/>
                  </a:lnTo>
                  <a:lnTo>
                    <a:pt x="61817" y="197167"/>
                  </a:lnTo>
                  <a:lnTo>
                    <a:pt x="5715" y="197167"/>
                  </a:lnTo>
                  <a:lnTo>
                    <a:pt x="5715" y="185261"/>
                  </a:lnTo>
                  <a:lnTo>
                    <a:pt x="20193" y="183356"/>
                  </a:lnTo>
                  <a:lnTo>
                    <a:pt x="20193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59746C0-8BB8-50EF-0454-74D64CAC73A6}"/>
                </a:ext>
              </a:extLst>
            </p:cNvPr>
            <p:cNvSpPr/>
            <p:nvPr/>
          </p:nvSpPr>
          <p:spPr>
            <a:xfrm>
              <a:off x="12038742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106 w 110680"/>
                <a:gd name="connsiteY17" fmla="*/ 57531 h 139827"/>
                <a:gd name="connsiteX18" fmla="*/ 84868 w 110680"/>
                <a:gd name="connsiteY18" fmla="*/ 47149 h 139827"/>
                <a:gd name="connsiteX19" fmla="*/ 78296 w 110680"/>
                <a:gd name="connsiteY19" fmla="*/ 22479 h 139827"/>
                <a:gd name="connsiteX20" fmla="*/ 58198 w 110680"/>
                <a:gd name="connsiteY20" fmla="*/ 13430 h 139827"/>
                <a:gd name="connsiteX21" fmla="*/ 35909 w 110680"/>
                <a:gd name="connsiteY21" fmla="*/ 23527 h 139827"/>
                <a:gd name="connsiteX22" fmla="*/ 26384 w 110680"/>
                <a:gd name="connsiteY22" fmla="*/ 57436 h 139827"/>
                <a:gd name="connsiteX23" fmla="*/ 84106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106" y="57531"/>
                  </a:moveTo>
                  <a:cubicBezTo>
                    <a:pt x="84582" y="54197"/>
                    <a:pt x="84868" y="50768"/>
                    <a:pt x="84868" y="47149"/>
                  </a:cubicBezTo>
                  <a:cubicBezTo>
                    <a:pt x="84677" y="36767"/>
                    <a:pt x="82487" y="28480"/>
                    <a:pt x="78296" y="22479"/>
                  </a:cubicBezTo>
                  <a:cubicBezTo>
                    <a:pt x="74009" y="16478"/>
                    <a:pt x="67342" y="13430"/>
                    <a:pt x="58198" y="13430"/>
                  </a:cubicBezTo>
                  <a:cubicBezTo>
                    <a:pt x="48863" y="13430"/>
                    <a:pt x="41434" y="16764"/>
                    <a:pt x="35909" y="23527"/>
                  </a:cubicBezTo>
                  <a:cubicBezTo>
                    <a:pt x="30385" y="30290"/>
                    <a:pt x="27242" y="41529"/>
                    <a:pt x="26384" y="57436"/>
                  </a:cubicBezTo>
                  <a:lnTo>
                    <a:pt x="84106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A2CA46D-A83F-9C96-55C7-778B89A1CB35}"/>
                </a:ext>
              </a:extLst>
            </p:cNvPr>
            <p:cNvSpPr/>
            <p:nvPr/>
          </p:nvSpPr>
          <p:spPr>
            <a:xfrm>
              <a:off x="12170568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E5D78BA-70AF-B9C5-E131-9C6E23C19F0E}"/>
                </a:ext>
              </a:extLst>
            </p:cNvPr>
            <p:cNvSpPr/>
            <p:nvPr/>
          </p:nvSpPr>
          <p:spPr>
            <a:xfrm>
              <a:off x="12279820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4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2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FD72D0D-3F2B-7392-854A-900DFECE2A6E}"/>
                </a:ext>
              </a:extLst>
            </p:cNvPr>
            <p:cNvSpPr/>
            <p:nvPr/>
          </p:nvSpPr>
          <p:spPr>
            <a:xfrm>
              <a:off x="12470415" y="6825678"/>
              <a:ext cx="97440" cy="202215"/>
            </a:xfrm>
            <a:custGeom>
              <a:avLst/>
              <a:gdLst>
                <a:gd name="connsiteX0" fmla="*/ 20098 w 97440"/>
                <a:gd name="connsiteY0" fmla="*/ 117443 h 202215"/>
                <a:gd name="connsiteX1" fmla="*/ 30290 w 97440"/>
                <a:gd name="connsiteY1" fmla="*/ 123920 h 202215"/>
                <a:gd name="connsiteX2" fmla="*/ 46768 w 97440"/>
                <a:gd name="connsiteY2" fmla="*/ 126778 h 202215"/>
                <a:gd name="connsiteX3" fmla="*/ 66961 w 97440"/>
                <a:gd name="connsiteY3" fmla="*/ 121444 h 202215"/>
                <a:gd name="connsiteX4" fmla="*/ 73438 w 97440"/>
                <a:gd name="connsiteY4" fmla="*/ 106775 h 202215"/>
                <a:gd name="connsiteX5" fmla="*/ 69342 w 97440"/>
                <a:gd name="connsiteY5" fmla="*/ 95441 h 202215"/>
                <a:gd name="connsiteX6" fmla="*/ 57912 w 97440"/>
                <a:gd name="connsiteY6" fmla="*/ 86868 h 202215"/>
                <a:gd name="connsiteX7" fmla="*/ 36862 w 97440"/>
                <a:gd name="connsiteY7" fmla="*/ 77819 h 202215"/>
                <a:gd name="connsiteX8" fmla="*/ 9811 w 97440"/>
                <a:gd name="connsiteY8" fmla="*/ 61055 h 202215"/>
                <a:gd name="connsiteX9" fmla="*/ 1238 w 97440"/>
                <a:gd name="connsiteY9" fmla="*/ 35433 h 202215"/>
                <a:gd name="connsiteX10" fmla="*/ 7620 w 97440"/>
                <a:gd name="connsiteY10" fmla="*/ 16859 h 202215"/>
                <a:gd name="connsiteX11" fmla="*/ 25146 w 97440"/>
                <a:gd name="connsiteY11" fmla="*/ 4477 h 202215"/>
                <a:gd name="connsiteX12" fmla="*/ 50006 w 97440"/>
                <a:gd name="connsiteY12" fmla="*/ 0 h 202215"/>
                <a:gd name="connsiteX13" fmla="*/ 69342 w 97440"/>
                <a:gd name="connsiteY13" fmla="*/ 1715 h 202215"/>
                <a:gd name="connsiteX14" fmla="*/ 82677 w 97440"/>
                <a:gd name="connsiteY14" fmla="*/ 5048 h 202215"/>
                <a:gd name="connsiteX15" fmla="*/ 89440 w 97440"/>
                <a:gd name="connsiteY15" fmla="*/ 7239 h 202215"/>
                <a:gd name="connsiteX16" fmla="*/ 89440 w 97440"/>
                <a:gd name="connsiteY16" fmla="*/ 37052 h 202215"/>
                <a:gd name="connsiteX17" fmla="*/ 74771 w 97440"/>
                <a:gd name="connsiteY17" fmla="*/ 37052 h 202215"/>
                <a:gd name="connsiteX18" fmla="*/ 70009 w 97440"/>
                <a:gd name="connsiteY18" fmla="*/ 19241 h 202215"/>
                <a:gd name="connsiteX19" fmla="*/ 62294 w 97440"/>
                <a:gd name="connsiteY19" fmla="*/ 14288 h 202215"/>
                <a:gd name="connsiteX20" fmla="*/ 48292 w 97440"/>
                <a:gd name="connsiteY20" fmla="*/ 12287 h 202215"/>
                <a:gd name="connsiteX21" fmla="*/ 30861 w 97440"/>
                <a:gd name="connsiteY21" fmla="*/ 17050 h 202215"/>
                <a:gd name="connsiteX22" fmla="*/ 24289 w 97440"/>
                <a:gd name="connsiteY22" fmla="*/ 30004 h 202215"/>
                <a:gd name="connsiteX23" fmla="*/ 27813 w 97440"/>
                <a:gd name="connsiteY23" fmla="*/ 41910 h 202215"/>
                <a:gd name="connsiteX24" fmla="*/ 36576 w 97440"/>
                <a:gd name="connsiteY24" fmla="*/ 49435 h 202215"/>
                <a:gd name="connsiteX25" fmla="*/ 51054 w 97440"/>
                <a:gd name="connsiteY25" fmla="*/ 56198 h 202215"/>
                <a:gd name="connsiteX26" fmla="*/ 55817 w 97440"/>
                <a:gd name="connsiteY26" fmla="*/ 58103 h 202215"/>
                <a:gd name="connsiteX27" fmla="*/ 77724 w 97440"/>
                <a:gd name="connsiteY27" fmla="*/ 68199 h 202215"/>
                <a:gd name="connsiteX28" fmla="*/ 91821 w 97440"/>
                <a:gd name="connsiteY28" fmla="*/ 80867 h 202215"/>
                <a:gd name="connsiteX29" fmla="*/ 97441 w 97440"/>
                <a:gd name="connsiteY29" fmla="*/ 100013 h 202215"/>
                <a:gd name="connsiteX30" fmla="*/ 83629 w 97440"/>
                <a:gd name="connsiteY30" fmla="*/ 128397 h 202215"/>
                <a:gd name="connsiteX31" fmla="*/ 45720 w 97440"/>
                <a:gd name="connsiteY31" fmla="*/ 138970 h 202215"/>
                <a:gd name="connsiteX32" fmla="*/ 21050 w 97440"/>
                <a:gd name="connsiteY32" fmla="*/ 135731 h 202215"/>
                <a:gd name="connsiteX33" fmla="*/ 0 w 97440"/>
                <a:gd name="connsiteY33" fmla="*/ 129159 h 202215"/>
                <a:gd name="connsiteX34" fmla="*/ 0 w 97440"/>
                <a:gd name="connsiteY34" fmla="*/ 98393 h 202215"/>
                <a:gd name="connsiteX35" fmla="*/ 15621 w 97440"/>
                <a:gd name="connsiteY35" fmla="*/ 98393 h 202215"/>
                <a:gd name="connsiteX36" fmla="*/ 20098 w 97440"/>
                <a:gd name="connsiteY36" fmla="*/ 117443 h 202215"/>
                <a:gd name="connsiteX37" fmla="*/ 61055 w 97440"/>
                <a:gd name="connsiteY37" fmla="*/ 185071 h 202215"/>
                <a:gd name="connsiteX38" fmla="*/ 52864 w 97440"/>
                <a:gd name="connsiteY38" fmla="*/ 196882 h 202215"/>
                <a:gd name="connsiteX39" fmla="*/ 45911 w 97440"/>
                <a:gd name="connsiteY39" fmla="*/ 202216 h 202215"/>
                <a:gd name="connsiteX40" fmla="*/ 45625 w 97440"/>
                <a:gd name="connsiteY40" fmla="*/ 202216 h 202215"/>
                <a:gd name="connsiteX41" fmla="*/ 37433 w 97440"/>
                <a:gd name="connsiteY41" fmla="*/ 197930 h 202215"/>
                <a:gd name="connsiteX42" fmla="*/ 37243 w 97440"/>
                <a:gd name="connsiteY42" fmla="*/ 196501 h 202215"/>
                <a:gd name="connsiteX43" fmla="*/ 42767 w 97440"/>
                <a:gd name="connsiteY43" fmla="*/ 190024 h 202215"/>
                <a:gd name="connsiteX44" fmla="*/ 44958 w 97440"/>
                <a:gd name="connsiteY44" fmla="*/ 179927 h 202215"/>
                <a:gd name="connsiteX45" fmla="*/ 43625 w 97440"/>
                <a:gd name="connsiteY45" fmla="*/ 174879 h 202215"/>
                <a:gd name="connsiteX46" fmla="*/ 39910 w 97440"/>
                <a:gd name="connsiteY46" fmla="*/ 171260 h 202215"/>
                <a:gd name="connsiteX47" fmla="*/ 35147 w 97440"/>
                <a:gd name="connsiteY47" fmla="*/ 161639 h 202215"/>
                <a:gd name="connsiteX48" fmla="*/ 39243 w 97440"/>
                <a:gd name="connsiteY48" fmla="*/ 152781 h 202215"/>
                <a:gd name="connsiteX49" fmla="*/ 47911 w 97440"/>
                <a:gd name="connsiteY49" fmla="*/ 150114 h 202215"/>
                <a:gd name="connsiteX50" fmla="*/ 48863 w 97440"/>
                <a:gd name="connsiteY50" fmla="*/ 150114 h 202215"/>
                <a:gd name="connsiteX51" fmla="*/ 60389 w 97440"/>
                <a:gd name="connsiteY51" fmla="*/ 155162 h 202215"/>
                <a:gd name="connsiteX52" fmla="*/ 64770 w 97440"/>
                <a:gd name="connsiteY52" fmla="*/ 169355 h 202215"/>
                <a:gd name="connsiteX53" fmla="*/ 61055 w 97440"/>
                <a:gd name="connsiteY53" fmla="*/ 18507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440" h="202215">
                  <a:moveTo>
                    <a:pt x="20098" y="117443"/>
                  </a:moveTo>
                  <a:cubicBezTo>
                    <a:pt x="21717" y="119825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20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1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4"/>
                    <a:pt x="36862" y="77819"/>
                  </a:cubicBezTo>
                  <a:cubicBezTo>
                    <a:pt x="24479" y="73152"/>
                    <a:pt x="15431" y="67628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30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2"/>
                    <a:pt x="69342" y="1715"/>
                  </a:cubicBezTo>
                  <a:cubicBezTo>
                    <a:pt x="74867" y="2858"/>
                    <a:pt x="79343" y="4001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1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7"/>
                    <a:pt x="30861" y="17050"/>
                  </a:cubicBezTo>
                  <a:cubicBezTo>
                    <a:pt x="26479" y="20288"/>
                    <a:pt x="24289" y="24575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8"/>
                  </a:cubicBezTo>
                  <a:lnTo>
                    <a:pt x="55817" y="58103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9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9"/>
                    <a:pt x="83629" y="128397"/>
                  </a:cubicBezTo>
                  <a:cubicBezTo>
                    <a:pt x="74390" y="135446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1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  <a:moveTo>
                    <a:pt x="61055" y="185071"/>
                  </a:moveTo>
                  <a:cubicBezTo>
                    <a:pt x="58674" y="189833"/>
                    <a:pt x="55912" y="193834"/>
                    <a:pt x="52864" y="196882"/>
                  </a:cubicBezTo>
                  <a:cubicBezTo>
                    <a:pt x="49816" y="199930"/>
                    <a:pt x="47530" y="201740"/>
                    <a:pt x="45911" y="202216"/>
                  </a:cubicBezTo>
                  <a:lnTo>
                    <a:pt x="45625" y="202216"/>
                  </a:lnTo>
                  <a:lnTo>
                    <a:pt x="37433" y="197930"/>
                  </a:lnTo>
                  <a:lnTo>
                    <a:pt x="37243" y="196501"/>
                  </a:lnTo>
                  <a:cubicBezTo>
                    <a:pt x="39529" y="195358"/>
                    <a:pt x="41339" y="193262"/>
                    <a:pt x="42767" y="190024"/>
                  </a:cubicBezTo>
                  <a:cubicBezTo>
                    <a:pt x="44196" y="186785"/>
                    <a:pt x="44958" y="183452"/>
                    <a:pt x="44958" y="179927"/>
                  </a:cubicBezTo>
                  <a:cubicBezTo>
                    <a:pt x="44958" y="177832"/>
                    <a:pt x="44482" y="176117"/>
                    <a:pt x="43625" y="174879"/>
                  </a:cubicBezTo>
                  <a:cubicBezTo>
                    <a:pt x="42767" y="173641"/>
                    <a:pt x="41529" y="172403"/>
                    <a:pt x="39910" y="171260"/>
                  </a:cubicBezTo>
                  <a:cubicBezTo>
                    <a:pt x="36671" y="168974"/>
                    <a:pt x="35147" y="165830"/>
                    <a:pt x="35147" y="161639"/>
                  </a:cubicBezTo>
                  <a:cubicBezTo>
                    <a:pt x="35147" y="157448"/>
                    <a:pt x="36481" y="154496"/>
                    <a:pt x="39243" y="152781"/>
                  </a:cubicBezTo>
                  <a:cubicBezTo>
                    <a:pt x="42005" y="150971"/>
                    <a:pt x="44863" y="150114"/>
                    <a:pt x="47911" y="150114"/>
                  </a:cubicBezTo>
                  <a:lnTo>
                    <a:pt x="48863" y="150114"/>
                  </a:lnTo>
                  <a:cubicBezTo>
                    <a:pt x="53721" y="150114"/>
                    <a:pt x="57531" y="151829"/>
                    <a:pt x="60389" y="155162"/>
                  </a:cubicBezTo>
                  <a:cubicBezTo>
                    <a:pt x="63246" y="158496"/>
                    <a:pt x="64770" y="163259"/>
                    <a:pt x="64770" y="169355"/>
                  </a:cubicBezTo>
                  <a:cubicBezTo>
                    <a:pt x="64675" y="174974"/>
                    <a:pt x="63437" y="180308"/>
                    <a:pt x="61055" y="18507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AF73A8F-7471-835F-5752-5577625988CE}"/>
                </a:ext>
              </a:extLst>
            </p:cNvPr>
            <p:cNvSpPr/>
            <p:nvPr/>
          </p:nvSpPr>
          <p:spPr>
            <a:xfrm>
              <a:off x="12590430" y="6771576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437 h 190785"/>
                <a:gd name="connsiteX2" fmla="*/ 1238 w 63817"/>
                <a:gd name="connsiteY2" fmla="*/ 58674 h 190785"/>
                <a:gd name="connsiteX3" fmla="*/ 38576 w 63817"/>
                <a:gd name="connsiteY3" fmla="*/ 54102 h 190785"/>
                <a:gd name="connsiteX4" fmla="*/ 39052 w 63817"/>
                <a:gd name="connsiteY4" fmla="*/ 54102 h 190785"/>
                <a:gd name="connsiteX5" fmla="*/ 44577 w 63817"/>
                <a:gd name="connsiteY5" fmla="*/ 58388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526 w 63817"/>
                <a:gd name="connsiteY13" fmla="*/ 28861 h 190785"/>
                <a:gd name="connsiteX14" fmla="*/ 13716 w 63817"/>
                <a:gd name="connsiteY14" fmla="*/ 17812 h 190785"/>
                <a:gd name="connsiteX15" fmla="*/ 18383 w 63817"/>
                <a:gd name="connsiteY15" fmla="*/ 5048 h 190785"/>
                <a:gd name="connsiteX16" fmla="*/ 31242 w 63817"/>
                <a:gd name="connsiteY16" fmla="*/ 0 h 190785"/>
                <a:gd name="connsiteX17" fmla="*/ 43243 w 63817"/>
                <a:gd name="connsiteY17" fmla="*/ 4381 h 190785"/>
                <a:gd name="connsiteX18" fmla="*/ 47054 w 63817"/>
                <a:gd name="connsiteY18" fmla="*/ 15430 h 190785"/>
                <a:gd name="connsiteX19" fmla="*/ 42386 w 63817"/>
                <a:gd name="connsiteY19" fmla="*/ 28385 h 190785"/>
                <a:gd name="connsiteX20" fmla="*/ 29242 w 63817"/>
                <a:gd name="connsiteY20" fmla="*/ 33147 h 190785"/>
                <a:gd name="connsiteX21" fmla="*/ 29051 w 63817"/>
                <a:gd name="connsiteY21" fmla="*/ 33147 h 190785"/>
                <a:gd name="connsiteX22" fmla="*/ 17526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437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8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4" y="10954"/>
                    <a:pt x="47054" y="15430"/>
                  </a:cubicBezTo>
                  <a:cubicBezTo>
                    <a:pt x="47054" y="20860"/>
                    <a:pt x="45529" y="25241"/>
                    <a:pt x="42386" y="28385"/>
                  </a:cubicBezTo>
                  <a:cubicBezTo>
                    <a:pt x="39243" y="31623"/>
                    <a:pt x="34862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718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23964E0-AFBB-EFBF-688F-B8B4175373F4}"/>
                </a:ext>
              </a:extLst>
            </p:cNvPr>
            <p:cNvSpPr/>
            <p:nvPr/>
          </p:nvSpPr>
          <p:spPr>
            <a:xfrm>
              <a:off x="12725400" y="6781767"/>
              <a:ext cx="140588" cy="183260"/>
            </a:xfrm>
            <a:custGeom>
              <a:avLst/>
              <a:gdLst>
                <a:gd name="connsiteX0" fmla="*/ 37909 w 140588"/>
                <a:gd name="connsiteY0" fmla="*/ 171831 h 183260"/>
                <a:gd name="connsiteX1" fmla="*/ 9620 w 140588"/>
                <a:gd name="connsiteY1" fmla="*/ 139732 h 183260"/>
                <a:gd name="connsiteX2" fmla="*/ 0 w 140588"/>
                <a:gd name="connsiteY2" fmla="*/ 91154 h 183260"/>
                <a:gd name="connsiteX3" fmla="*/ 11335 w 140588"/>
                <a:gd name="connsiteY3" fmla="*/ 43529 h 183260"/>
                <a:gd name="connsiteX4" fmla="*/ 42386 w 140588"/>
                <a:gd name="connsiteY4" fmla="*/ 11430 h 183260"/>
                <a:gd name="connsiteX5" fmla="*/ 86678 w 140588"/>
                <a:gd name="connsiteY5" fmla="*/ 0 h 183260"/>
                <a:gd name="connsiteX6" fmla="*/ 131159 w 140588"/>
                <a:gd name="connsiteY6" fmla="*/ 5810 h 183260"/>
                <a:gd name="connsiteX7" fmla="*/ 139065 w 140588"/>
                <a:gd name="connsiteY7" fmla="*/ 7239 h 183260"/>
                <a:gd name="connsiteX8" fmla="*/ 136684 w 140588"/>
                <a:gd name="connsiteY8" fmla="*/ 50578 h 183260"/>
                <a:gd name="connsiteX9" fmla="*/ 120587 w 140588"/>
                <a:gd name="connsiteY9" fmla="*/ 50578 h 183260"/>
                <a:gd name="connsiteX10" fmla="*/ 114586 w 140588"/>
                <a:gd name="connsiteY10" fmla="*/ 20003 h 183260"/>
                <a:gd name="connsiteX11" fmla="*/ 102870 w 140588"/>
                <a:gd name="connsiteY11" fmla="*/ 15049 h 183260"/>
                <a:gd name="connsiteX12" fmla="*/ 82582 w 140588"/>
                <a:gd name="connsiteY12" fmla="*/ 13049 h 183260"/>
                <a:gd name="connsiteX13" fmla="*/ 55150 w 140588"/>
                <a:gd name="connsiteY13" fmla="*/ 21812 h 183260"/>
                <a:gd name="connsiteX14" fmla="*/ 36290 w 140588"/>
                <a:gd name="connsiteY14" fmla="*/ 47720 h 183260"/>
                <a:gd name="connsiteX15" fmla="*/ 29432 w 140588"/>
                <a:gd name="connsiteY15" fmla="*/ 88583 h 183260"/>
                <a:gd name="connsiteX16" fmla="*/ 35433 w 140588"/>
                <a:gd name="connsiteY16" fmla="*/ 129731 h 183260"/>
                <a:gd name="connsiteX17" fmla="*/ 53721 w 140588"/>
                <a:gd name="connsiteY17" fmla="*/ 159163 h 183260"/>
                <a:gd name="connsiteX18" fmla="*/ 84011 w 140588"/>
                <a:gd name="connsiteY18" fmla="*/ 170116 h 183260"/>
                <a:gd name="connsiteX19" fmla="*/ 103632 w 140588"/>
                <a:gd name="connsiteY19" fmla="*/ 167926 h 183260"/>
                <a:gd name="connsiteX20" fmla="*/ 115348 w 140588"/>
                <a:gd name="connsiteY20" fmla="*/ 161639 h 183260"/>
                <a:gd name="connsiteX21" fmla="*/ 125444 w 140588"/>
                <a:gd name="connsiteY21" fmla="*/ 138017 h 183260"/>
                <a:gd name="connsiteX22" fmla="*/ 140589 w 140588"/>
                <a:gd name="connsiteY22" fmla="*/ 139922 h 183260"/>
                <a:gd name="connsiteX23" fmla="*/ 134779 w 140588"/>
                <a:gd name="connsiteY23" fmla="*/ 174117 h 183260"/>
                <a:gd name="connsiteX24" fmla="*/ 119825 w 140588"/>
                <a:gd name="connsiteY24" fmla="*/ 177451 h 183260"/>
                <a:gd name="connsiteX25" fmla="*/ 103061 w 140588"/>
                <a:gd name="connsiteY25" fmla="*/ 181642 h 183260"/>
                <a:gd name="connsiteX26" fmla="*/ 82963 w 140588"/>
                <a:gd name="connsiteY26" fmla="*/ 183261 h 183260"/>
                <a:gd name="connsiteX27" fmla="*/ 37909 w 140588"/>
                <a:gd name="connsiteY27" fmla="*/ 171831 h 18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588" h="183260">
                  <a:moveTo>
                    <a:pt x="37909" y="171831"/>
                  </a:moveTo>
                  <a:cubicBezTo>
                    <a:pt x="25432" y="164211"/>
                    <a:pt x="16097" y="153543"/>
                    <a:pt x="9620" y="139732"/>
                  </a:cubicBezTo>
                  <a:cubicBezTo>
                    <a:pt x="3238" y="125920"/>
                    <a:pt x="0" y="109728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59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3049"/>
                    <a:pt x="63151" y="16002"/>
                    <a:pt x="55150" y="21812"/>
                  </a:cubicBezTo>
                  <a:cubicBezTo>
                    <a:pt x="47149" y="27718"/>
                    <a:pt x="40862" y="36290"/>
                    <a:pt x="36290" y="47720"/>
                  </a:cubicBezTo>
                  <a:cubicBezTo>
                    <a:pt x="31718" y="59150"/>
                    <a:pt x="29432" y="72771"/>
                    <a:pt x="29432" y="88583"/>
                  </a:cubicBezTo>
                  <a:cubicBezTo>
                    <a:pt x="29432" y="103632"/>
                    <a:pt x="31433" y="117348"/>
                    <a:pt x="35433" y="129731"/>
                  </a:cubicBezTo>
                  <a:cubicBezTo>
                    <a:pt x="39433" y="142113"/>
                    <a:pt x="45529" y="151924"/>
                    <a:pt x="53721" y="159163"/>
                  </a:cubicBezTo>
                  <a:cubicBezTo>
                    <a:pt x="61913" y="166497"/>
                    <a:pt x="72009" y="170116"/>
                    <a:pt x="84011" y="170116"/>
                  </a:cubicBezTo>
                  <a:cubicBezTo>
                    <a:pt x="92488" y="170116"/>
                    <a:pt x="99060" y="169355"/>
                    <a:pt x="103632" y="167926"/>
                  </a:cubicBezTo>
                  <a:cubicBezTo>
                    <a:pt x="108204" y="166497"/>
                    <a:pt x="112109" y="164402"/>
                    <a:pt x="115348" y="161639"/>
                  </a:cubicBezTo>
                  <a:lnTo>
                    <a:pt x="125444" y="138017"/>
                  </a:lnTo>
                  <a:lnTo>
                    <a:pt x="140589" y="139922"/>
                  </a:lnTo>
                  <a:lnTo>
                    <a:pt x="134779" y="174117"/>
                  </a:lnTo>
                  <a:cubicBezTo>
                    <a:pt x="131445" y="174308"/>
                    <a:pt x="126397" y="175355"/>
                    <a:pt x="119825" y="177451"/>
                  </a:cubicBezTo>
                  <a:cubicBezTo>
                    <a:pt x="114014" y="179261"/>
                    <a:pt x="108490" y="180594"/>
                    <a:pt x="103061" y="181642"/>
                  </a:cubicBezTo>
                  <a:cubicBezTo>
                    <a:pt x="97631" y="182689"/>
                    <a:pt x="90964" y="183261"/>
                    <a:pt x="82963" y="183261"/>
                  </a:cubicBezTo>
                  <a:cubicBezTo>
                    <a:pt x="65342" y="183261"/>
                    <a:pt x="50292" y="179451"/>
                    <a:pt x="37909" y="17183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7200459-12B3-CBF2-76E0-237EB0C995F9}"/>
                </a:ext>
              </a:extLst>
            </p:cNvPr>
            <p:cNvSpPr/>
            <p:nvPr/>
          </p:nvSpPr>
          <p:spPr>
            <a:xfrm>
              <a:off x="12885420" y="6825201"/>
              <a:ext cx="124301" cy="139922"/>
            </a:xfrm>
            <a:custGeom>
              <a:avLst/>
              <a:gdLst>
                <a:gd name="connsiteX0" fmla="*/ 8858 w 124301"/>
                <a:gd name="connsiteY0" fmla="*/ 32480 h 139922"/>
                <a:gd name="connsiteX1" fmla="*/ 32290 w 124301"/>
                <a:gd name="connsiteY1" fmla="*/ 8287 h 139922"/>
                <a:gd name="connsiteX2" fmla="*/ 63437 w 124301"/>
                <a:gd name="connsiteY2" fmla="*/ 0 h 139922"/>
                <a:gd name="connsiteX3" fmla="*/ 109061 w 124301"/>
                <a:gd name="connsiteY3" fmla="*/ 19241 h 139922"/>
                <a:gd name="connsiteX4" fmla="*/ 124301 w 124301"/>
                <a:gd name="connsiteY4" fmla="*/ 69818 h 139922"/>
                <a:gd name="connsiteX5" fmla="*/ 115443 w 124301"/>
                <a:gd name="connsiteY5" fmla="*/ 107632 h 139922"/>
                <a:gd name="connsiteX6" fmla="*/ 92012 w 124301"/>
                <a:gd name="connsiteY6" fmla="*/ 131731 h 139922"/>
                <a:gd name="connsiteX7" fmla="*/ 60865 w 124301"/>
                <a:gd name="connsiteY7" fmla="*/ 139922 h 139922"/>
                <a:gd name="connsiteX8" fmla="*/ 15240 w 124301"/>
                <a:gd name="connsiteY8" fmla="*/ 120682 h 139922"/>
                <a:gd name="connsiteX9" fmla="*/ 0 w 124301"/>
                <a:gd name="connsiteY9" fmla="*/ 70199 h 139922"/>
                <a:gd name="connsiteX10" fmla="*/ 8858 w 124301"/>
                <a:gd name="connsiteY10" fmla="*/ 32480 h 139922"/>
                <a:gd name="connsiteX11" fmla="*/ 87821 w 124301"/>
                <a:gd name="connsiteY11" fmla="*/ 112395 h 139922"/>
                <a:gd name="connsiteX12" fmla="*/ 96679 w 124301"/>
                <a:gd name="connsiteY12" fmla="*/ 71723 h 139922"/>
                <a:gd name="connsiteX13" fmla="*/ 88487 w 124301"/>
                <a:gd name="connsiteY13" fmla="*/ 29337 h 139922"/>
                <a:gd name="connsiteX14" fmla="*/ 62293 w 124301"/>
                <a:gd name="connsiteY14" fmla="*/ 13716 h 139922"/>
                <a:gd name="connsiteX15" fmla="*/ 36671 w 124301"/>
                <a:gd name="connsiteY15" fmla="*/ 27432 h 139922"/>
                <a:gd name="connsiteX16" fmla="*/ 27622 w 124301"/>
                <a:gd name="connsiteY16" fmla="*/ 68104 h 139922"/>
                <a:gd name="connsiteX17" fmla="*/ 36004 w 124301"/>
                <a:gd name="connsiteY17" fmla="*/ 110490 h 139922"/>
                <a:gd name="connsiteX18" fmla="*/ 62198 w 124301"/>
                <a:gd name="connsiteY18" fmla="*/ 126111 h 139922"/>
                <a:gd name="connsiteX19" fmla="*/ 87821 w 124301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1" h="139922">
                  <a:moveTo>
                    <a:pt x="8858" y="32480"/>
                  </a:moveTo>
                  <a:cubicBezTo>
                    <a:pt x="14764" y="21907"/>
                    <a:pt x="22574" y="13811"/>
                    <a:pt x="32290" y="8287"/>
                  </a:cubicBezTo>
                  <a:cubicBezTo>
                    <a:pt x="42005" y="2762"/>
                    <a:pt x="52388" y="0"/>
                    <a:pt x="63437" y="0"/>
                  </a:cubicBezTo>
                  <a:cubicBezTo>
                    <a:pt x="83629" y="0"/>
                    <a:pt x="98869" y="6382"/>
                    <a:pt x="109061" y="19241"/>
                  </a:cubicBezTo>
                  <a:cubicBezTo>
                    <a:pt x="119253" y="32099"/>
                    <a:pt x="124301" y="48958"/>
                    <a:pt x="124301" y="69818"/>
                  </a:cubicBezTo>
                  <a:cubicBezTo>
                    <a:pt x="124301" y="84392"/>
                    <a:pt x="121348" y="96965"/>
                    <a:pt x="115443" y="107632"/>
                  </a:cubicBezTo>
                  <a:cubicBezTo>
                    <a:pt x="109538" y="118301"/>
                    <a:pt x="101727" y="126206"/>
                    <a:pt x="92012" y="131731"/>
                  </a:cubicBezTo>
                  <a:cubicBezTo>
                    <a:pt x="82296" y="137160"/>
                    <a:pt x="71914" y="139922"/>
                    <a:pt x="60865" y="139922"/>
                  </a:cubicBezTo>
                  <a:cubicBezTo>
                    <a:pt x="40672" y="139922"/>
                    <a:pt x="25432" y="133541"/>
                    <a:pt x="15240" y="120682"/>
                  </a:cubicBezTo>
                  <a:cubicBezTo>
                    <a:pt x="5048" y="107823"/>
                    <a:pt x="0" y="90964"/>
                    <a:pt x="0" y="70199"/>
                  </a:cubicBezTo>
                  <a:cubicBezTo>
                    <a:pt x="0" y="55626"/>
                    <a:pt x="2953" y="43148"/>
                    <a:pt x="8858" y="32480"/>
                  </a:cubicBezTo>
                  <a:close/>
                  <a:moveTo>
                    <a:pt x="87821" y="112395"/>
                  </a:moveTo>
                  <a:cubicBezTo>
                    <a:pt x="93726" y="103251"/>
                    <a:pt x="96679" y="89726"/>
                    <a:pt x="96679" y="71723"/>
                  </a:cubicBezTo>
                  <a:cubicBezTo>
                    <a:pt x="96679" y="53912"/>
                    <a:pt x="93917" y="39815"/>
                    <a:pt x="88487" y="29337"/>
                  </a:cubicBezTo>
                  <a:cubicBezTo>
                    <a:pt x="83058" y="18955"/>
                    <a:pt x="74295" y="13716"/>
                    <a:pt x="62293" y="13716"/>
                  </a:cubicBezTo>
                  <a:cubicBezTo>
                    <a:pt x="51244" y="13716"/>
                    <a:pt x="42672" y="18288"/>
                    <a:pt x="36671" y="27432"/>
                  </a:cubicBezTo>
                  <a:cubicBezTo>
                    <a:pt x="30671" y="36576"/>
                    <a:pt x="27622" y="50102"/>
                    <a:pt x="27622" y="68104"/>
                  </a:cubicBezTo>
                  <a:cubicBezTo>
                    <a:pt x="27622" y="85916"/>
                    <a:pt x="30385" y="100013"/>
                    <a:pt x="36004" y="110490"/>
                  </a:cubicBezTo>
                  <a:cubicBezTo>
                    <a:pt x="41624" y="120872"/>
                    <a:pt x="50387" y="126111"/>
                    <a:pt x="62198" y="126111"/>
                  </a:cubicBezTo>
                  <a:cubicBezTo>
                    <a:pt x="73342" y="126111"/>
                    <a:pt x="81915" y="121539"/>
                    <a:pt x="87821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AE2093E-C6EC-8B1E-DFE0-E3CF5EE04883}"/>
                </a:ext>
              </a:extLst>
            </p:cNvPr>
            <p:cNvSpPr/>
            <p:nvPr/>
          </p:nvSpPr>
          <p:spPr>
            <a:xfrm>
              <a:off x="13028771" y="6825678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7 w 145256"/>
                <a:gd name="connsiteY23" fmla="*/ 21431 h 136779"/>
                <a:gd name="connsiteX24" fmla="*/ 42481 w 145256"/>
                <a:gd name="connsiteY24" fmla="*/ 31528 h 136779"/>
                <a:gd name="connsiteX25" fmla="*/ 42481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873 h 136779"/>
                <a:gd name="connsiteX30" fmla="*/ 17240 w 145256"/>
                <a:gd name="connsiteY30" fmla="*/ 122682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8"/>
                    <a:pt x="62770" y="6286"/>
                  </a:cubicBezTo>
                  <a:cubicBezTo>
                    <a:pt x="72199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7" y="21431"/>
                  </a:cubicBezTo>
                  <a:cubicBezTo>
                    <a:pt x="53435" y="24289"/>
                    <a:pt x="47530" y="27718"/>
                    <a:pt x="42481" y="31528"/>
                  </a:cubicBezTo>
                  <a:lnTo>
                    <a:pt x="42481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873"/>
                  </a:lnTo>
                  <a:lnTo>
                    <a:pt x="17240" y="122682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6BAFEC6-CC03-1E02-6196-5427B9005A38}"/>
                </a:ext>
              </a:extLst>
            </p:cNvPr>
            <p:cNvSpPr/>
            <p:nvPr/>
          </p:nvSpPr>
          <p:spPr>
            <a:xfrm>
              <a:off x="13188124" y="6794150"/>
              <a:ext cx="86677" cy="170687"/>
            </a:xfrm>
            <a:custGeom>
              <a:avLst/>
              <a:gdLst>
                <a:gd name="connsiteX0" fmla="*/ 24098 w 86677"/>
                <a:gd name="connsiteY0" fmla="*/ 164401 h 170687"/>
                <a:gd name="connsiteX1" fmla="*/ 17335 w 86677"/>
                <a:gd name="connsiteY1" fmla="*/ 142970 h 170687"/>
                <a:gd name="connsiteX2" fmla="*/ 17335 w 86677"/>
                <a:gd name="connsiteY2" fmla="*/ 50578 h 170687"/>
                <a:gd name="connsiteX3" fmla="*/ 0 w 86677"/>
                <a:gd name="connsiteY3" fmla="*/ 50578 h 170687"/>
                <a:gd name="connsiteX4" fmla="*/ 0 w 86677"/>
                <a:gd name="connsiteY4" fmla="*/ 39719 h 170687"/>
                <a:gd name="connsiteX5" fmla="*/ 6763 w 86677"/>
                <a:gd name="connsiteY5" fmla="*/ 38005 h 170687"/>
                <a:gd name="connsiteX6" fmla="*/ 14192 w 86677"/>
                <a:gd name="connsiteY6" fmla="*/ 35338 h 170687"/>
                <a:gd name="connsiteX7" fmla="*/ 20193 w 86677"/>
                <a:gd name="connsiteY7" fmla="*/ 26670 h 170687"/>
                <a:gd name="connsiteX8" fmla="*/ 24765 w 86677"/>
                <a:gd name="connsiteY8" fmla="*/ 12001 h 170687"/>
                <a:gd name="connsiteX9" fmla="*/ 27908 w 86677"/>
                <a:gd name="connsiteY9" fmla="*/ 0 h 170687"/>
                <a:gd name="connsiteX10" fmla="*/ 42100 w 86677"/>
                <a:gd name="connsiteY10" fmla="*/ 0 h 170687"/>
                <a:gd name="connsiteX11" fmla="*/ 42577 w 86677"/>
                <a:gd name="connsiteY11" fmla="*/ 34671 h 170687"/>
                <a:gd name="connsiteX12" fmla="*/ 82772 w 86677"/>
                <a:gd name="connsiteY12" fmla="*/ 34671 h 170687"/>
                <a:gd name="connsiteX13" fmla="*/ 82772 w 86677"/>
                <a:gd name="connsiteY13" fmla="*/ 50578 h 170687"/>
                <a:gd name="connsiteX14" fmla="*/ 42577 w 86677"/>
                <a:gd name="connsiteY14" fmla="*/ 50578 h 170687"/>
                <a:gd name="connsiteX15" fmla="*/ 42577 w 86677"/>
                <a:gd name="connsiteY15" fmla="*/ 124492 h 170687"/>
                <a:gd name="connsiteX16" fmla="*/ 43434 w 86677"/>
                <a:gd name="connsiteY16" fmla="*/ 143732 h 170687"/>
                <a:gd name="connsiteX17" fmla="*/ 47053 w 86677"/>
                <a:gd name="connsiteY17" fmla="*/ 150971 h 170687"/>
                <a:gd name="connsiteX18" fmla="*/ 56578 w 86677"/>
                <a:gd name="connsiteY18" fmla="*/ 152686 h 170687"/>
                <a:gd name="connsiteX19" fmla="*/ 70866 w 86677"/>
                <a:gd name="connsiteY19" fmla="*/ 150971 h 170687"/>
                <a:gd name="connsiteX20" fmla="*/ 83058 w 86677"/>
                <a:gd name="connsiteY20" fmla="*/ 147352 h 170687"/>
                <a:gd name="connsiteX21" fmla="*/ 86677 w 86677"/>
                <a:gd name="connsiteY21" fmla="*/ 158210 h 170687"/>
                <a:gd name="connsiteX22" fmla="*/ 68008 w 86677"/>
                <a:gd name="connsiteY22" fmla="*/ 166592 h 170687"/>
                <a:gd name="connsiteX23" fmla="*/ 44577 w 86677"/>
                <a:gd name="connsiteY23" fmla="*/ 170688 h 170687"/>
                <a:gd name="connsiteX24" fmla="*/ 24098 w 86677"/>
                <a:gd name="connsiteY24" fmla="*/ 164401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7">
                  <a:moveTo>
                    <a:pt x="24098" y="164401"/>
                  </a:moveTo>
                  <a:cubicBezTo>
                    <a:pt x="19621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7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1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2" y="140018"/>
                    <a:pt x="43434" y="143732"/>
                  </a:cubicBezTo>
                  <a:cubicBezTo>
                    <a:pt x="44006" y="147447"/>
                    <a:pt x="45244" y="149828"/>
                    <a:pt x="47053" y="150971"/>
                  </a:cubicBezTo>
                  <a:cubicBezTo>
                    <a:pt x="48863" y="152114"/>
                    <a:pt x="52102" y="152686"/>
                    <a:pt x="56578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7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4"/>
                    <a:pt x="51625" y="170688"/>
                    <a:pt x="44577" y="170688"/>
                  </a:cubicBezTo>
                  <a:cubicBezTo>
                    <a:pt x="35338" y="170688"/>
                    <a:pt x="28575" y="168593"/>
                    <a:pt x="24098" y="16440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9BEE4F3-FD98-A666-FA87-1A3D8CFDC095}"/>
                </a:ext>
              </a:extLst>
            </p:cNvPr>
            <p:cNvSpPr/>
            <p:nvPr/>
          </p:nvSpPr>
          <p:spPr>
            <a:xfrm>
              <a:off x="13289851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5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085E7AA-5C79-DA74-14F0-B5385915DD73}"/>
                </a:ext>
              </a:extLst>
            </p:cNvPr>
            <p:cNvSpPr/>
            <p:nvPr/>
          </p:nvSpPr>
          <p:spPr>
            <a:xfrm>
              <a:off x="13399672" y="6825201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3 w 124303"/>
                <a:gd name="connsiteY4" fmla="*/ 69818 h 139922"/>
                <a:gd name="connsiteX5" fmla="*/ 115445 w 124303"/>
                <a:gd name="connsiteY5" fmla="*/ 107632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727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1 w 124303"/>
                <a:gd name="connsiteY17" fmla="*/ 110490 h 139922"/>
                <a:gd name="connsiteX18" fmla="*/ 62105 w 124303"/>
                <a:gd name="connsiteY18" fmla="*/ 126111 h 139922"/>
                <a:gd name="connsiteX19" fmla="*/ 87727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7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2"/>
                  </a:cubicBezTo>
                  <a:cubicBezTo>
                    <a:pt x="109540" y="118301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955" y="43148"/>
                    <a:pt x="8860" y="32480"/>
                  </a:cubicBezTo>
                  <a:close/>
                  <a:moveTo>
                    <a:pt x="87727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3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1" y="13716"/>
                    <a:pt x="42579" y="18288"/>
                    <a:pt x="36578" y="27432"/>
                  </a:cubicBezTo>
                  <a:cubicBezTo>
                    <a:pt x="30577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1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4" y="126111"/>
                    <a:pt x="81822" y="121539"/>
                    <a:pt x="87727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65BF343-08AE-7378-77CC-5B9FA81B7D75}"/>
                </a:ext>
              </a:extLst>
            </p:cNvPr>
            <p:cNvSpPr/>
            <p:nvPr/>
          </p:nvSpPr>
          <p:spPr>
            <a:xfrm>
              <a:off x="13543978" y="6765289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19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19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C0E3C9B-2C64-0F5E-20F5-64F0F938DE87}"/>
                </a:ext>
              </a:extLst>
            </p:cNvPr>
            <p:cNvSpPr/>
            <p:nvPr/>
          </p:nvSpPr>
          <p:spPr>
            <a:xfrm>
              <a:off x="10775537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5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5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620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7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AA51D95-F8B8-5F40-8AA5-D7CBF3E10BA1}"/>
                </a:ext>
              </a:extLst>
            </p:cNvPr>
            <p:cNvSpPr/>
            <p:nvPr/>
          </p:nvSpPr>
          <p:spPr>
            <a:xfrm>
              <a:off x="10908696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C1C1D72-6B75-E990-D3B8-8808FCCA8D53}"/>
                </a:ext>
              </a:extLst>
            </p:cNvPr>
            <p:cNvSpPr/>
            <p:nvPr/>
          </p:nvSpPr>
          <p:spPr>
            <a:xfrm>
              <a:off x="11048047" y="7061326"/>
              <a:ext cx="144970" cy="182213"/>
            </a:xfrm>
            <a:custGeom>
              <a:avLst/>
              <a:gdLst>
                <a:gd name="connsiteX0" fmla="*/ 20003 w 144970"/>
                <a:gd name="connsiteY0" fmla="*/ 16764 h 182213"/>
                <a:gd name="connsiteX1" fmla="*/ 286 w 144970"/>
                <a:gd name="connsiteY1" fmla="*/ 13906 h 182213"/>
                <a:gd name="connsiteX2" fmla="*/ 286 w 144970"/>
                <a:gd name="connsiteY2" fmla="*/ 1905 h 182213"/>
                <a:gd name="connsiteX3" fmla="*/ 32766 w 144970"/>
                <a:gd name="connsiteY3" fmla="*/ 1905 h 182213"/>
                <a:gd name="connsiteX4" fmla="*/ 53435 w 144970"/>
                <a:gd name="connsiteY4" fmla="*/ 952 h 182213"/>
                <a:gd name="connsiteX5" fmla="*/ 70485 w 144970"/>
                <a:gd name="connsiteY5" fmla="*/ 0 h 182213"/>
                <a:gd name="connsiteX6" fmla="*/ 118015 w 144970"/>
                <a:gd name="connsiteY6" fmla="*/ 10382 h 182213"/>
                <a:gd name="connsiteX7" fmla="*/ 132302 w 144970"/>
                <a:gd name="connsiteY7" fmla="*/ 40672 h 182213"/>
                <a:gd name="connsiteX8" fmla="*/ 122396 w 144970"/>
                <a:gd name="connsiteY8" fmla="*/ 70009 h 182213"/>
                <a:gd name="connsiteX9" fmla="*/ 95440 w 144970"/>
                <a:gd name="connsiteY9" fmla="*/ 85439 h 182213"/>
                <a:gd name="connsiteX10" fmla="*/ 131731 w 144970"/>
                <a:gd name="connsiteY10" fmla="*/ 96298 h 182213"/>
                <a:gd name="connsiteX11" fmla="*/ 144971 w 144970"/>
                <a:gd name="connsiteY11" fmla="*/ 127063 h 182213"/>
                <a:gd name="connsiteX12" fmla="*/ 127730 w 144970"/>
                <a:gd name="connsiteY12" fmla="*/ 166783 h 182213"/>
                <a:gd name="connsiteX13" fmla="*/ 70866 w 144970"/>
                <a:gd name="connsiteY13" fmla="*/ 182213 h 182213"/>
                <a:gd name="connsiteX14" fmla="*/ 54292 w 144970"/>
                <a:gd name="connsiteY14" fmla="*/ 181451 h 182213"/>
                <a:gd name="connsiteX15" fmla="*/ 31909 w 144970"/>
                <a:gd name="connsiteY15" fmla="*/ 180689 h 182213"/>
                <a:gd name="connsiteX16" fmla="*/ 0 w 144970"/>
                <a:gd name="connsiteY16" fmla="*/ 180689 h 182213"/>
                <a:gd name="connsiteX17" fmla="*/ 0 w 144970"/>
                <a:gd name="connsiteY17" fmla="*/ 168878 h 182213"/>
                <a:gd name="connsiteX18" fmla="*/ 20003 w 144970"/>
                <a:gd name="connsiteY18" fmla="*/ 166497 h 182213"/>
                <a:gd name="connsiteX19" fmla="*/ 20003 w 144970"/>
                <a:gd name="connsiteY19" fmla="*/ 16764 h 182213"/>
                <a:gd name="connsiteX20" fmla="*/ 59150 w 144970"/>
                <a:gd name="connsiteY20" fmla="*/ 81058 h 182213"/>
                <a:gd name="connsiteX21" fmla="*/ 72390 w 144970"/>
                <a:gd name="connsiteY21" fmla="*/ 81058 h 182213"/>
                <a:gd name="connsiteX22" fmla="*/ 97917 w 144970"/>
                <a:gd name="connsiteY22" fmla="*/ 71723 h 182213"/>
                <a:gd name="connsiteX23" fmla="*/ 106585 w 144970"/>
                <a:gd name="connsiteY23" fmla="*/ 45053 h 182213"/>
                <a:gd name="connsiteX24" fmla="*/ 97917 w 144970"/>
                <a:gd name="connsiteY24" fmla="*/ 20383 h 182213"/>
                <a:gd name="connsiteX25" fmla="*/ 68294 w 144970"/>
                <a:gd name="connsiteY25" fmla="*/ 12573 h 182213"/>
                <a:gd name="connsiteX26" fmla="*/ 50483 w 144970"/>
                <a:gd name="connsiteY26" fmla="*/ 13525 h 182213"/>
                <a:gd name="connsiteX27" fmla="*/ 45434 w 144970"/>
                <a:gd name="connsiteY27" fmla="*/ 14002 h 182213"/>
                <a:gd name="connsiteX28" fmla="*/ 45434 w 144970"/>
                <a:gd name="connsiteY28" fmla="*/ 80867 h 182213"/>
                <a:gd name="connsiteX29" fmla="*/ 59150 w 144970"/>
                <a:gd name="connsiteY29" fmla="*/ 81058 h 182213"/>
                <a:gd name="connsiteX30" fmla="*/ 70485 w 144970"/>
                <a:gd name="connsiteY30" fmla="*/ 169069 h 182213"/>
                <a:gd name="connsiteX31" fmla="*/ 105728 w 144970"/>
                <a:gd name="connsiteY31" fmla="*/ 159067 h 182213"/>
                <a:gd name="connsiteX32" fmla="*/ 116681 w 144970"/>
                <a:gd name="connsiteY32" fmla="*/ 130302 h 182213"/>
                <a:gd name="connsiteX33" fmla="*/ 107156 w 144970"/>
                <a:gd name="connsiteY33" fmla="*/ 103346 h 182213"/>
                <a:gd name="connsiteX34" fmla="*/ 76486 w 144970"/>
                <a:gd name="connsiteY34" fmla="*/ 94964 h 182213"/>
                <a:gd name="connsiteX35" fmla="*/ 45434 w 144970"/>
                <a:gd name="connsiteY35" fmla="*/ 95440 h 182213"/>
                <a:gd name="connsiteX36" fmla="*/ 45434 w 144970"/>
                <a:gd name="connsiteY36" fmla="*/ 167164 h 182213"/>
                <a:gd name="connsiteX37" fmla="*/ 70485 w 144970"/>
                <a:gd name="connsiteY37" fmla="*/ 169069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4970" h="182213">
                  <a:moveTo>
                    <a:pt x="20003" y="16764"/>
                  </a:moveTo>
                  <a:lnTo>
                    <a:pt x="286" y="13906"/>
                  </a:lnTo>
                  <a:lnTo>
                    <a:pt x="286" y="1905"/>
                  </a:lnTo>
                  <a:lnTo>
                    <a:pt x="32766" y="1905"/>
                  </a:lnTo>
                  <a:cubicBezTo>
                    <a:pt x="38195" y="1905"/>
                    <a:pt x="45148" y="1619"/>
                    <a:pt x="53435" y="952"/>
                  </a:cubicBezTo>
                  <a:cubicBezTo>
                    <a:pt x="61151" y="286"/>
                    <a:pt x="66865" y="0"/>
                    <a:pt x="70485" y="0"/>
                  </a:cubicBezTo>
                  <a:cubicBezTo>
                    <a:pt x="92583" y="0"/>
                    <a:pt x="108490" y="3429"/>
                    <a:pt x="118015" y="10382"/>
                  </a:cubicBezTo>
                  <a:cubicBezTo>
                    <a:pt x="127540" y="17240"/>
                    <a:pt x="132302" y="27432"/>
                    <a:pt x="132302" y="40672"/>
                  </a:cubicBezTo>
                  <a:cubicBezTo>
                    <a:pt x="132302" y="52102"/>
                    <a:pt x="128968" y="61817"/>
                    <a:pt x="122396" y="70009"/>
                  </a:cubicBezTo>
                  <a:cubicBezTo>
                    <a:pt x="115824" y="78200"/>
                    <a:pt x="106870" y="83344"/>
                    <a:pt x="95440" y="85439"/>
                  </a:cubicBezTo>
                  <a:cubicBezTo>
                    <a:pt x="110871" y="85154"/>
                    <a:pt x="122968" y="88773"/>
                    <a:pt x="131731" y="96298"/>
                  </a:cubicBezTo>
                  <a:cubicBezTo>
                    <a:pt x="140589" y="103823"/>
                    <a:pt x="144971" y="114110"/>
                    <a:pt x="144971" y="127063"/>
                  </a:cubicBezTo>
                  <a:cubicBezTo>
                    <a:pt x="144971" y="143256"/>
                    <a:pt x="139256" y="156496"/>
                    <a:pt x="127730" y="166783"/>
                  </a:cubicBezTo>
                  <a:cubicBezTo>
                    <a:pt x="116300" y="177070"/>
                    <a:pt x="97250" y="182213"/>
                    <a:pt x="70866" y="182213"/>
                  </a:cubicBezTo>
                  <a:cubicBezTo>
                    <a:pt x="65056" y="182213"/>
                    <a:pt x="59531" y="181927"/>
                    <a:pt x="54292" y="181451"/>
                  </a:cubicBezTo>
                  <a:cubicBezTo>
                    <a:pt x="41815" y="180975"/>
                    <a:pt x="34290" y="180689"/>
                    <a:pt x="31909" y="180689"/>
                  </a:cubicBezTo>
                  <a:lnTo>
                    <a:pt x="0" y="180689"/>
                  </a:lnTo>
                  <a:lnTo>
                    <a:pt x="0" y="168878"/>
                  </a:lnTo>
                  <a:lnTo>
                    <a:pt x="20003" y="166497"/>
                  </a:lnTo>
                  <a:lnTo>
                    <a:pt x="20003" y="16764"/>
                  </a:lnTo>
                  <a:close/>
                  <a:moveTo>
                    <a:pt x="59150" y="81058"/>
                  </a:moveTo>
                  <a:lnTo>
                    <a:pt x="72390" y="81058"/>
                  </a:lnTo>
                  <a:cubicBezTo>
                    <a:pt x="83630" y="81058"/>
                    <a:pt x="92107" y="77915"/>
                    <a:pt x="97917" y="71723"/>
                  </a:cubicBezTo>
                  <a:cubicBezTo>
                    <a:pt x="103727" y="65437"/>
                    <a:pt x="106585" y="56579"/>
                    <a:pt x="106585" y="45053"/>
                  </a:cubicBezTo>
                  <a:cubicBezTo>
                    <a:pt x="106585" y="33814"/>
                    <a:pt x="103727" y="25622"/>
                    <a:pt x="97917" y="20383"/>
                  </a:cubicBezTo>
                  <a:cubicBezTo>
                    <a:pt x="92107" y="15145"/>
                    <a:pt x="82296" y="12573"/>
                    <a:pt x="68294" y="12573"/>
                  </a:cubicBezTo>
                  <a:cubicBezTo>
                    <a:pt x="62484" y="12573"/>
                    <a:pt x="56579" y="12859"/>
                    <a:pt x="50483" y="13525"/>
                  </a:cubicBezTo>
                  <a:lnTo>
                    <a:pt x="45434" y="14002"/>
                  </a:lnTo>
                  <a:lnTo>
                    <a:pt x="45434" y="80867"/>
                  </a:lnTo>
                  <a:cubicBezTo>
                    <a:pt x="47720" y="80963"/>
                    <a:pt x="52292" y="81058"/>
                    <a:pt x="59150" y="81058"/>
                  </a:cubicBezTo>
                  <a:close/>
                  <a:moveTo>
                    <a:pt x="70485" y="169069"/>
                  </a:moveTo>
                  <a:cubicBezTo>
                    <a:pt x="86678" y="169069"/>
                    <a:pt x="98393" y="165735"/>
                    <a:pt x="105728" y="159067"/>
                  </a:cubicBezTo>
                  <a:cubicBezTo>
                    <a:pt x="113062" y="152400"/>
                    <a:pt x="116681" y="142780"/>
                    <a:pt x="116681" y="130302"/>
                  </a:cubicBezTo>
                  <a:cubicBezTo>
                    <a:pt x="116681" y="117919"/>
                    <a:pt x="113538" y="108966"/>
                    <a:pt x="107156" y="103346"/>
                  </a:cubicBezTo>
                  <a:cubicBezTo>
                    <a:pt x="100775" y="97727"/>
                    <a:pt x="90583" y="94964"/>
                    <a:pt x="76486" y="94964"/>
                  </a:cubicBezTo>
                  <a:cubicBezTo>
                    <a:pt x="60103" y="94964"/>
                    <a:pt x="49816" y="95155"/>
                    <a:pt x="45434" y="95440"/>
                  </a:cubicBezTo>
                  <a:lnTo>
                    <a:pt x="45434" y="167164"/>
                  </a:lnTo>
                  <a:cubicBezTo>
                    <a:pt x="49149" y="168497"/>
                    <a:pt x="57531" y="169069"/>
                    <a:pt x="70485" y="16906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8D728D6-3A0E-4B4A-4E45-B94483F2BB1A}"/>
                </a:ext>
              </a:extLst>
            </p:cNvPr>
            <p:cNvSpPr/>
            <p:nvPr/>
          </p:nvSpPr>
          <p:spPr>
            <a:xfrm>
              <a:off x="11212732" y="7104856"/>
              <a:ext cx="124303" cy="139922"/>
            </a:xfrm>
            <a:custGeom>
              <a:avLst/>
              <a:gdLst>
                <a:gd name="connsiteX0" fmla="*/ 8765 w 124303"/>
                <a:gd name="connsiteY0" fmla="*/ 32480 h 139922"/>
                <a:gd name="connsiteX1" fmla="*/ 32197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765 w 124303"/>
                <a:gd name="connsiteY10" fmla="*/ 32480 h 139922"/>
                <a:gd name="connsiteX11" fmla="*/ 87728 w 124303"/>
                <a:gd name="connsiteY11" fmla="*/ 112300 h 139922"/>
                <a:gd name="connsiteX12" fmla="*/ 96586 w 124303"/>
                <a:gd name="connsiteY12" fmla="*/ 71628 h 139922"/>
                <a:gd name="connsiteX13" fmla="*/ 88394 w 124303"/>
                <a:gd name="connsiteY13" fmla="*/ 29242 h 139922"/>
                <a:gd name="connsiteX14" fmla="*/ 62201 w 124303"/>
                <a:gd name="connsiteY14" fmla="*/ 13621 h 139922"/>
                <a:gd name="connsiteX15" fmla="*/ 36578 w 124303"/>
                <a:gd name="connsiteY15" fmla="*/ 27337 h 139922"/>
                <a:gd name="connsiteX16" fmla="*/ 27530 w 124303"/>
                <a:gd name="connsiteY16" fmla="*/ 68008 h 139922"/>
                <a:gd name="connsiteX17" fmla="*/ 35911 w 124303"/>
                <a:gd name="connsiteY17" fmla="*/ 110395 h 139922"/>
                <a:gd name="connsiteX18" fmla="*/ 62105 w 124303"/>
                <a:gd name="connsiteY18" fmla="*/ 126016 h 139922"/>
                <a:gd name="connsiteX19" fmla="*/ 87728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765" y="32480"/>
                  </a:moveTo>
                  <a:cubicBezTo>
                    <a:pt x="14671" y="21908"/>
                    <a:pt x="22481" y="13811"/>
                    <a:pt x="32197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4" y="48958"/>
                    <a:pt x="124304" y="69818"/>
                  </a:cubicBezTo>
                  <a:cubicBezTo>
                    <a:pt x="124304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1" y="107823"/>
                    <a:pt x="2" y="90964"/>
                    <a:pt x="2" y="70199"/>
                  </a:cubicBezTo>
                  <a:cubicBezTo>
                    <a:pt x="-93" y="55531"/>
                    <a:pt x="2860" y="43053"/>
                    <a:pt x="8765" y="32480"/>
                  </a:cubicBezTo>
                  <a:close/>
                  <a:moveTo>
                    <a:pt x="87728" y="112300"/>
                  </a:moveTo>
                  <a:cubicBezTo>
                    <a:pt x="93633" y="103156"/>
                    <a:pt x="96586" y="89630"/>
                    <a:pt x="96586" y="71628"/>
                  </a:cubicBezTo>
                  <a:cubicBezTo>
                    <a:pt x="96586" y="53816"/>
                    <a:pt x="93824" y="39719"/>
                    <a:pt x="88394" y="29242"/>
                  </a:cubicBezTo>
                  <a:cubicBezTo>
                    <a:pt x="82965" y="18860"/>
                    <a:pt x="74202" y="13621"/>
                    <a:pt x="62201" y="13621"/>
                  </a:cubicBezTo>
                  <a:cubicBezTo>
                    <a:pt x="51152" y="13621"/>
                    <a:pt x="42579" y="18193"/>
                    <a:pt x="36578" y="27337"/>
                  </a:cubicBezTo>
                  <a:cubicBezTo>
                    <a:pt x="30578" y="36481"/>
                    <a:pt x="27530" y="50006"/>
                    <a:pt x="27530" y="68008"/>
                  </a:cubicBezTo>
                  <a:cubicBezTo>
                    <a:pt x="27530" y="85820"/>
                    <a:pt x="30292" y="99917"/>
                    <a:pt x="35911" y="110395"/>
                  </a:cubicBezTo>
                  <a:cubicBezTo>
                    <a:pt x="41531" y="120777"/>
                    <a:pt x="50294" y="126016"/>
                    <a:pt x="62105" y="126016"/>
                  </a:cubicBezTo>
                  <a:cubicBezTo>
                    <a:pt x="73250" y="126016"/>
                    <a:pt x="81822" y="121444"/>
                    <a:pt x="87728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8BAD85A-582F-090C-BAC0-8D048C9A646B}"/>
                </a:ext>
              </a:extLst>
            </p:cNvPr>
            <p:cNvSpPr/>
            <p:nvPr/>
          </p:nvSpPr>
          <p:spPr>
            <a:xfrm>
              <a:off x="11356943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EB6852D-C121-EE58-8E40-9B05CFC7E89F}"/>
                </a:ext>
              </a:extLst>
            </p:cNvPr>
            <p:cNvSpPr/>
            <p:nvPr/>
          </p:nvSpPr>
          <p:spPr>
            <a:xfrm>
              <a:off x="11438286" y="7051135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533 h 190785"/>
                <a:gd name="connsiteX2" fmla="*/ 1238 w 63817"/>
                <a:gd name="connsiteY2" fmla="*/ 58769 h 190785"/>
                <a:gd name="connsiteX3" fmla="*/ 38576 w 63817"/>
                <a:gd name="connsiteY3" fmla="*/ 54197 h 190785"/>
                <a:gd name="connsiteX4" fmla="*/ 39052 w 63817"/>
                <a:gd name="connsiteY4" fmla="*/ 54197 h 190785"/>
                <a:gd name="connsiteX5" fmla="*/ 44577 w 63817"/>
                <a:gd name="connsiteY5" fmla="*/ 58483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621 w 63817"/>
                <a:gd name="connsiteY13" fmla="*/ 28861 h 190785"/>
                <a:gd name="connsiteX14" fmla="*/ 13811 w 63817"/>
                <a:gd name="connsiteY14" fmla="*/ 17812 h 190785"/>
                <a:gd name="connsiteX15" fmla="*/ 18478 w 63817"/>
                <a:gd name="connsiteY15" fmla="*/ 5048 h 190785"/>
                <a:gd name="connsiteX16" fmla="*/ 31337 w 63817"/>
                <a:gd name="connsiteY16" fmla="*/ 0 h 190785"/>
                <a:gd name="connsiteX17" fmla="*/ 43339 w 63817"/>
                <a:gd name="connsiteY17" fmla="*/ 4381 h 190785"/>
                <a:gd name="connsiteX18" fmla="*/ 47149 w 63817"/>
                <a:gd name="connsiteY18" fmla="*/ 15430 h 190785"/>
                <a:gd name="connsiteX19" fmla="*/ 42481 w 63817"/>
                <a:gd name="connsiteY19" fmla="*/ 28384 h 190785"/>
                <a:gd name="connsiteX20" fmla="*/ 29337 w 63817"/>
                <a:gd name="connsiteY20" fmla="*/ 33147 h 190785"/>
                <a:gd name="connsiteX21" fmla="*/ 29146 w 63817"/>
                <a:gd name="connsiteY21" fmla="*/ 33147 h 190785"/>
                <a:gd name="connsiteX22" fmla="*/ 17621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533"/>
                  </a:lnTo>
                  <a:lnTo>
                    <a:pt x="1238" y="58769"/>
                  </a:lnTo>
                  <a:lnTo>
                    <a:pt x="38576" y="54197"/>
                  </a:lnTo>
                  <a:lnTo>
                    <a:pt x="39052" y="54197"/>
                  </a:lnTo>
                  <a:lnTo>
                    <a:pt x="44577" y="58483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49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8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0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1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CFCE7B7-E9B9-1D9D-CC5A-19DBAEBA9829}"/>
                </a:ext>
              </a:extLst>
            </p:cNvPr>
            <p:cNvSpPr/>
            <p:nvPr/>
          </p:nvSpPr>
          <p:spPr>
            <a:xfrm>
              <a:off x="11517249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4EAE917-E1CA-F8D0-DA8C-BF1A89A1DF7E}"/>
                </a:ext>
              </a:extLst>
            </p:cNvPr>
            <p:cNvSpPr/>
            <p:nvPr/>
          </p:nvSpPr>
          <p:spPr>
            <a:xfrm>
              <a:off x="11599352" y="7104856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3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823 w 124303"/>
                <a:gd name="connsiteY11" fmla="*/ 112300 h 139922"/>
                <a:gd name="connsiteX12" fmla="*/ 96681 w 124303"/>
                <a:gd name="connsiteY12" fmla="*/ 71628 h 139922"/>
                <a:gd name="connsiteX13" fmla="*/ 88489 w 124303"/>
                <a:gd name="connsiteY13" fmla="*/ 29242 h 139922"/>
                <a:gd name="connsiteX14" fmla="*/ 62296 w 124303"/>
                <a:gd name="connsiteY14" fmla="*/ 13621 h 139922"/>
                <a:gd name="connsiteX15" fmla="*/ 36673 w 124303"/>
                <a:gd name="connsiteY15" fmla="*/ 27337 h 139922"/>
                <a:gd name="connsiteX16" fmla="*/ 27625 w 124303"/>
                <a:gd name="connsiteY16" fmla="*/ 68008 h 139922"/>
                <a:gd name="connsiteX17" fmla="*/ 36007 w 124303"/>
                <a:gd name="connsiteY17" fmla="*/ 110395 h 139922"/>
                <a:gd name="connsiteX18" fmla="*/ 62200 w 124303"/>
                <a:gd name="connsiteY18" fmla="*/ 126016 h 139922"/>
                <a:gd name="connsiteX19" fmla="*/ 87823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8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531"/>
                    <a:pt x="2955" y="43053"/>
                    <a:pt x="8860" y="32480"/>
                  </a:cubicBezTo>
                  <a:close/>
                  <a:moveTo>
                    <a:pt x="87823" y="112300"/>
                  </a:moveTo>
                  <a:cubicBezTo>
                    <a:pt x="93728" y="103156"/>
                    <a:pt x="96681" y="89630"/>
                    <a:pt x="96681" y="71628"/>
                  </a:cubicBezTo>
                  <a:cubicBezTo>
                    <a:pt x="96681" y="53816"/>
                    <a:pt x="93919" y="39719"/>
                    <a:pt x="88489" y="29242"/>
                  </a:cubicBezTo>
                  <a:cubicBezTo>
                    <a:pt x="83060" y="18860"/>
                    <a:pt x="74297" y="13621"/>
                    <a:pt x="62296" y="13621"/>
                  </a:cubicBezTo>
                  <a:cubicBezTo>
                    <a:pt x="51247" y="13621"/>
                    <a:pt x="42674" y="18193"/>
                    <a:pt x="36673" y="27337"/>
                  </a:cubicBezTo>
                  <a:cubicBezTo>
                    <a:pt x="30673" y="36481"/>
                    <a:pt x="27625" y="50006"/>
                    <a:pt x="27625" y="68008"/>
                  </a:cubicBezTo>
                  <a:cubicBezTo>
                    <a:pt x="27625" y="85820"/>
                    <a:pt x="30387" y="99917"/>
                    <a:pt x="36007" y="110395"/>
                  </a:cubicBezTo>
                  <a:cubicBezTo>
                    <a:pt x="41626" y="120777"/>
                    <a:pt x="50389" y="126016"/>
                    <a:pt x="62200" y="126016"/>
                  </a:cubicBezTo>
                  <a:cubicBezTo>
                    <a:pt x="73345" y="126016"/>
                    <a:pt x="81822" y="121444"/>
                    <a:pt x="87823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844B6EF5-2BE6-B923-9098-D61344F27614}"/>
                </a:ext>
              </a:extLst>
            </p:cNvPr>
            <p:cNvSpPr/>
            <p:nvPr/>
          </p:nvSpPr>
          <p:spPr>
            <a:xfrm>
              <a:off x="11746039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DD7FB413-7868-AD7B-2548-7E2292B0A657}"/>
                </a:ext>
              </a:extLst>
            </p:cNvPr>
            <p:cNvSpPr/>
            <p:nvPr/>
          </p:nvSpPr>
          <p:spPr>
            <a:xfrm>
              <a:off x="11906059" y="7063231"/>
              <a:ext cx="156876" cy="178784"/>
            </a:xfrm>
            <a:custGeom>
              <a:avLst/>
              <a:gdLst>
                <a:gd name="connsiteX0" fmla="*/ 65722 w 156876"/>
                <a:gd name="connsiteY0" fmla="*/ 12764 h 178784"/>
                <a:gd name="connsiteX1" fmla="*/ 24289 w 156876"/>
                <a:gd name="connsiteY1" fmla="*/ 14192 h 178784"/>
                <a:gd name="connsiteX2" fmla="*/ 15907 w 156876"/>
                <a:gd name="connsiteY2" fmla="*/ 64484 h 178784"/>
                <a:gd name="connsiteX3" fmla="*/ 0 w 156876"/>
                <a:gd name="connsiteY3" fmla="*/ 64484 h 178784"/>
                <a:gd name="connsiteX4" fmla="*/ 4096 w 156876"/>
                <a:gd name="connsiteY4" fmla="*/ 0 h 178784"/>
                <a:gd name="connsiteX5" fmla="*/ 154019 w 156876"/>
                <a:gd name="connsiteY5" fmla="*/ 0 h 178784"/>
                <a:gd name="connsiteX6" fmla="*/ 156877 w 156876"/>
                <a:gd name="connsiteY6" fmla="*/ 64484 h 178784"/>
                <a:gd name="connsiteX7" fmla="*/ 141732 w 156876"/>
                <a:gd name="connsiteY7" fmla="*/ 64484 h 178784"/>
                <a:gd name="connsiteX8" fmla="*/ 133826 w 156876"/>
                <a:gd name="connsiteY8" fmla="*/ 14192 h 178784"/>
                <a:gd name="connsiteX9" fmla="*/ 92202 w 156876"/>
                <a:gd name="connsiteY9" fmla="*/ 12764 h 178784"/>
                <a:gd name="connsiteX10" fmla="*/ 92202 w 156876"/>
                <a:gd name="connsiteY10" fmla="*/ 164592 h 178784"/>
                <a:gd name="connsiteX11" fmla="*/ 126397 w 156876"/>
                <a:gd name="connsiteY11" fmla="*/ 166973 h 178784"/>
                <a:gd name="connsiteX12" fmla="*/ 126397 w 156876"/>
                <a:gd name="connsiteY12" fmla="*/ 178784 h 178784"/>
                <a:gd name="connsiteX13" fmla="*/ 34480 w 156876"/>
                <a:gd name="connsiteY13" fmla="*/ 178784 h 178784"/>
                <a:gd name="connsiteX14" fmla="*/ 34480 w 156876"/>
                <a:gd name="connsiteY14" fmla="*/ 166973 h 178784"/>
                <a:gd name="connsiteX15" fmla="*/ 65722 w 156876"/>
                <a:gd name="connsiteY15" fmla="*/ 164592 h 178784"/>
                <a:gd name="connsiteX16" fmla="*/ 65722 w 156876"/>
                <a:gd name="connsiteY16" fmla="*/ 1276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76" h="178784">
                  <a:moveTo>
                    <a:pt x="65722" y="12764"/>
                  </a:moveTo>
                  <a:lnTo>
                    <a:pt x="24289" y="14192"/>
                  </a:lnTo>
                  <a:lnTo>
                    <a:pt x="15907" y="64484"/>
                  </a:lnTo>
                  <a:lnTo>
                    <a:pt x="0" y="64484"/>
                  </a:lnTo>
                  <a:lnTo>
                    <a:pt x="4096" y="0"/>
                  </a:lnTo>
                  <a:lnTo>
                    <a:pt x="154019" y="0"/>
                  </a:lnTo>
                  <a:lnTo>
                    <a:pt x="156877" y="64484"/>
                  </a:lnTo>
                  <a:lnTo>
                    <a:pt x="141732" y="64484"/>
                  </a:lnTo>
                  <a:lnTo>
                    <a:pt x="133826" y="14192"/>
                  </a:lnTo>
                  <a:lnTo>
                    <a:pt x="92202" y="12764"/>
                  </a:lnTo>
                  <a:lnTo>
                    <a:pt x="92202" y="164592"/>
                  </a:lnTo>
                  <a:lnTo>
                    <a:pt x="126397" y="166973"/>
                  </a:lnTo>
                  <a:lnTo>
                    <a:pt x="126397" y="178784"/>
                  </a:lnTo>
                  <a:lnTo>
                    <a:pt x="34480" y="178784"/>
                  </a:lnTo>
                  <a:lnTo>
                    <a:pt x="34480" y="166973"/>
                  </a:lnTo>
                  <a:lnTo>
                    <a:pt x="65722" y="164592"/>
                  </a:lnTo>
                  <a:lnTo>
                    <a:pt x="65722" y="1276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E9F20F9-5EEE-1BC4-2EBF-514182F42A0F}"/>
                </a:ext>
              </a:extLst>
            </p:cNvPr>
            <p:cNvSpPr/>
            <p:nvPr/>
          </p:nvSpPr>
          <p:spPr>
            <a:xfrm>
              <a:off x="12079795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6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94D66FC-2B66-8D65-4D94-AAA0DC85FBE5}"/>
                </a:ext>
              </a:extLst>
            </p:cNvPr>
            <p:cNvSpPr/>
            <p:nvPr/>
          </p:nvSpPr>
          <p:spPr>
            <a:xfrm>
              <a:off x="12189428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715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6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67521B8-D54C-A9B8-6589-57124E19A5CD}"/>
                </a:ext>
              </a:extLst>
            </p:cNvPr>
            <p:cNvSpPr/>
            <p:nvPr/>
          </p:nvSpPr>
          <p:spPr>
            <a:xfrm>
              <a:off x="12321635" y="7105237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1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1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1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1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2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78D670A1-3637-CE1A-DCF8-63B0EE2AE1B4}"/>
                </a:ext>
              </a:extLst>
            </p:cNvPr>
            <p:cNvSpPr/>
            <p:nvPr/>
          </p:nvSpPr>
          <p:spPr>
            <a:xfrm>
              <a:off x="12486608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30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6" y="1524"/>
                    <a:pt x="40862" y="0"/>
                    <a:pt x="50006" y="0"/>
                  </a:cubicBezTo>
                  <a:cubicBezTo>
                    <a:pt x="57341" y="0"/>
                    <a:pt x="63818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3" y="13906"/>
                    <a:pt x="30861" y="17050"/>
                  </a:cubicBezTo>
                  <a:cubicBezTo>
                    <a:pt x="26480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30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F92A83AD-6F83-77CF-4ED1-E21F4B7939AE}"/>
                </a:ext>
              </a:extLst>
            </p:cNvPr>
            <p:cNvSpPr/>
            <p:nvPr/>
          </p:nvSpPr>
          <p:spPr>
            <a:xfrm>
              <a:off x="12602908" y="7105332"/>
              <a:ext cx="225456" cy="136779"/>
            </a:xfrm>
            <a:custGeom>
              <a:avLst/>
              <a:gdLst>
                <a:gd name="connsiteX0" fmla="*/ 2667 w 225456"/>
                <a:gd name="connsiteY0" fmla="*/ 124873 h 136779"/>
                <a:gd name="connsiteX1" fmla="*/ 17336 w 225456"/>
                <a:gd name="connsiteY1" fmla="*/ 122682 h 136779"/>
                <a:gd name="connsiteX2" fmla="*/ 17336 w 225456"/>
                <a:gd name="connsiteY2" fmla="*/ 21622 h 136779"/>
                <a:gd name="connsiteX3" fmla="*/ 0 w 225456"/>
                <a:gd name="connsiteY3" fmla="*/ 17240 h 136779"/>
                <a:gd name="connsiteX4" fmla="*/ 0 w 225456"/>
                <a:gd name="connsiteY4" fmla="*/ 4286 h 136779"/>
                <a:gd name="connsiteX5" fmla="*/ 34385 w 225456"/>
                <a:gd name="connsiteY5" fmla="*/ 0 h 136779"/>
                <a:gd name="connsiteX6" fmla="*/ 38767 w 225456"/>
                <a:gd name="connsiteY6" fmla="*/ 3143 h 136779"/>
                <a:gd name="connsiteX7" fmla="*/ 40196 w 225456"/>
                <a:gd name="connsiteY7" fmla="*/ 12763 h 136779"/>
                <a:gd name="connsiteX8" fmla="*/ 39910 w 225456"/>
                <a:gd name="connsiteY8" fmla="*/ 20479 h 136779"/>
                <a:gd name="connsiteX9" fmla="*/ 62865 w 225456"/>
                <a:gd name="connsiteY9" fmla="*/ 6382 h 136779"/>
                <a:gd name="connsiteX10" fmla="*/ 88963 w 225456"/>
                <a:gd name="connsiteY10" fmla="*/ 0 h 136779"/>
                <a:gd name="connsiteX11" fmla="*/ 109918 w 225456"/>
                <a:gd name="connsiteY11" fmla="*/ 4286 h 136779"/>
                <a:gd name="connsiteX12" fmla="*/ 121920 w 225456"/>
                <a:gd name="connsiteY12" fmla="*/ 17812 h 136779"/>
                <a:gd name="connsiteX13" fmla="*/ 143446 w 225456"/>
                <a:gd name="connsiteY13" fmla="*/ 5620 h 136779"/>
                <a:gd name="connsiteX14" fmla="*/ 169354 w 225456"/>
                <a:gd name="connsiteY14" fmla="*/ 0 h 136779"/>
                <a:gd name="connsiteX15" fmla="*/ 192691 w 225456"/>
                <a:gd name="connsiteY15" fmla="*/ 5620 h 136779"/>
                <a:gd name="connsiteX16" fmla="*/ 204597 w 225456"/>
                <a:gd name="connsiteY16" fmla="*/ 23146 h 136779"/>
                <a:gd name="connsiteX17" fmla="*/ 208121 w 225456"/>
                <a:gd name="connsiteY17" fmla="*/ 55054 h 136779"/>
                <a:gd name="connsiteX18" fmla="*/ 208121 w 225456"/>
                <a:gd name="connsiteY18" fmla="*/ 122682 h 136779"/>
                <a:gd name="connsiteX19" fmla="*/ 225457 w 225456"/>
                <a:gd name="connsiteY19" fmla="*/ 124873 h 136779"/>
                <a:gd name="connsiteX20" fmla="*/ 225457 w 225456"/>
                <a:gd name="connsiteY20" fmla="*/ 136684 h 136779"/>
                <a:gd name="connsiteX21" fmla="*/ 168212 w 225456"/>
                <a:gd name="connsiteY21" fmla="*/ 136684 h 136779"/>
                <a:gd name="connsiteX22" fmla="*/ 168212 w 225456"/>
                <a:gd name="connsiteY22" fmla="*/ 124873 h 136779"/>
                <a:gd name="connsiteX23" fmla="*/ 183166 w 225456"/>
                <a:gd name="connsiteY23" fmla="*/ 122682 h 136779"/>
                <a:gd name="connsiteX24" fmla="*/ 183166 w 225456"/>
                <a:gd name="connsiteY24" fmla="*/ 55817 h 136779"/>
                <a:gd name="connsiteX25" fmla="*/ 181166 w 225456"/>
                <a:gd name="connsiteY25" fmla="*/ 33528 h 136779"/>
                <a:gd name="connsiteX26" fmla="*/ 173450 w 225456"/>
                <a:gd name="connsiteY26" fmla="*/ 21145 h 136779"/>
                <a:gd name="connsiteX27" fmla="*/ 157163 w 225456"/>
                <a:gd name="connsiteY27" fmla="*/ 17050 h 136779"/>
                <a:gd name="connsiteX28" fmla="*/ 140303 w 225456"/>
                <a:gd name="connsiteY28" fmla="*/ 20574 h 136779"/>
                <a:gd name="connsiteX29" fmla="*/ 125158 w 225456"/>
                <a:gd name="connsiteY29" fmla="*/ 28861 h 136779"/>
                <a:gd name="connsiteX30" fmla="*/ 127349 w 225456"/>
                <a:gd name="connsiteY30" fmla="*/ 55531 h 136779"/>
                <a:gd name="connsiteX31" fmla="*/ 127349 w 225456"/>
                <a:gd name="connsiteY31" fmla="*/ 122682 h 136779"/>
                <a:gd name="connsiteX32" fmla="*/ 144399 w 225456"/>
                <a:gd name="connsiteY32" fmla="*/ 124873 h 136779"/>
                <a:gd name="connsiteX33" fmla="*/ 144399 w 225456"/>
                <a:gd name="connsiteY33" fmla="*/ 136684 h 136779"/>
                <a:gd name="connsiteX34" fmla="*/ 86201 w 225456"/>
                <a:gd name="connsiteY34" fmla="*/ 136684 h 136779"/>
                <a:gd name="connsiteX35" fmla="*/ 86201 w 225456"/>
                <a:gd name="connsiteY35" fmla="*/ 124873 h 136779"/>
                <a:gd name="connsiteX36" fmla="*/ 102108 w 225456"/>
                <a:gd name="connsiteY36" fmla="*/ 122682 h 136779"/>
                <a:gd name="connsiteX37" fmla="*/ 102108 w 225456"/>
                <a:gd name="connsiteY37" fmla="*/ 55340 h 136779"/>
                <a:gd name="connsiteX38" fmla="*/ 100298 w 225456"/>
                <a:gd name="connsiteY38" fmla="*/ 32956 h 136779"/>
                <a:gd name="connsiteX39" fmla="*/ 93440 w 225456"/>
                <a:gd name="connsiteY39" fmla="*/ 21050 h 136779"/>
                <a:gd name="connsiteX40" fmla="*/ 78010 w 225456"/>
                <a:gd name="connsiteY40" fmla="*/ 17050 h 136779"/>
                <a:gd name="connsiteX41" fmla="*/ 59626 w 225456"/>
                <a:gd name="connsiteY41" fmla="*/ 21431 h 136779"/>
                <a:gd name="connsiteX42" fmla="*/ 42672 w 225456"/>
                <a:gd name="connsiteY42" fmla="*/ 31528 h 136779"/>
                <a:gd name="connsiteX43" fmla="*/ 42672 w 225456"/>
                <a:gd name="connsiteY43" fmla="*/ 122777 h 136779"/>
                <a:gd name="connsiteX44" fmla="*/ 58769 w 225456"/>
                <a:gd name="connsiteY44" fmla="*/ 124968 h 136779"/>
                <a:gd name="connsiteX45" fmla="*/ 58769 w 225456"/>
                <a:gd name="connsiteY45" fmla="*/ 136779 h 136779"/>
                <a:gd name="connsiteX46" fmla="*/ 2667 w 225456"/>
                <a:gd name="connsiteY46" fmla="*/ 136779 h 136779"/>
                <a:gd name="connsiteX47" fmla="*/ 2667 w 225456"/>
                <a:gd name="connsiteY47" fmla="*/ 124873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5456" h="136779">
                  <a:moveTo>
                    <a:pt x="2667" y="124873"/>
                  </a:moveTo>
                  <a:lnTo>
                    <a:pt x="17336" y="122682"/>
                  </a:lnTo>
                  <a:lnTo>
                    <a:pt x="17336" y="21622"/>
                  </a:lnTo>
                  <a:lnTo>
                    <a:pt x="0" y="17240"/>
                  </a:lnTo>
                  <a:lnTo>
                    <a:pt x="0" y="4286"/>
                  </a:lnTo>
                  <a:lnTo>
                    <a:pt x="34385" y="0"/>
                  </a:lnTo>
                  <a:lnTo>
                    <a:pt x="38767" y="3143"/>
                  </a:lnTo>
                  <a:lnTo>
                    <a:pt x="40196" y="12763"/>
                  </a:lnTo>
                  <a:lnTo>
                    <a:pt x="39910" y="20479"/>
                  </a:lnTo>
                  <a:cubicBezTo>
                    <a:pt x="45529" y="15335"/>
                    <a:pt x="53150" y="10668"/>
                    <a:pt x="62865" y="6382"/>
                  </a:cubicBezTo>
                  <a:cubicBezTo>
                    <a:pt x="72580" y="2095"/>
                    <a:pt x="81248" y="0"/>
                    <a:pt x="88963" y="0"/>
                  </a:cubicBezTo>
                  <a:cubicBezTo>
                    <a:pt x="97631" y="0"/>
                    <a:pt x="104584" y="1429"/>
                    <a:pt x="109918" y="4286"/>
                  </a:cubicBezTo>
                  <a:cubicBezTo>
                    <a:pt x="115253" y="7144"/>
                    <a:pt x="119253" y="11716"/>
                    <a:pt x="121920" y="17812"/>
                  </a:cubicBezTo>
                  <a:cubicBezTo>
                    <a:pt x="127063" y="13430"/>
                    <a:pt x="134207" y="9430"/>
                    <a:pt x="143446" y="5620"/>
                  </a:cubicBezTo>
                  <a:cubicBezTo>
                    <a:pt x="152686" y="1810"/>
                    <a:pt x="161258" y="0"/>
                    <a:pt x="169354" y="0"/>
                  </a:cubicBezTo>
                  <a:cubicBezTo>
                    <a:pt x="179261" y="0"/>
                    <a:pt x="187071" y="1905"/>
                    <a:pt x="192691" y="5620"/>
                  </a:cubicBezTo>
                  <a:cubicBezTo>
                    <a:pt x="198311" y="9430"/>
                    <a:pt x="202311" y="15240"/>
                    <a:pt x="204597" y="23146"/>
                  </a:cubicBezTo>
                  <a:cubicBezTo>
                    <a:pt x="206883" y="31051"/>
                    <a:pt x="208121" y="41719"/>
                    <a:pt x="208121" y="55054"/>
                  </a:cubicBezTo>
                  <a:lnTo>
                    <a:pt x="208121" y="122682"/>
                  </a:lnTo>
                  <a:lnTo>
                    <a:pt x="225457" y="124873"/>
                  </a:lnTo>
                  <a:lnTo>
                    <a:pt x="225457" y="136684"/>
                  </a:lnTo>
                  <a:lnTo>
                    <a:pt x="168212" y="136684"/>
                  </a:lnTo>
                  <a:lnTo>
                    <a:pt x="168212" y="124873"/>
                  </a:lnTo>
                  <a:lnTo>
                    <a:pt x="183166" y="122682"/>
                  </a:lnTo>
                  <a:lnTo>
                    <a:pt x="183166" y="55817"/>
                  </a:lnTo>
                  <a:cubicBezTo>
                    <a:pt x="183166" y="46482"/>
                    <a:pt x="182499" y="39052"/>
                    <a:pt x="181166" y="33528"/>
                  </a:cubicBezTo>
                  <a:cubicBezTo>
                    <a:pt x="179832" y="28003"/>
                    <a:pt x="177260" y="23908"/>
                    <a:pt x="173450" y="21145"/>
                  </a:cubicBezTo>
                  <a:cubicBezTo>
                    <a:pt x="169640" y="18383"/>
                    <a:pt x="164306" y="17050"/>
                    <a:pt x="157163" y="17050"/>
                  </a:cubicBezTo>
                  <a:cubicBezTo>
                    <a:pt x="151829" y="17050"/>
                    <a:pt x="146209" y="18193"/>
                    <a:pt x="140303" y="20574"/>
                  </a:cubicBezTo>
                  <a:cubicBezTo>
                    <a:pt x="134398" y="22955"/>
                    <a:pt x="129350" y="25717"/>
                    <a:pt x="125158" y="28861"/>
                  </a:cubicBezTo>
                  <a:cubicBezTo>
                    <a:pt x="126587" y="35147"/>
                    <a:pt x="127349" y="44005"/>
                    <a:pt x="127349" y="55531"/>
                  </a:cubicBezTo>
                  <a:lnTo>
                    <a:pt x="127349" y="122682"/>
                  </a:lnTo>
                  <a:lnTo>
                    <a:pt x="144399" y="124873"/>
                  </a:lnTo>
                  <a:lnTo>
                    <a:pt x="144399" y="136684"/>
                  </a:lnTo>
                  <a:lnTo>
                    <a:pt x="86201" y="136684"/>
                  </a:lnTo>
                  <a:lnTo>
                    <a:pt x="86201" y="124873"/>
                  </a:lnTo>
                  <a:lnTo>
                    <a:pt x="102108" y="122682"/>
                  </a:lnTo>
                  <a:lnTo>
                    <a:pt x="102108" y="55340"/>
                  </a:lnTo>
                  <a:cubicBezTo>
                    <a:pt x="102108" y="45720"/>
                    <a:pt x="101537" y="38290"/>
                    <a:pt x="100298" y="32956"/>
                  </a:cubicBezTo>
                  <a:cubicBezTo>
                    <a:pt x="99060" y="27622"/>
                    <a:pt x="96774" y="23717"/>
                    <a:pt x="93440" y="21050"/>
                  </a:cubicBezTo>
                  <a:cubicBezTo>
                    <a:pt x="90107" y="18383"/>
                    <a:pt x="84963" y="17050"/>
                    <a:pt x="78010" y="17050"/>
                  </a:cubicBezTo>
                  <a:cubicBezTo>
                    <a:pt x="72200" y="17050"/>
                    <a:pt x="66104" y="18478"/>
                    <a:pt x="59626" y="21431"/>
                  </a:cubicBezTo>
                  <a:cubicBezTo>
                    <a:pt x="53150" y="24289"/>
                    <a:pt x="47434" y="27718"/>
                    <a:pt x="42672" y="31528"/>
                  </a:cubicBezTo>
                  <a:lnTo>
                    <a:pt x="42672" y="122777"/>
                  </a:lnTo>
                  <a:lnTo>
                    <a:pt x="58769" y="124968"/>
                  </a:lnTo>
                  <a:lnTo>
                    <a:pt x="58769" y="136779"/>
                  </a:lnTo>
                  <a:lnTo>
                    <a:pt x="2667" y="136779"/>
                  </a:lnTo>
                  <a:lnTo>
                    <a:pt x="2667" y="12487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5A0769A-5261-F99B-E4B0-A7978B9BAA9C}"/>
                </a:ext>
              </a:extLst>
            </p:cNvPr>
            <p:cNvSpPr/>
            <p:nvPr/>
          </p:nvSpPr>
          <p:spPr>
            <a:xfrm>
              <a:off x="12844462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A72C406-E671-F022-FB22-22A22BFAC9D4}"/>
                </a:ext>
              </a:extLst>
            </p:cNvPr>
            <p:cNvSpPr/>
            <p:nvPr/>
          </p:nvSpPr>
          <p:spPr>
            <a:xfrm>
              <a:off x="12927615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29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6"/>
                    <a:pt x="30861" y="17050"/>
                  </a:cubicBezTo>
                  <a:cubicBezTo>
                    <a:pt x="26479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29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70AAA14-BF92-A559-3DF5-C50AF64EE936}"/>
                </a:ext>
              </a:extLst>
            </p:cNvPr>
            <p:cNvSpPr/>
            <p:nvPr/>
          </p:nvSpPr>
          <p:spPr>
            <a:xfrm>
              <a:off x="13046106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0371B4EC-E9F4-B373-A17A-6B0C89E3DF69}"/>
                </a:ext>
              </a:extLst>
            </p:cNvPr>
            <p:cNvSpPr/>
            <p:nvPr/>
          </p:nvSpPr>
          <p:spPr>
            <a:xfrm>
              <a:off x="13115639" y="7044943"/>
              <a:ext cx="136588" cy="199643"/>
            </a:xfrm>
            <a:custGeom>
              <a:avLst/>
              <a:gdLst>
                <a:gd name="connsiteX0" fmla="*/ 0 w 136588"/>
                <a:gd name="connsiteY0" fmla="*/ 4572 h 199643"/>
                <a:gd name="connsiteX1" fmla="*/ 38481 w 136588"/>
                <a:gd name="connsiteY1" fmla="*/ 0 h 199643"/>
                <a:gd name="connsiteX2" fmla="*/ 38957 w 136588"/>
                <a:gd name="connsiteY2" fmla="*/ 0 h 199643"/>
                <a:gd name="connsiteX3" fmla="*/ 44482 w 136588"/>
                <a:gd name="connsiteY3" fmla="*/ 3620 h 199643"/>
                <a:gd name="connsiteX4" fmla="*/ 44482 w 136588"/>
                <a:gd name="connsiteY4" fmla="*/ 76010 h 199643"/>
                <a:gd name="connsiteX5" fmla="*/ 61722 w 136588"/>
                <a:gd name="connsiteY5" fmla="*/ 64484 h 199643"/>
                <a:gd name="connsiteX6" fmla="*/ 84010 w 136588"/>
                <a:gd name="connsiteY6" fmla="*/ 59912 h 199643"/>
                <a:gd name="connsiteX7" fmla="*/ 110395 w 136588"/>
                <a:gd name="connsiteY7" fmla="*/ 66866 h 199643"/>
                <a:gd name="connsiteX8" fmla="*/ 129445 w 136588"/>
                <a:gd name="connsiteY8" fmla="*/ 88487 h 199643"/>
                <a:gd name="connsiteX9" fmla="*/ 136588 w 136588"/>
                <a:gd name="connsiteY9" fmla="*/ 125540 h 199643"/>
                <a:gd name="connsiteX10" fmla="*/ 128016 w 136588"/>
                <a:gd name="connsiteY10" fmla="*/ 163068 h 199643"/>
                <a:gd name="connsiteX11" fmla="*/ 103632 w 136588"/>
                <a:gd name="connsiteY11" fmla="*/ 189738 h 199643"/>
                <a:gd name="connsiteX12" fmla="*/ 66770 w 136588"/>
                <a:gd name="connsiteY12" fmla="*/ 199644 h 199643"/>
                <a:gd name="connsiteX13" fmla="*/ 36481 w 136588"/>
                <a:gd name="connsiteY13" fmla="*/ 196406 h 199643"/>
                <a:gd name="connsiteX14" fmla="*/ 19907 w 136588"/>
                <a:gd name="connsiteY14" fmla="*/ 190500 h 199643"/>
                <a:gd name="connsiteX15" fmla="*/ 19907 w 136588"/>
                <a:gd name="connsiteY15" fmla="*/ 17335 h 199643"/>
                <a:gd name="connsiteX16" fmla="*/ 191 w 136588"/>
                <a:gd name="connsiteY16" fmla="*/ 14669 h 199643"/>
                <a:gd name="connsiteX17" fmla="*/ 191 w 136588"/>
                <a:gd name="connsiteY17" fmla="*/ 4572 h 199643"/>
                <a:gd name="connsiteX18" fmla="*/ 57150 w 136588"/>
                <a:gd name="connsiteY18" fmla="*/ 81153 h 199643"/>
                <a:gd name="connsiteX19" fmla="*/ 44482 w 136588"/>
                <a:gd name="connsiteY19" fmla="*/ 90678 h 199643"/>
                <a:gd name="connsiteX20" fmla="*/ 44482 w 136588"/>
                <a:gd name="connsiteY20" fmla="*/ 179261 h 199643"/>
                <a:gd name="connsiteX21" fmla="*/ 52768 w 136588"/>
                <a:gd name="connsiteY21" fmla="*/ 184690 h 199643"/>
                <a:gd name="connsiteX22" fmla="*/ 68294 w 136588"/>
                <a:gd name="connsiteY22" fmla="*/ 186690 h 199643"/>
                <a:gd name="connsiteX23" fmla="*/ 98107 w 136588"/>
                <a:gd name="connsiteY23" fmla="*/ 171736 h 199643"/>
                <a:gd name="connsiteX24" fmla="*/ 109442 w 136588"/>
                <a:gd name="connsiteY24" fmla="*/ 128206 h 199643"/>
                <a:gd name="connsiteX25" fmla="*/ 99536 w 136588"/>
                <a:gd name="connsiteY25" fmla="*/ 89725 h 199643"/>
                <a:gd name="connsiteX26" fmla="*/ 74009 w 136588"/>
                <a:gd name="connsiteY26" fmla="*/ 76962 h 199643"/>
                <a:gd name="connsiteX27" fmla="*/ 57150 w 136588"/>
                <a:gd name="connsiteY27" fmla="*/ 81153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588" h="199643">
                  <a:moveTo>
                    <a:pt x="0" y="4572"/>
                  </a:moveTo>
                  <a:lnTo>
                    <a:pt x="38481" y="0"/>
                  </a:lnTo>
                  <a:lnTo>
                    <a:pt x="38957" y="0"/>
                  </a:lnTo>
                  <a:lnTo>
                    <a:pt x="44482" y="3620"/>
                  </a:lnTo>
                  <a:lnTo>
                    <a:pt x="44482" y="76010"/>
                  </a:lnTo>
                  <a:cubicBezTo>
                    <a:pt x="49244" y="71342"/>
                    <a:pt x="55054" y="67532"/>
                    <a:pt x="61722" y="64484"/>
                  </a:cubicBezTo>
                  <a:cubicBezTo>
                    <a:pt x="68389" y="61436"/>
                    <a:pt x="75819" y="59912"/>
                    <a:pt x="84010" y="59912"/>
                  </a:cubicBezTo>
                  <a:cubicBezTo>
                    <a:pt x="93631" y="59912"/>
                    <a:pt x="102394" y="62198"/>
                    <a:pt x="110395" y="66866"/>
                  </a:cubicBezTo>
                  <a:cubicBezTo>
                    <a:pt x="118396" y="71533"/>
                    <a:pt x="124682" y="78772"/>
                    <a:pt x="129445" y="88487"/>
                  </a:cubicBezTo>
                  <a:cubicBezTo>
                    <a:pt x="134207" y="98298"/>
                    <a:pt x="136588" y="110585"/>
                    <a:pt x="136588" y="125540"/>
                  </a:cubicBezTo>
                  <a:cubicBezTo>
                    <a:pt x="136588" y="139351"/>
                    <a:pt x="133731" y="151829"/>
                    <a:pt x="128016" y="163068"/>
                  </a:cubicBezTo>
                  <a:cubicBezTo>
                    <a:pt x="122301" y="174308"/>
                    <a:pt x="114205" y="183166"/>
                    <a:pt x="103632" y="189738"/>
                  </a:cubicBezTo>
                  <a:cubicBezTo>
                    <a:pt x="93059" y="196310"/>
                    <a:pt x="80772" y="199644"/>
                    <a:pt x="66770" y="199644"/>
                  </a:cubicBezTo>
                  <a:cubicBezTo>
                    <a:pt x="55721" y="199644"/>
                    <a:pt x="45625" y="198596"/>
                    <a:pt x="36481" y="196406"/>
                  </a:cubicBezTo>
                  <a:cubicBezTo>
                    <a:pt x="27337" y="194215"/>
                    <a:pt x="21812" y="192310"/>
                    <a:pt x="19907" y="190500"/>
                  </a:cubicBezTo>
                  <a:lnTo>
                    <a:pt x="19907" y="17335"/>
                  </a:lnTo>
                  <a:lnTo>
                    <a:pt x="191" y="14669"/>
                  </a:lnTo>
                  <a:lnTo>
                    <a:pt x="191" y="4572"/>
                  </a:lnTo>
                  <a:close/>
                  <a:moveTo>
                    <a:pt x="57150" y="81153"/>
                  </a:moveTo>
                  <a:cubicBezTo>
                    <a:pt x="51911" y="83915"/>
                    <a:pt x="47720" y="87154"/>
                    <a:pt x="44482" y="90678"/>
                  </a:cubicBezTo>
                  <a:lnTo>
                    <a:pt x="44482" y="179261"/>
                  </a:lnTo>
                  <a:cubicBezTo>
                    <a:pt x="45434" y="181546"/>
                    <a:pt x="48196" y="183261"/>
                    <a:pt x="52768" y="184690"/>
                  </a:cubicBezTo>
                  <a:cubicBezTo>
                    <a:pt x="57341" y="186023"/>
                    <a:pt x="62484" y="186690"/>
                    <a:pt x="68294" y="186690"/>
                  </a:cubicBezTo>
                  <a:cubicBezTo>
                    <a:pt x="80677" y="186690"/>
                    <a:pt x="90583" y="181737"/>
                    <a:pt x="98107" y="171736"/>
                  </a:cubicBezTo>
                  <a:cubicBezTo>
                    <a:pt x="105632" y="161830"/>
                    <a:pt x="109442" y="147256"/>
                    <a:pt x="109442" y="128206"/>
                  </a:cubicBezTo>
                  <a:cubicBezTo>
                    <a:pt x="109442" y="111062"/>
                    <a:pt x="106204" y="98203"/>
                    <a:pt x="99536" y="89725"/>
                  </a:cubicBezTo>
                  <a:cubicBezTo>
                    <a:pt x="92869" y="81248"/>
                    <a:pt x="84487" y="76962"/>
                    <a:pt x="74009" y="76962"/>
                  </a:cubicBezTo>
                  <a:cubicBezTo>
                    <a:pt x="68104" y="76962"/>
                    <a:pt x="62389" y="78391"/>
                    <a:pt x="57150" y="8115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108B3B6-BFD6-71C3-1627-04DB513A260E}"/>
                </a:ext>
              </a:extLst>
            </p:cNvPr>
            <p:cNvSpPr/>
            <p:nvPr/>
          </p:nvSpPr>
          <p:spPr>
            <a:xfrm>
              <a:off x="13272325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2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526 w 63817"/>
                <a:gd name="connsiteY13" fmla="*/ 28861 h 190690"/>
                <a:gd name="connsiteX14" fmla="*/ 13716 w 63817"/>
                <a:gd name="connsiteY14" fmla="*/ 17812 h 190690"/>
                <a:gd name="connsiteX15" fmla="*/ 18383 w 63817"/>
                <a:gd name="connsiteY15" fmla="*/ 5048 h 190690"/>
                <a:gd name="connsiteX16" fmla="*/ 31242 w 63817"/>
                <a:gd name="connsiteY16" fmla="*/ 0 h 190690"/>
                <a:gd name="connsiteX17" fmla="*/ 43243 w 63817"/>
                <a:gd name="connsiteY17" fmla="*/ 4381 h 190690"/>
                <a:gd name="connsiteX18" fmla="*/ 47053 w 63817"/>
                <a:gd name="connsiteY18" fmla="*/ 15430 h 190690"/>
                <a:gd name="connsiteX19" fmla="*/ 42386 w 63817"/>
                <a:gd name="connsiteY19" fmla="*/ 28384 h 190690"/>
                <a:gd name="connsiteX20" fmla="*/ 29242 w 63817"/>
                <a:gd name="connsiteY20" fmla="*/ 33147 h 190690"/>
                <a:gd name="connsiteX21" fmla="*/ 29051 w 63817"/>
                <a:gd name="connsiteY21" fmla="*/ 33147 h 190690"/>
                <a:gd name="connsiteX22" fmla="*/ 17526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9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3" y="10954"/>
                    <a:pt x="47053" y="15430"/>
                  </a:cubicBezTo>
                  <a:cubicBezTo>
                    <a:pt x="47053" y="20860"/>
                    <a:pt x="45529" y="25241"/>
                    <a:pt x="42386" y="28384"/>
                  </a:cubicBezTo>
                  <a:cubicBezTo>
                    <a:pt x="39243" y="31623"/>
                    <a:pt x="34861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814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70461112-503C-4DE4-B23C-6C958B2D1337}"/>
                </a:ext>
              </a:extLst>
            </p:cNvPr>
            <p:cNvSpPr/>
            <p:nvPr/>
          </p:nvSpPr>
          <p:spPr>
            <a:xfrm>
              <a:off x="13351192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69B5D98-6311-9996-33BB-A85B53F8FB6B}"/>
                </a:ext>
              </a:extLst>
            </p:cNvPr>
            <p:cNvSpPr/>
            <p:nvPr/>
          </p:nvSpPr>
          <p:spPr>
            <a:xfrm>
              <a:off x="13432821" y="7104760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3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8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3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3" y="123254"/>
                    <a:pt x="67342" y="123254"/>
                  </a:cubicBezTo>
                  <a:cubicBezTo>
                    <a:pt x="73724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9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111" name="Graphic 175">
            <a:extLst>
              <a:ext uri="{FF2B5EF4-FFF2-40B4-BE49-F238E27FC236}">
                <a16:creationId xmlns:a16="http://schemas.microsoft.com/office/drawing/2014/main" id="{BC8FFDDA-C0AD-DFD4-2BCD-5A0945E7213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03201" y="6642312"/>
            <a:ext cx="1276635" cy="3022410"/>
            <a:chOff x="10648950" y="5323681"/>
            <a:chExt cx="3089433" cy="3089433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4F33EFA-1763-22C1-4831-96B3DC0B0BFB}"/>
                </a:ext>
              </a:extLst>
            </p:cNvPr>
            <p:cNvSpPr/>
            <p:nvPr/>
          </p:nvSpPr>
          <p:spPr>
            <a:xfrm>
              <a:off x="10648950" y="5323681"/>
              <a:ext cx="1310777" cy="2622744"/>
            </a:xfrm>
            <a:custGeom>
              <a:avLst/>
              <a:gdLst>
                <a:gd name="connsiteX0" fmla="*/ 1311212 w 1311211"/>
                <a:gd name="connsiteY0" fmla="*/ 0 h 2622423"/>
                <a:gd name="connsiteX1" fmla="*/ 0 w 1311211"/>
                <a:gd name="connsiteY1" fmla="*/ 1311212 h 2622423"/>
                <a:gd name="connsiteX2" fmla="*/ 1311212 w 1311211"/>
                <a:gd name="connsiteY2" fmla="*/ 2622423 h 2622423"/>
                <a:gd name="connsiteX3" fmla="*/ 1311212 w 1311211"/>
                <a:gd name="connsiteY3" fmla="*/ 0 h 26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211" h="2622423">
                  <a:moveTo>
                    <a:pt x="1311212" y="0"/>
                  </a:moveTo>
                  <a:cubicBezTo>
                    <a:pt x="587026" y="0"/>
                    <a:pt x="0" y="587026"/>
                    <a:pt x="0" y="1311212"/>
                  </a:cubicBezTo>
                  <a:cubicBezTo>
                    <a:pt x="0" y="2035397"/>
                    <a:pt x="587026" y="2622423"/>
                    <a:pt x="1311212" y="2622423"/>
                  </a:cubicBezTo>
                  <a:lnTo>
                    <a:pt x="131121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13" name="Freeform: Shape 117">
              <a:extLst>
                <a:ext uri="{FF2B5EF4-FFF2-40B4-BE49-F238E27FC236}">
                  <a16:creationId xmlns:a16="http://schemas.microsoft.com/office/drawing/2014/main" id="{3FFFFDDA-F4D1-2F5B-91C6-B54D191BD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0161" y="5323681"/>
              <a:ext cx="1778222" cy="3089433"/>
            </a:xfrm>
            <a:custGeom>
              <a:avLst/>
              <a:gdLst>
                <a:gd name="T0" fmla="*/ 1778222 w 1778222"/>
                <a:gd name="T1" fmla="*/ 2683955 h 3089433"/>
                <a:gd name="T2" fmla="*/ 1059275 w 1778222"/>
                <a:gd name="T3" fmla="*/ 2083594 h 3089433"/>
                <a:gd name="T4" fmla="*/ 1311116 w 1778222"/>
                <a:gd name="T5" fmla="*/ 1311212 h 3089433"/>
                <a:gd name="T6" fmla="*/ 0 w 1778222"/>
                <a:gd name="T7" fmla="*/ 0 h 3089433"/>
                <a:gd name="T8" fmla="*/ 0 w 1778222"/>
                <a:gd name="T9" fmla="*/ 2622328 h 3089433"/>
                <a:gd name="T10" fmla="*/ 772382 w 1778222"/>
                <a:gd name="T11" fmla="*/ 2370487 h 3089433"/>
                <a:gd name="T12" fmla="*/ 1372743 w 1778222"/>
                <a:gd name="T13" fmla="*/ 3089434 h 3089433"/>
                <a:gd name="T14" fmla="*/ 1778222 w 1778222"/>
                <a:gd name="T15" fmla="*/ 2683955 h 3089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8222" h="3089433">
                  <a:moveTo>
                    <a:pt x="1778222" y="2683955"/>
                  </a:moveTo>
                  <a:lnTo>
                    <a:pt x="1059275" y="2083594"/>
                  </a:lnTo>
                  <a:cubicBezTo>
                    <a:pt x="1217486" y="1866900"/>
                    <a:pt x="1311116" y="1600010"/>
                    <a:pt x="1311116" y="1311212"/>
                  </a:cubicBezTo>
                  <a:cubicBezTo>
                    <a:pt x="1311116" y="587026"/>
                    <a:pt x="724090" y="0"/>
                    <a:pt x="0" y="0"/>
                  </a:cubicBezTo>
                  <a:lnTo>
                    <a:pt x="0" y="2622328"/>
                  </a:lnTo>
                  <a:cubicBezTo>
                    <a:pt x="288893" y="2622328"/>
                    <a:pt x="555688" y="2528697"/>
                    <a:pt x="772382" y="2370487"/>
                  </a:cubicBezTo>
                  <a:lnTo>
                    <a:pt x="1372743" y="3089434"/>
                  </a:lnTo>
                  <a:lnTo>
                    <a:pt x="1778222" y="26839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</p:spTree>
    <p:extLst>
      <p:ext uri="{BB962C8B-B14F-4D97-AF65-F5344CB8AC3E}">
        <p14:creationId xmlns:p14="http://schemas.microsoft.com/office/powerpoint/2010/main" val="213648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SSP Tit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DF1693-388E-D15D-00FD-9DC383681F6B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D7D3B78A-4D0B-2F45-6641-D54BCCCA415B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FAF5C5B8-E5DE-F1B7-E65F-67043C72EEA3}"/>
              </a:ext>
            </a:extLst>
          </p:cNvPr>
          <p:cNvGrpSpPr/>
          <p:nvPr/>
        </p:nvGrpSpPr>
        <p:grpSpPr>
          <a:xfrm>
            <a:off x="342496" y="853114"/>
            <a:ext cx="1159582" cy="112761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9E6E5678-7756-FCDC-DC16-963FFB1A097C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73C6C61-B85E-0199-7181-245A69153DC2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9C1D4B9-16F7-C3AD-9655-40F4D59294CA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039C4E8-3226-EB26-2F8B-05E6C7DC22C1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ADB1918-495B-5FE2-5C86-FB9503D29051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37B94508-AE81-D940-B614-7A043C0597E6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49551D2-5AF6-534D-AF9B-CAFD5F379471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7AE9C7D-EB23-BA06-0E72-F1A7A27BBFFF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95BB69E-E499-3E81-64E6-DEC86EA86C7F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1FF3CCF-7E5C-069D-F2DD-2C761064BD62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7DD2CF2B-F5DB-F581-D84C-7405B617A43A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1FAA6CF-D466-C47B-987B-9406643C1611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5AB8CEBD-3D7B-C3B7-8EF4-FF9D6AE1FCFE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6B44926-F22D-D454-734C-B25B3E271738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5D608F0-5512-F975-0C24-A21250546F55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2327389-C73C-E72E-01D7-003FACE50DAF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F4BE0F6-A690-C02E-7315-1D107B5E1468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0591410-3CC6-1E25-9F1C-4550699F2544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941AEC2-6B44-7AA5-70F0-65388905074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DB56F4D-E291-30C1-3EBE-684A3CF4FDC1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2AC5CF9A-7F69-B750-ED39-F50E466C5C60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5703945-C307-797F-88D9-78C5F52E48B3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41209880-59F6-3328-C625-A24B91DB79E3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D4208D4B-49B4-F810-EAF2-2AF2EA8B206F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B8DC290A-F6E9-94CC-8CDE-52E3FD1FB27F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48487FC-DBF9-113E-7D43-171E59AB5E79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7ABD8D1-EF8B-6DD2-83D5-162FF8017B5F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B94B20B-8D19-7EAF-95E2-0D2C49D00191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D722DCF-9792-C099-308F-C13088E96C51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58E3B75A-099D-FA1F-7D76-3CB421506463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69453B36-0310-5274-2C9C-1D1ECD0A83D0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4EF07D1A-3C32-69C0-0807-21E90B2E2268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BB99DAFB-2E79-9AA9-3A88-33FA23EBA729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7169276E-1E15-806D-F483-00CDAF12D738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DBB9AB75-C13C-D743-90E1-29BED9DD477D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A5FF7B5-F55D-315F-3A97-ED5705995B89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8305CDC2-A609-9319-3283-E3E437541DA5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1AD1D3EF-5AE8-3DF6-198D-009D815B4DFC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99039043-4D77-FFAF-79EC-9E6C8466444F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840CB9E3-3CD1-2420-3363-D5C6478F5E75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CB41B733-DC6C-5CB3-572F-729E8A0C741B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DB1EC8E-FB23-56C9-F164-3B1B23B97D15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2597F0F8-7A7B-FD0B-62C1-86663ED242ED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11">
            <a:extLst>
              <a:ext uri="{FF2B5EF4-FFF2-40B4-BE49-F238E27FC236}">
                <a16:creationId xmlns:a16="http://schemas.microsoft.com/office/drawing/2014/main" id="{ED99E203-43A3-062E-E713-17B3E34EFB4F}"/>
              </a:ext>
            </a:extLst>
          </p:cNvPr>
          <p:cNvGrpSpPr>
            <a:grpSpLocks noChangeAspect="1"/>
          </p:cNvGrpSpPr>
          <p:nvPr/>
        </p:nvGrpSpPr>
        <p:grpSpPr>
          <a:xfrm>
            <a:off x="5961900" y="1022153"/>
            <a:ext cx="962784" cy="740660"/>
            <a:chOff x="11025187" y="6490494"/>
            <a:chExt cx="2330386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07BD799-A4D0-887F-E621-B6B9A2526BB1}"/>
                </a:ext>
              </a:extLst>
            </p:cNvPr>
            <p:cNvSpPr/>
            <p:nvPr/>
          </p:nvSpPr>
          <p:spPr>
            <a:xfrm>
              <a:off x="11025187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678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678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300" y="16669"/>
                    <a:pt x="104584" y="15240"/>
                  </a:cubicBezTo>
                  <a:cubicBezTo>
                    <a:pt x="98965" y="13811"/>
                    <a:pt x="92107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4EE6F51-E65F-E189-C142-FA61BA342183}"/>
                </a:ext>
              </a:extLst>
            </p:cNvPr>
            <p:cNvSpPr/>
            <p:nvPr/>
          </p:nvSpPr>
          <p:spPr>
            <a:xfrm>
              <a:off x="11187493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538DF60-B50C-B9DF-659E-9C769A7FAD9B}"/>
                </a:ext>
              </a:extLst>
            </p:cNvPr>
            <p:cNvSpPr/>
            <p:nvPr/>
          </p:nvSpPr>
          <p:spPr>
            <a:xfrm>
              <a:off x="11318176" y="6551930"/>
              <a:ext cx="147827" cy="139064"/>
            </a:xfrm>
            <a:custGeom>
              <a:avLst/>
              <a:gdLst>
                <a:gd name="connsiteX0" fmla="*/ 17621 w 147827"/>
                <a:gd name="connsiteY0" fmla="*/ 22003 h 139064"/>
                <a:gd name="connsiteX1" fmla="*/ 0 w 147827"/>
                <a:gd name="connsiteY1" fmla="*/ 17621 h 139064"/>
                <a:gd name="connsiteX2" fmla="*/ 0 w 147827"/>
                <a:gd name="connsiteY2" fmla="*/ 4382 h 139064"/>
                <a:gd name="connsiteX3" fmla="*/ 34957 w 147827"/>
                <a:gd name="connsiteY3" fmla="*/ 0 h 139064"/>
                <a:gd name="connsiteX4" fmla="*/ 35719 w 147827"/>
                <a:gd name="connsiteY4" fmla="*/ 0 h 139064"/>
                <a:gd name="connsiteX5" fmla="*/ 40862 w 147827"/>
                <a:gd name="connsiteY5" fmla="*/ 4382 h 139064"/>
                <a:gd name="connsiteX6" fmla="*/ 40862 w 147827"/>
                <a:gd name="connsiteY6" fmla="*/ 14669 h 139064"/>
                <a:gd name="connsiteX7" fmla="*/ 40577 w 147827"/>
                <a:gd name="connsiteY7" fmla="*/ 20574 h 139064"/>
                <a:gd name="connsiteX8" fmla="*/ 63817 w 147827"/>
                <a:gd name="connsiteY8" fmla="*/ 6382 h 139064"/>
                <a:gd name="connsiteX9" fmla="*/ 91440 w 147827"/>
                <a:gd name="connsiteY9" fmla="*/ 0 h 139064"/>
                <a:gd name="connsiteX10" fmla="*/ 115348 w 147827"/>
                <a:gd name="connsiteY10" fmla="*/ 5906 h 139064"/>
                <a:gd name="connsiteX11" fmla="*/ 127254 w 147827"/>
                <a:gd name="connsiteY11" fmla="*/ 23908 h 139064"/>
                <a:gd name="connsiteX12" fmla="*/ 130683 w 147827"/>
                <a:gd name="connsiteY12" fmla="*/ 56579 h 139064"/>
                <a:gd name="connsiteX13" fmla="*/ 130683 w 147827"/>
                <a:gd name="connsiteY13" fmla="*/ 125063 h 139064"/>
                <a:gd name="connsiteX14" fmla="*/ 147828 w 147827"/>
                <a:gd name="connsiteY14" fmla="*/ 126778 h 139064"/>
                <a:gd name="connsiteX15" fmla="*/ 147828 w 147827"/>
                <a:gd name="connsiteY15" fmla="*/ 139065 h 139064"/>
                <a:gd name="connsiteX16" fmla="*/ 89821 w 147827"/>
                <a:gd name="connsiteY16" fmla="*/ 139065 h 139064"/>
                <a:gd name="connsiteX17" fmla="*/ 89821 w 147827"/>
                <a:gd name="connsiteY17" fmla="*/ 127064 h 139064"/>
                <a:gd name="connsiteX18" fmla="*/ 104965 w 147827"/>
                <a:gd name="connsiteY18" fmla="*/ 125063 h 139064"/>
                <a:gd name="connsiteX19" fmla="*/ 104965 w 147827"/>
                <a:gd name="connsiteY19" fmla="*/ 56293 h 139064"/>
                <a:gd name="connsiteX20" fmla="*/ 102965 w 147827"/>
                <a:gd name="connsiteY20" fmla="*/ 33623 h 139064"/>
                <a:gd name="connsiteX21" fmla="*/ 95631 w 147827"/>
                <a:gd name="connsiteY21" fmla="*/ 21431 h 139064"/>
                <a:gd name="connsiteX22" fmla="*/ 80010 w 147827"/>
                <a:gd name="connsiteY22" fmla="*/ 17431 h 139064"/>
                <a:gd name="connsiteX23" fmla="*/ 61151 w 147827"/>
                <a:gd name="connsiteY23" fmla="*/ 21812 h 139064"/>
                <a:gd name="connsiteX24" fmla="*/ 43243 w 147827"/>
                <a:gd name="connsiteY24" fmla="*/ 32099 h 139064"/>
                <a:gd name="connsiteX25" fmla="*/ 43243 w 147827"/>
                <a:gd name="connsiteY25" fmla="*/ 124873 h 139064"/>
                <a:gd name="connsiteX26" fmla="*/ 59912 w 147827"/>
                <a:gd name="connsiteY26" fmla="*/ 127064 h 139064"/>
                <a:gd name="connsiteX27" fmla="*/ 59912 w 147827"/>
                <a:gd name="connsiteY27" fmla="*/ 139065 h 139064"/>
                <a:gd name="connsiteX28" fmla="*/ 2191 w 147827"/>
                <a:gd name="connsiteY28" fmla="*/ 139065 h 139064"/>
                <a:gd name="connsiteX29" fmla="*/ 2191 w 147827"/>
                <a:gd name="connsiteY29" fmla="*/ 127064 h 139064"/>
                <a:gd name="connsiteX30" fmla="*/ 17621 w 147827"/>
                <a:gd name="connsiteY30" fmla="*/ 124873 h 139064"/>
                <a:gd name="connsiteX31" fmla="*/ 17621 w 147827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1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5" y="17431"/>
                    <a:pt x="67818" y="18860"/>
                    <a:pt x="61151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D492710-B4B6-1773-61B9-D55D8473B92E}"/>
                </a:ext>
              </a:extLst>
            </p:cNvPr>
            <p:cNvSpPr/>
            <p:nvPr/>
          </p:nvSpPr>
          <p:spPr>
            <a:xfrm>
              <a:off x="11480100" y="6519926"/>
              <a:ext cx="88201" cy="173545"/>
            </a:xfrm>
            <a:custGeom>
              <a:avLst/>
              <a:gdLst>
                <a:gd name="connsiteX0" fmla="*/ 24479 w 88201"/>
                <a:gd name="connsiteY0" fmla="*/ 167069 h 173545"/>
                <a:gd name="connsiteX1" fmla="*/ 17621 w 88201"/>
                <a:gd name="connsiteY1" fmla="*/ 145256 h 173545"/>
                <a:gd name="connsiteX2" fmla="*/ 17621 w 88201"/>
                <a:gd name="connsiteY2" fmla="*/ 51340 h 173545"/>
                <a:gd name="connsiteX3" fmla="*/ 0 w 88201"/>
                <a:gd name="connsiteY3" fmla="*/ 51340 h 173545"/>
                <a:gd name="connsiteX4" fmla="*/ 0 w 88201"/>
                <a:gd name="connsiteY4" fmla="*/ 40291 h 173545"/>
                <a:gd name="connsiteX5" fmla="*/ 6858 w 88201"/>
                <a:gd name="connsiteY5" fmla="*/ 38576 h 173545"/>
                <a:gd name="connsiteX6" fmla="*/ 14478 w 88201"/>
                <a:gd name="connsiteY6" fmla="*/ 35909 h 173545"/>
                <a:gd name="connsiteX7" fmla="*/ 20574 w 88201"/>
                <a:gd name="connsiteY7" fmla="*/ 27146 h 173545"/>
                <a:gd name="connsiteX8" fmla="*/ 25241 w 88201"/>
                <a:gd name="connsiteY8" fmla="*/ 12192 h 173545"/>
                <a:gd name="connsiteX9" fmla="*/ 28385 w 88201"/>
                <a:gd name="connsiteY9" fmla="*/ 0 h 173545"/>
                <a:gd name="connsiteX10" fmla="*/ 42863 w 88201"/>
                <a:gd name="connsiteY10" fmla="*/ 0 h 173545"/>
                <a:gd name="connsiteX11" fmla="*/ 43339 w 88201"/>
                <a:gd name="connsiteY11" fmla="*/ 35243 h 173545"/>
                <a:gd name="connsiteX12" fmla="*/ 84201 w 88201"/>
                <a:gd name="connsiteY12" fmla="*/ 35243 h 173545"/>
                <a:gd name="connsiteX13" fmla="*/ 84201 w 88201"/>
                <a:gd name="connsiteY13" fmla="*/ 51435 h 173545"/>
                <a:gd name="connsiteX14" fmla="*/ 43339 w 88201"/>
                <a:gd name="connsiteY14" fmla="*/ 51435 h 173545"/>
                <a:gd name="connsiteX15" fmla="*/ 43339 w 88201"/>
                <a:gd name="connsiteY15" fmla="*/ 126587 h 173545"/>
                <a:gd name="connsiteX16" fmla="*/ 44196 w 88201"/>
                <a:gd name="connsiteY16" fmla="*/ 146114 h 173545"/>
                <a:gd name="connsiteX17" fmla="*/ 47911 w 88201"/>
                <a:gd name="connsiteY17" fmla="*/ 153448 h 173545"/>
                <a:gd name="connsiteX18" fmla="*/ 57531 w 88201"/>
                <a:gd name="connsiteY18" fmla="*/ 155162 h 173545"/>
                <a:gd name="connsiteX19" fmla="*/ 72104 w 88201"/>
                <a:gd name="connsiteY19" fmla="*/ 153448 h 173545"/>
                <a:gd name="connsiteX20" fmla="*/ 84487 w 88201"/>
                <a:gd name="connsiteY20" fmla="*/ 149733 h 173545"/>
                <a:gd name="connsiteX21" fmla="*/ 88202 w 88201"/>
                <a:gd name="connsiteY21" fmla="*/ 160782 h 173545"/>
                <a:gd name="connsiteX22" fmla="*/ 69247 w 88201"/>
                <a:gd name="connsiteY22" fmla="*/ 169355 h 173545"/>
                <a:gd name="connsiteX23" fmla="*/ 45339 w 88201"/>
                <a:gd name="connsiteY23" fmla="*/ 173546 h 173545"/>
                <a:gd name="connsiteX24" fmla="*/ 24479 w 88201"/>
                <a:gd name="connsiteY24" fmla="*/ 167069 h 1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545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8" y="24003"/>
                    <a:pt x="23432" y="19050"/>
                    <a:pt x="25241" y="12192"/>
                  </a:cubicBezTo>
                  <a:cubicBezTo>
                    <a:pt x="27051" y="5334"/>
                    <a:pt x="28099" y="1238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114"/>
                  </a:cubicBezTo>
                  <a:cubicBezTo>
                    <a:pt x="44768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2" y="160782"/>
                  </a:lnTo>
                  <a:cubicBezTo>
                    <a:pt x="84296" y="163735"/>
                    <a:pt x="77915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6005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137C564-21EF-7C52-58E7-A7BE2E9B5CBC}"/>
                </a:ext>
              </a:extLst>
            </p:cNvPr>
            <p:cNvSpPr/>
            <p:nvPr/>
          </p:nvSpPr>
          <p:spPr>
            <a:xfrm>
              <a:off x="11583637" y="6551358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E4BFFC4-97DB-3505-CCDA-FB8CF24DEE40}"/>
                </a:ext>
              </a:extLst>
            </p:cNvPr>
            <p:cNvSpPr/>
            <p:nvPr/>
          </p:nvSpPr>
          <p:spPr>
            <a:xfrm>
              <a:off x="11692984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397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98EDCE1-4066-0566-418D-A75D5A895114}"/>
                </a:ext>
              </a:extLst>
            </p:cNvPr>
            <p:cNvSpPr/>
            <p:nvPr/>
          </p:nvSpPr>
          <p:spPr>
            <a:xfrm>
              <a:off x="11847956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E2813AD-B13A-5051-7765-5EA97ED066A5}"/>
                </a:ext>
              </a:extLst>
            </p:cNvPr>
            <p:cNvSpPr/>
            <p:nvPr/>
          </p:nvSpPr>
          <p:spPr>
            <a:xfrm>
              <a:off x="11990545" y="6509067"/>
              <a:ext cx="177260" cy="181927"/>
            </a:xfrm>
            <a:custGeom>
              <a:avLst/>
              <a:gdLst>
                <a:gd name="connsiteX0" fmla="*/ 19717 w 177260"/>
                <a:gd name="connsiteY0" fmla="*/ 15145 h 181927"/>
                <a:gd name="connsiteX1" fmla="*/ 95 w 177260"/>
                <a:gd name="connsiteY1" fmla="*/ 12192 h 181927"/>
                <a:gd name="connsiteX2" fmla="*/ 95 w 177260"/>
                <a:gd name="connsiteY2" fmla="*/ 0 h 181927"/>
                <a:gd name="connsiteX3" fmla="*/ 45625 w 177260"/>
                <a:gd name="connsiteY3" fmla="*/ 0 h 181927"/>
                <a:gd name="connsiteX4" fmla="*/ 127159 w 177260"/>
                <a:gd name="connsiteY4" fmla="*/ 119444 h 181927"/>
                <a:gd name="connsiteX5" fmla="*/ 140875 w 177260"/>
                <a:gd name="connsiteY5" fmla="*/ 145351 h 181927"/>
                <a:gd name="connsiteX6" fmla="*/ 140875 w 177260"/>
                <a:gd name="connsiteY6" fmla="*/ 15145 h 181927"/>
                <a:gd name="connsiteX7" fmla="*/ 119539 w 177260"/>
                <a:gd name="connsiteY7" fmla="*/ 12192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192 h 181927"/>
                <a:gd name="connsiteX11" fmla="*/ 157639 w 177260"/>
                <a:gd name="connsiteY11" fmla="*/ 15145 h 181927"/>
                <a:gd name="connsiteX12" fmla="*/ 157639 w 177260"/>
                <a:gd name="connsiteY12" fmla="*/ 181832 h 181927"/>
                <a:gd name="connsiteX13" fmla="*/ 138303 w 177260"/>
                <a:gd name="connsiteY13" fmla="*/ 181832 h 181927"/>
                <a:gd name="connsiteX14" fmla="*/ 55054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2 w 177260"/>
                <a:gd name="connsiteY21" fmla="*/ 167259 h 181927"/>
                <a:gd name="connsiteX22" fmla="*/ 19622 w 177260"/>
                <a:gd name="connsiteY22" fmla="*/ 15145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717" y="15145"/>
                  </a:moveTo>
                  <a:lnTo>
                    <a:pt x="95" y="12192"/>
                  </a:lnTo>
                  <a:lnTo>
                    <a:pt x="95" y="0"/>
                  </a:lnTo>
                  <a:lnTo>
                    <a:pt x="45625" y="0"/>
                  </a:lnTo>
                  <a:lnTo>
                    <a:pt x="127159" y="119444"/>
                  </a:lnTo>
                  <a:lnTo>
                    <a:pt x="140875" y="145351"/>
                  </a:lnTo>
                  <a:lnTo>
                    <a:pt x="140875" y="15145"/>
                  </a:lnTo>
                  <a:lnTo>
                    <a:pt x="119539" y="12192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192"/>
                  </a:lnTo>
                  <a:lnTo>
                    <a:pt x="157639" y="15145"/>
                  </a:lnTo>
                  <a:lnTo>
                    <a:pt x="157639" y="181832"/>
                  </a:lnTo>
                  <a:lnTo>
                    <a:pt x="138303" y="181832"/>
                  </a:lnTo>
                  <a:lnTo>
                    <a:pt x="55054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2" y="167259"/>
                  </a:lnTo>
                  <a:lnTo>
                    <a:pt x="19622" y="151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4711B082-646D-2A8B-A77F-60F719B7D650}"/>
                </a:ext>
              </a:extLst>
            </p:cNvPr>
            <p:cNvSpPr/>
            <p:nvPr/>
          </p:nvSpPr>
          <p:spPr>
            <a:xfrm>
              <a:off x="12184855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1908 h 141446"/>
                <a:gd name="connsiteX5" fmla="*/ 53435 w 120205"/>
                <a:gd name="connsiteY5" fmla="*/ 18860 h 141446"/>
                <a:gd name="connsiteX6" fmla="*/ 31052 w 120205"/>
                <a:gd name="connsiteY6" fmla="*/ 22384 h 141446"/>
                <a:gd name="connsiteX7" fmla="*/ 11335 w 120205"/>
                <a:gd name="connsiteY7" fmla="*/ 31051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778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70" y="18860"/>
                    <a:pt x="53435" y="18860"/>
                  </a:cubicBezTo>
                  <a:cubicBezTo>
                    <a:pt x="45148" y="18860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7918"/>
                    <a:pt x="29623" y="114491"/>
                    <a:pt x="33909" y="118586"/>
                  </a:cubicBezTo>
                  <a:cubicBezTo>
                    <a:pt x="38195" y="122777"/>
                    <a:pt x="44101" y="124778"/>
                    <a:pt x="51435" y="124778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CBB5E65-3FB2-8420-D344-9C31175A892D}"/>
                </a:ext>
              </a:extLst>
            </p:cNvPr>
            <p:cNvSpPr/>
            <p:nvPr/>
          </p:nvSpPr>
          <p:spPr>
            <a:xfrm>
              <a:off x="12318872" y="6519926"/>
              <a:ext cx="88201" cy="237553"/>
            </a:xfrm>
            <a:custGeom>
              <a:avLst/>
              <a:gdLst>
                <a:gd name="connsiteX0" fmla="*/ 24479 w 88201"/>
                <a:gd name="connsiteY0" fmla="*/ 167069 h 237553"/>
                <a:gd name="connsiteX1" fmla="*/ 17621 w 88201"/>
                <a:gd name="connsiteY1" fmla="*/ 145256 h 237553"/>
                <a:gd name="connsiteX2" fmla="*/ 17621 w 88201"/>
                <a:gd name="connsiteY2" fmla="*/ 51340 h 237553"/>
                <a:gd name="connsiteX3" fmla="*/ 0 w 88201"/>
                <a:gd name="connsiteY3" fmla="*/ 51340 h 237553"/>
                <a:gd name="connsiteX4" fmla="*/ 0 w 88201"/>
                <a:gd name="connsiteY4" fmla="*/ 40291 h 237553"/>
                <a:gd name="connsiteX5" fmla="*/ 6858 w 88201"/>
                <a:gd name="connsiteY5" fmla="*/ 38576 h 237553"/>
                <a:gd name="connsiteX6" fmla="*/ 14478 w 88201"/>
                <a:gd name="connsiteY6" fmla="*/ 35909 h 237553"/>
                <a:gd name="connsiteX7" fmla="*/ 20574 w 88201"/>
                <a:gd name="connsiteY7" fmla="*/ 27146 h 237553"/>
                <a:gd name="connsiteX8" fmla="*/ 25241 w 88201"/>
                <a:gd name="connsiteY8" fmla="*/ 12192 h 237553"/>
                <a:gd name="connsiteX9" fmla="*/ 28384 w 88201"/>
                <a:gd name="connsiteY9" fmla="*/ 0 h 237553"/>
                <a:gd name="connsiteX10" fmla="*/ 42863 w 88201"/>
                <a:gd name="connsiteY10" fmla="*/ 0 h 237553"/>
                <a:gd name="connsiteX11" fmla="*/ 43339 w 88201"/>
                <a:gd name="connsiteY11" fmla="*/ 35243 h 237553"/>
                <a:gd name="connsiteX12" fmla="*/ 84201 w 88201"/>
                <a:gd name="connsiteY12" fmla="*/ 35243 h 237553"/>
                <a:gd name="connsiteX13" fmla="*/ 84201 w 88201"/>
                <a:gd name="connsiteY13" fmla="*/ 51435 h 237553"/>
                <a:gd name="connsiteX14" fmla="*/ 43339 w 88201"/>
                <a:gd name="connsiteY14" fmla="*/ 51435 h 237553"/>
                <a:gd name="connsiteX15" fmla="*/ 43339 w 88201"/>
                <a:gd name="connsiteY15" fmla="*/ 126587 h 237553"/>
                <a:gd name="connsiteX16" fmla="*/ 44196 w 88201"/>
                <a:gd name="connsiteY16" fmla="*/ 146114 h 237553"/>
                <a:gd name="connsiteX17" fmla="*/ 47911 w 88201"/>
                <a:gd name="connsiteY17" fmla="*/ 153448 h 237553"/>
                <a:gd name="connsiteX18" fmla="*/ 57531 w 88201"/>
                <a:gd name="connsiteY18" fmla="*/ 155162 h 237553"/>
                <a:gd name="connsiteX19" fmla="*/ 72104 w 88201"/>
                <a:gd name="connsiteY19" fmla="*/ 153448 h 237553"/>
                <a:gd name="connsiteX20" fmla="*/ 84487 w 88201"/>
                <a:gd name="connsiteY20" fmla="*/ 149733 h 237553"/>
                <a:gd name="connsiteX21" fmla="*/ 88201 w 88201"/>
                <a:gd name="connsiteY21" fmla="*/ 160782 h 237553"/>
                <a:gd name="connsiteX22" fmla="*/ 69247 w 88201"/>
                <a:gd name="connsiteY22" fmla="*/ 169355 h 237553"/>
                <a:gd name="connsiteX23" fmla="*/ 45339 w 88201"/>
                <a:gd name="connsiteY23" fmla="*/ 173546 h 237553"/>
                <a:gd name="connsiteX24" fmla="*/ 24479 w 88201"/>
                <a:gd name="connsiteY24" fmla="*/ 167069 h 237553"/>
                <a:gd name="connsiteX25" fmla="*/ 62103 w 88201"/>
                <a:gd name="connsiteY25" fmla="*/ 220218 h 237553"/>
                <a:gd name="connsiteX26" fmla="*/ 53816 w 88201"/>
                <a:gd name="connsiteY26" fmla="*/ 232220 h 237553"/>
                <a:gd name="connsiteX27" fmla="*/ 46672 w 88201"/>
                <a:gd name="connsiteY27" fmla="*/ 237554 h 237553"/>
                <a:gd name="connsiteX28" fmla="*/ 46387 w 88201"/>
                <a:gd name="connsiteY28" fmla="*/ 237554 h 237553"/>
                <a:gd name="connsiteX29" fmla="*/ 38100 w 88201"/>
                <a:gd name="connsiteY29" fmla="*/ 233172 h 237553"/>
                <a:gd name="connsiteX30" fmla="*/ 37814 w 88201"/>
                <a:gd name="connsiteY30" fmla="*/ 231743 h 237553"/>
                <a:gd name="connsiteX31" fmla="*/ 43434 w 88201"/>
                <a:gd name="connsiteY31" fmla="*/ 225171 h 237553"/>
                <a:gd name="connsiteX32" fmla="*/ 45625 w 88201"/>
                <a:gd name="connsiteY32" fmla="*/ 214884 h 237553"/>
                <a:gd name="connsiteX33" fmla="*/ 44291 w 88201"/>
                <a:gd name="connsiteY33" fmla="*/ 209741 h 237553"/>
                <a:gd name="connsiteX34" fmla="*/ 40481 w 88201"/>
                <a:gd name="connsiteY34" fmla="*/ 206026 h 237553"/>
                <a:gd name="connsiteX35" fmla="*/ 35623 w 88201"/>
                <a:gd name="connsiteY35" fmla="*/ 196215 h 237553"/>
                <a:gd name="connsiteX36" fmla="*/ 39814 w 88201"/>
                <a:gd name="connsiteY36" fmla="*/ 187166 h 237553"/>
                <a:gd name="connsiteX37" fmla="*/ 48577 w 88201"/>
                <a:gd name="connsiteY37" fmla="*/ 184499 h 237553"/>
                <a:gd name="connsiteX38" fmla="*/ 49530 w 88201"/>
                <a:gd name="connsiteY38" fmla="*/ 184499 h 237553"/>
                <a:gd name="connsiteX39" fmla="*/ 61246 w 88201"/>
                <a:gd name="connsiteY39" fmla="*/ 189643 h 237553"/>
                <a:gd name="connsiteX40" fmla="*/ 65627 w 88201"/>
                <a:gd name="connsiteY40" fmla="*/ 204121 h 237553"/>
                <a:gd name="connsiteX41" fmla="*/ 62103 w 88201"/>
                <a:gd name="connsiteY41" fmla="*/ 220218 h 23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201" h="237553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114"/>
                  </a:cubicBezTo>
                  <a:cubicBezTo>
                    <a:pt x="44767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1" y="160782"/>
                  </a:lnTo>
                  <a:cubicBezTo>
                    <a:pt x="84296" y="163735"/>
                    <a:pt x="77914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5909" y="173450"/>
                    <a:pt x="29051" y="171355"/>
                    <a:pt x="24479" y="167069"/>
                  </a:cubicBezTo>
                  <a:close/>
                  <a:moveTo>
                    <a:pt x="62103" y="220218"/>
                  </a:moveTo>
                  <a:cubicBezTo>
                    <a:pt x="59626" y="225076"/>
                    <a:pt x="56864" y="229076"/>
                    <a:pt x="53816" y="232220"/>
                  </a:cubicBezTo>
                  <a:cubicBezTo>
                    <a:pt x="50673" y="235268"/>
                    <a:pt x="48387" y="237077"/>
                    <a:pt x="46672" y="237554"/>
                  </a:cubicBezTo>
                  <a:lnTo>
                    <a:pt x="46387" y="237554"/>
                  </a:lnTo>
                  <a:lnTo>
                    <a:pt x="38100" y="233172"/>
                  </a:lnTo>
                  <a:lnTo>
                    <a:pt x="37814" y="231743"/>
                  </a:lnTo>
                  <a:cubicBezTo>
                    <a:pt x="40100" y="230600"/>
                    <a:pt x="42005" y="228410"/>
                    <a:pt x="43434" y="225171"/>
                  </a:cubicBezTo>
                  <a:cubicBezTo>
                    <a:pt x="44863" y="221933"/>
                    <a:pt x="45625" y="218504"/>
                    <a:pt x="45625" y="214884"/>
                  </a:cubicBezTo>
                  <a:cubicBezTo>
                    <a:pt x="45625" y="212789"/>
                    <a:pt x="45148" y="211074"/>
                    <a:pt x="44291" y="209741"/>
                  </a:cubicBezTo>
                  <a:cubicBezTo>
                    <a:pt x="43434" y="208407"/>
                    <a:pt x="42100" y="207169"/>
                    <a:pt x="40481" y="206026"/>
                  </a:cubicBezTo>
                  <a:cubicBezTo>
                    <a:pt x="37243" y="203740"/>
                    <a:pt x="35623" y="200501"/>
                    <a:pt x="35623" y="196215"/>
                  </a:cubicBezTo>
                  <a:cubicBezTo>
                    <a:pt x="35623" y="191929"/>
                    <a:pt x="37052" y="188976"/>
                    <a:pt x="39814" y="187166"/>
                  </a:cubicBezTo>
                  <a:cubicBezTo>
                    <a:pt x="42577" y="185357"/>
                    <a:pt x="45529" y="184499"/>
                    <a:pt x="48577" y="184499"/>
                  </a:cubicBezTo>
                  <a:lnTo>
                    <a:pt x="49530" y="184499"/>
                  </a:lnTo>
                  <a:cubicBezTo>
                    <a:pt x="54388" y="184499"/>
                    <a:pt x="58388" y="186214"/>
                    <a:pt x="61246" y="189643"/>
                  </a:cubicBezTo>
                  <a:cubicBezTo>
                    <a:pt x="64198" y="193072"/>
                    <a:pt x="65627" y="197834"/>
                    <a:pt x="65627" y="204121"/>
                  </a:cubicBezTo>
                  <a:cubicBezTo>
                    <a:pt x="65818" y="209931"/>
                    <a:pt x="64579" y="215265"/>
                    <a:pt x="62103" y="2202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D1B234E-88A5-9850-D054-DDAA8E2EE95C}"/>
                </a:ext>
              </a:extLst>
            </p:cNvPr>
            <p:cNvSpPr/>
            <p:nvPr/>
          </p:nvSpPr>
          <p:spPr>
            <a:xfrm>
              <a:off x="12421170" y="6496875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8 h 194119"/>
                <a:gd name="connsiteX15" fmla="*/ 18669 w 64865"/>
                <a:gd name="connsiteY15" fmla="*/ 5144 h 194119"/>
                <a:gd name="connsiteX16" fmla="*/ 31718 w 64865"/>
                <a:gd name="connsiteY16" fmla="*/ 0 h 194119"/>
                <a:gd name="connsiteX17" fmla="*/ 43910 w 64865"/>
                <a:gd name="connsiteY17" fmla="*/ 4382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9 h 194119"/>
                <a:gd name="connsiteX21" fmla="*/ 29432 w 64865"/>
                <a:gd name="connsiteY21" fmla="*/ 33719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70"/>
                    <a:pt x="13907" y="18098"/>
                  </a:cubicBezTo>
                  <a:cubicBezTo>
                    <a:pt x="13907" y="12859"/>
                    <a:pt x="15526" y="8573"/>
                    <a:pt x="18669" y="5144"/>
                  </a:cubicBezTo>
                  <a:cubicBezTo>
                    <a:pt x="21812" y="1715"/>
                    <a:pt x="26194" y="0"/>
                    <a:pt x="31718" y="0"/>
                  </a:cubicBezTo>
                  <a:cubicBezTo>
                    <a:pt x="37243" y="0"/>
                    <a:pt x="41338" y="1429"/>
                    <a:pt x="43910" y="4382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6"/>
                    <a:pt x="46196" y="25527"/>
                    <a:pt x="43053" y="28861"/>
                  </a:cubicBezTo>
                  <a:cubicBezTo>
                    <a:pt x="39910" y="32099"/>
                    <a:pt x="35433" y="33719"/>
                    <a:pt x="29718" y="33719"/>
                  </a:cubicBezTo>
                  <a:lnTo>
                    <a:pt x="29432" y="33719"/>
                  </a:lnTo>
                  <a:cubicBezTo>
                    <a:pt x="24384" y="33719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A46C418-A741-F374-4553-3982710E813F}"/>
                </a:ext>
              </a:extLst>
            </p:cNvPr>
            <p:cNvSpPr/>
            <p:nvPr/>
          </p:nvSpPr>
          <p:spPr>
            <a:xfrm>
              <a:off x="12503464" y="6551454"/>
              <a:ext cx="126494" cy="142208"/>
            </a:xfrm>
            <a:custGeom>
              <a:avLst/>
              <a:gdLst>
                <a:gd name="connsiteX0" fmla="*/ 8956 w 126494"/>
                <a:gd name="connsiteY0" fmla="*/ 33052 h 142208"/>
                <a:gd name="connsiteX1" fmla="*/ 32863 w 126494"/>
                <a:gd name="connsiteY1" fmla="*/ 8477 h 142208"/>
                <a:gd name="connsiteX2" fmla="*/ 64582 w 126494"/>
                <a:gd name="connsiteY2" fmla="*/ 0 h 142208"/>
                <a:gd name="connsiteX3" fmla="*/ 110969 w 126494"/>
                <a:gd name="connsiteY3" fmla="*/ 19622 h 142208"/>
                <a:gd name="connsiteX4" fmla="*/ 126494 w 126494"/>
                <a:gd name="connsiteY4" fmla="*/ 71056 h 142208"/>
                <a:gd name="connsiteX5" fmla="*/ 117445 w 126494"/>
                <a:gd name="connsiteY5" fmla="*/ 109442 h 142208"/>
                <a:gd name="connsiteX6" fmla="*/ 93633 w 126494"/>
                <a:gd name="connsiteY6" fmla="*/ 133921 h 142208"/>
                <a:gd name="connsiteX7" fmla="*/ 61915 w 126494"/>
                <a:gd name="connsiteY7" fmla="*/ 142208 h 142208"/>
                <a:gd name="connsiteX8" fmla="*/ 15528 w 126494"/>
                <a:gd name="connsiteY8" fmla="*/ 122587 h 142208"/>
                <a:gd name="connsiteX9" fmla="*/ 2 w 126494"/>
                <a:gd name="connsiteY9" fmla="*/ 71247 h 142208"/>
                <a:gd name="connsiteX10" fmla="*/ 8956 w 126494"/>
                <a:gd name="connsiteY10" fmla="*/ 33052 h 142208"/>
                <a:gd name="connsiteX11" fmla="*/ 89252 w 126494"/>
                <a:gd name="connsiteY11" fmla="*/ 114300 h 142208"/>
                <a:gd name="connsiteX12" fmla="*/ 98300 w 126494"/>
                <a:gd name="connsiteY12" fmla="*/ 72962 h 142208"/>
                <a:gd name="connsiteX13" fmla="*/ 90013 w 126494"/>
                <a:gd name="connsiteY13" fmla="*/ 29908 h 142208"/>
                <a:gd name="connsiteX14" fmla="*/ 63344 w 126494"/>
                <a:gd name="connsiteY14" fmla="*/ 14002 h 142208"/>
                <a:gd name="connsiteX15" fmla="*/ 37245 w 126494"/>
                <a:gd name="connsiteY15" fmla="*/ 27908 h 142208"/>
                <a:gd name="connsiteX16" fmla="*/ 28101 w 126494"/>
                <a:gd name="connsiteY16" fmla="*/ 69247 h 142208"/>
                <a:gd name="connsiteX17" fmla="*/ 36673 w 126494"/>
                <a:gd name="connsiteY17" fmla="*/ 112300 h 142208"/>
                <a:gd name="connsiteX18" fmla="*/ 63344 w 126494"/>
                <a:gd name="connsiteY18" fmla="*/ 128207 h 142208"/>
                <a:gd name="connsiteX19" fmla="*/ 89252 w 126494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4" h="142208">
                  <a:moveTo>
                    <a:pt x="8956" y="33052"/>
                  </a:moveTo>
                  <a:cubicBezTo>
                    <a:pt x="14956" y="22288"/>
                    <a:pt x="22957" y="14097"/>
                    <a:pt x="32863" y="8477"/>
                  </a:cubicBezTo>
                  <a:cubicBezTo>
                    <a:pt x="42769" y="2857"/>
                    <a:pt x="53342" y="0"/>
                    <a:pt x="64582" y="0"/>
                  </a:cubicBezTo>
                  <a:cubicBezTo>
                    <a:pt x="85156" y="0"/>
                    <a:pt x="100586" y="6477"/>
                    <a:pt x="110969" y="19622"/>
                  </a:cubicBezTo>
                  <a:cubicBezTo>
                    <a:pt x="121351" y="32671"/>
                    <a:pt x="126494" y="49816"/>
                    <a:pt x="126494" y="71056"/>
                  </a:cubicBezTo>
                  <a:cubicBezTo>
                    <a:pt x="126494" y="85916"/>
                    <a:pt x="123446" y="98679"/>
                    <a:pt x="117445" y="109442"/>
                  </a:cubicBezTo>
                  <a:cubicBezTo>
                    <a:pt x="111445" y="120206"/>
                    <a:pt x="103444" y="128397"/>
                    <a:pt x="93633" y="133921"/>
                  </a:cubicBezTo>
                  <a:cubicBezTo>
                    <a:pt x="83727" y="139446"/>
                    <a:pt x="73154" y="142208"/>
                    <a:pt x="61915" y="142208"/>
                  </a:cubicBezTo>
                  <a:cubicBezTo>
                    <a:pt x="41341" y="142208"/>
                    <a:pt x="25910" y="135636"/>
                    <a:pt x="15528" y="122587"/>
                  </a:cubicBezTo>
                  <a:cubicBezTo>
                    <a:pt x="5146" y="109537"/>
                    <a:pt x="2" y="92393"/>
                    <a:pt x="2" y="71247"/>
                  </a:cubicBezTo>
                  <a:cubicBezTo>
                    <a:pt x="-93" y="56483"/>
                    <a:pt x="2955" y="43815"/>
                    <a:pt x="8956" y="33052"/>
                  </a:cubicBezTo>
                  <a:close/>
                  <a:moveTo>
                    <a:pt x="89252" y="114300"/>
                  </a:moveTo>
                  <a:cubicBezTo>
                    <a:pt x="95252" y="104966"/>
                    <a:pt x="98300" y="91249"/>
                    <a:pt x="98300" y="72962"/>
                  </a:cubicBezTo>
                  <a:cubicBezTo>
                    <a:pt x="98300" y="54864"/>
                    <a:pt x="95538" y="40481"/>
                    <a:pt x="90013" y="29908"/>
                  </a:cubicBezTo>
                  <a:cubicBezTo>
                    <a:pt x="84489" y="19336"/>
                    <a:pt x="75535" y="14002"/>
                    <a:pt x="63344" y="14002"/>
                  </a:cubicBezTo>
                  <a:cubicBezTo>
                    <a:pt x="52104" y="14002"/>
                    <a:pt x="43436" y="18669"/>
                    <a:pt x="37245" y="27908"/>
                  </a:cubicBezTo>
                  <a:cubicBezTo>
                    <a:pt x="31149" y="37243"/>
                    <a:pt x="28101" y="50959"/>
                    <a:pt x="28101" y="69247"/>
                  </a:cubicBezTo>
                  <a:cubicBezTo>
                    <a:pt x="28101" y="87344"/>
                    <a:pt x="30958" y="101727"/>
                    <a:pt x="36673" y="112300"/>
                  </a:cubicBezTo>
                  <a:cubicBezTo>
                    <a:pt x="42388" y="122872"/>
                    <a:pt x="51247" y="128207"/>
                    <a:pt x="63344" y="128207"/>
                  </a:cubicBezTo>
                  <a:cubicBezTo>
                    <a:pt x="74583" y="128207"/>
                    <a:pt x="83251" y="123539"/>
                    <a:pt x="89252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09F3F30-ACF0-A568-D304-FAB21B1E42B7}"/>
                </a:ext>
              </a:extLst>
            </p:cNvPr>
            <p:cNvSpPr/>
            <p:nvPr/>
          </p:nvSpPr>
          <p:spPr>
            <a:xfrm>
              <a:off x="12649199" y="6551930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2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2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7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063 h 139064"/>
                <a:gd name="connsiteX14" fmla="*/ 147828 w 147828"/>
                <a:gd name="connsiteY14" fmla="*/ 126778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4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431 h 139064"/>
                <a:gd name="connsiteX22" fmla="*/ 80010 w 147828"/>
                <a:gd name="connsiteY22" fmla="*/ 17431 h 139064"/>
                <a:gd name="connsiteX23" fmla="*/ 61150 w 147828"/>
                <a:gd name="connsiteY23" fmla="*/ 21812 h 139064"/>
                <a:gd name="connsiteX24" fmla="*/ 43243 w 147828"/>
                <a:gd name="connsiteY24" fmla="*/ 32099 h 139064"/>
                <a:gd name="connsiteX25" fmla="*/ 43243 w 147828"/>
                <a:gd name="connsiteY25" fmla="*/ 124873 h 139064"/>
                <a:gd name="connsiteX26" fmla="*/ 59912 w 147828"/>
                <a:gd name="connsiteY26" fmla="*/ 127064 h 139064"/>
                <a:gd name="connsiteX27" fmla="*/ 59912 w 147828"/>
                <a:gd name="connsiteY27" fmla="*/ 139065 h 139064"/>
                <a:gd name="connsiteX28" fmla="*/ 2191 w 147828"/>
                <a:gd name="connsiteY28" fmla="*/ 139065 h 139064"/>
                <a:gd name="connsiteX29" fmla="*/ 2191 w 147828"/>
                <a:gd name="connsiteY29" fmla="*/ 127064 h 139064"/>
                <a:gd name="connsiteX30" fmla="*/ 17621 w 147828"/>
                <a:gd name="connsiteY30" fmla="*/ 124873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2" y="18764"/>
                    <a:pt x="86773" y="17431"/>
                    <a:pt x="80010" y="17431"/>
                  </a:cubicBezTo>
                  <a:cubicBezTo>
                    <a:pt x="74104" y="17431"/>
                    <a:pt x="67818" y="18860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9D0DCB9-B62A-7D57-68C4-5214F1623645}"/>
                </a:ext>
              </a:extLst>
            </p:cNvPr>
            <p:cNvSpPr/>
            <p:nvPr/>
          </p:nvSpPr>
          <p:spPr>
            <a:xfrm>
              <a:off x="12814553" y="6552025"/>
              <a:ext cx="120205" cy="141446"/>
            </a:xfrm>
            <a:custGeom>
              <a:avLst/>
              <a:gdLst>
                <a:gd name="connsiteX0" fmla="*/ 23146 w 120205"/>
                <a:gd name="connsiteY0" fmla="*/ 68294 h 141446"/>
                <a:gd name="connsiteX1" fmla="*/ 81439 w 120205"/>
                <a:gd name="connsiteY1" fmla="*/ 56674 h 141446"/>
                <a:gd name="connsiteX2" fmla="*/ 81439 w 120205"/>
                <a:gd name="connsiteY2" fmla="*/ 49816 h 141446"/>
                <a:gd name="connsiteX3" fmla="*/ 78962 w 120205"/>
                <a:gd name="connsiteY3" fmla="*/ 31718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39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294 h 141446"/>
                <a:gd name="connsiteX28" fmla="*/ 66199 w 120205"/>
                <a:gd name="connsiteY28" fmla="*/ 121063 h 141446"/>
                <a:gd name="connsiteX29" fmla="*/ 81343 w 120205"/>
                <a:gd name="connsiteY29" fmla="*/ 111728 h 141446"/>
                <a:gd name="connsiteX30" fmla="*/ 81343 w 120205"/>
                <a:gd name="connsiteY30" fmla="*/ 69628 h 141446"/>
                <a:gd name="connsiteX31" fmla="*/ 41053 w 120205"/>
                <a:gd name="connsiteY31" fmla="*/ 77819 h 141446"/>
                <a:gd name="connsiteX32" fmla="*/ 27432 w 120205"/>
                <a:gd name="connsiteY32" fmla="*/ 99250 h 141446"/>
                <a:gd name="connsiteX33" fmla="*/ 33909 w 120205"/>
                <a:gd name="connsiteY33" fmla="*/ 118682 h 141446"/>
                <a:gd name="connsiteX34" fmla="*/ 51435 w 120205"/>
                <a:gd name="connsiteY34" fmla="*/ 124873 h 141446"/>
                <a:gd name="connsiteX35" fmla="*/ 66199 w 120205"/>
                <a:gd name="connsiteY35" fmla="*/ 12106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294"/>
                  </a:moveTo>
                  <a:cubicBezTo>
                    <a:pt x="38481" y="61055"/>
                    <a:pt x="57912" y="57150"/>
                    <a:pt x="81439" y="56674"/>
                  </a:cubicBezTo>
                  <a:lnTo>
                    <a:pt x="81439" y="49816"/>
                  </a:lnTo>
                  <a:cubicBezTo>
                    <a:pt x="81439" y="42101"/>
                    <a:pt x="80582" y="36100"/>
                    <a:pt x="78962" y="31718"/>
                  </a:cubicBezTo>
                  <a:cubicBezTo>
                    <a:pt x="77343" y="27337"/>
                    <a:pt x="74485" y="24098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3"/>
                    <a:pt x="11239" y="14192"/>
                    <a:pt x="16954" y="11239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868"/>
                    <a:pt x="7810" y="75533"/>
                    <a:pt x="23146" y="68294"/>
                  </a:cubicBezTo>
                  <a:close/>
                  <a:moveTo>
                    <a:pt x="66199" y="121063"/>
                  </a:moveTo>
                  <a:cubicBezTo>
                    <a:pt x="71723" y="118491"/>
                    <a:pt x="76771" y="115348"/>
                    <a:pt x="81343" y="111728"/>
                  </a:cubicBezTo>
                  <a:lnTo>
                    <a:pt x="81343" y="69628"/>
                  </a:lnTo>
                  <a:cubicBezTo>
                    <a:pt x="63532" y="69628"/>
                    <a:pt x="50101" y="72390"/>
                    <a:pt x="41053" y="77819"/>
                  </a:cubicBezTo>
                  <a:cubicBezTo>
                    <a:pt x="32004" y="83249"/>
                    <a:pt x="27432" y="90392"/>
                    <a:pt x="27432" y="99250"/>
                  </a:cubicBezTo>
                  <a:cubicBezTo>
                    <a:pt x="27432" y="108013"/>
                    <a:pt x="29623" y="114586"/>
                    <a:pt x="33909" y="118682"/>
                  </a:cubicBezTo>
                  <a:cubicBezTo>
                    <a:pt x="38195" y="122873"/>
                    <a:pt x="44101" y="124873"/>
                    <a:pt x="51435" y="124873"/>
                  </a:cubicBezTo>
                  <a:cubicBezTo>
                    <a:pt x="55721" y="124968"/>
                    <a:pt x="60674" y="123635"/>
                    <a:pt x="6619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7CCA204-545F-9707-4D2E-6675B6498EB5}"/>
                </a:ext>
              </a:extLst>
            </p:cNvPr>
            <p:cNvSpPr/>
            <p:nvPr/>
          </p:nvSpPr>
          <p:spPr>
            <a:xfrm>
              <a:off x="12949999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07928-D3E7-32DE-8D5F-650145EE1D22}"/>
                </a:ext>
              </a:extLst>
            </p:cNvPr>
            <p:cNvSpPr/>
            <p:nvPr/>
          </p:nvSpPr>
          <p:spPr>
            <a:xfrm>
              <a:off x="13090778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477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248 w 133064"/>
                <a:gd name="connsiteY24" fmla="*/ 181451 h 202987"/>
                <a:gd name="connsiteX25" fmla="*/ 93726 w 133064"/>
                <a:gd name="connsiteY25" fmla="*/ 171545 h 202987"/>
                <a:gd name="connsiteX26" fmla="*/ 93726 w 133064"/>
                <a:gd name="connsiteY26" fmla="*/ 82010 h 202987"/>
                <a:gd name="connsiteX27" fmla="*/ 84582 w 133064"/>
                <a:gd name="connsiteY27" fmla="*/ 76772 h 202987"/>
                <a:gd name="connsiteX28" fmla="*/ 69247 w 133064"/>
                <a:gd name="connsiteY28" fmla="*/ 74486 h 202987"/>
                <a:gd name="connsiteX29" fmla="*/ 38767 w 133064"/>
                <a:gd name="connsiteY29" fmla="*/ 89059 h 202987"/>
                <a:gd name="connsiteX30" fmla="*/ 27432 w 133064"/>
                <a:gd name="connsiteY30" fmla="*/ 133922 h 202987"/>
                <a:gd name="connsiteX31" fmla="*/ 37433 w 133064"/>
                <a:gd name="connsiteY31" fmla="*/ 173069 h 202987"/>
                <a:gd name="connsiteX32" fmla="*/ 63341 w 133064"/>
                <a:gd name="connsiteY32" fmla="*/ 185833 h 202987"/>
                <a:gd name="connsiteX33" fmla="*/ 81248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477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633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248" y="181451"/>
                  </a:moveTo>
                  <a:cubicBezTo>
                    <a:pt x="86773" y="178594"/>
                    <a:pt x="90964" y="175260"/>
                    <a:pt x="93726" y="171545"/>
                  </a:cubicBezTo>
                  <a:lnTo>
                    <a:pt x="93726" y="82010"/>
                  </a:lnTo>
                  <a:cubicBezTo>
                    <a:pt x="92392" y="80010"/>
                    <a:pt x="89345" y="78296"/>
                    <a:pt x="84582" y="76772"/>
                  </a:cubicBezTo>
                  <a:cubicBezTo>
                    <a:pt x="79724" y="75248"/>
                    <a:pt x="74676" y="74486"/>
                    <a:pt x="69247" y="74486"/>
                  </a:cubicBezTo>
                  <a:cubicBezTo>
                    <a:pt x="56483" y="74486"/>
                    <a:pt x="46387" y="79343"/>
                    <a:pt x="38767" y="89059"/>
                  </a:cubicBezTo>
                  <a:cubicBezTo>
                    <a:pt x="31147" y="98774"/>
                    <a:pt x="27432" y="113728"/>
                    <a:pt x="27432" y="133922"/>
                  </a:cubicBezTo>
                  <a:cubicBezTo>
                    <a:pt x="27432" y="151543"/>
                    <a:pt x="30766" y="164592"/>
                    <a:pt x="37433" y="173069"/>
                  </a:cubicBezTo>
                  <a:cubicBezTo>
                    <a:pt x="44101" y="181547"/>
                    <a:pt x="52768" y="185833"/>
                    <a:pt x="63341" y="185833"/>
                  </a:cubicBezTo>
                  <a:cubicBezTo>
                    <a:pt x="69723" y="185738"/>
                    <a:pt x="75629" y="184309"/>
                    <a:pt x="81248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E9C315A-1256-E5BB-8EBF-33FC62D4E24D}"/>
                </a:ext>
              </a:extLst>
            </p:cNvPr>
            <p:cNvSpPr/>
            <p:nvPr/>
          </p:nvSpPr>
          <p:spPr>
            <a:xfrm>
              <a:off x="13242987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46D436B-A246-C818-8089-781A2A30A7D2}"/>
                </a:ext>
              </a:extLst>
            </p:cNvPr>
            <p:cNvSpPr/>
            <p:nvPr/>
          </p:nvSpPr>
          <p:spPr>
            <a:xfrm>
              <a:off x="11032235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5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490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5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6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95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F0B5683-17A8-B0B2-6A77-D82FB3661372}"/>
                </a:ext>
              </a:extLst>
            </p:cNvPr>
            <p:cNvSpPr/>
            <p:nvPr/>
          </p:nvSpPr>
          <p:spPr>
            <a:xfrm>
              <a:off x="11170062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2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2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2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96115DB-5630-303F-4255-5121ADB9893E}"/>
                </a:ext>
              </a:extLst>
            </p:cNvPr>
            <p:cNvSpPr/>
            <p:nvPr/>
          </p:nvSpPr>
          <p:spPr>
            <a:xfrm>
              <a:off x="11272932" y="6829107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1907 h 141446"/>
                <a:gd name="connsiteX5" fmla="*/ 53435 w 120205"/>
                <a:gd name="connsiteY5" fmla="*/ 18859 h 141446"/>
                <a:gd name="connsiteX6" fmla="*/ 31052 w 120205"/>
                <a:gd name="connsiteY6" fmla="*/ 22384 h 141446"/>
                <a:gd name="connsiteX7" fmla="*/ 11335 w 120205"/>
                <a:gd name="connsiteY7" fmla="*/ 31052 h 141446"/>
                <a:gd name="connsiteX8" fmla="*/ 5239 w 120205"/>
                <a:gd name="connsiteY8" fmla="*/ 18288 h 141446"/>
                <a:gd name="connsiteX9" fmla="*/ 16955 w 120205"/>
                <a:gd name="connsiteY9" fmla="*/ 11240 h 141446"/>
                <a:gd name="connsiteX10" fmla="*/ 36767 w 120205"/>
                <a:gd name="connsiteY10" fmla="*/ 3429 h 141446"/>
                <a:gd name="connsiteX11" fmla="*/ 59245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6 w 120205"/>
                <a:gd name="connsiteY16" fmla="*/ 126778 h 141446"/>
                <a:gd name="connsiteX17" fmla="*/ 120206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0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2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7"/>
                  </a:cubicBezTo>
                  <a:cubicBezTo>
                    <a:pt x="66485" y="19907"/>
                    <a:pt x="60769" y="18859"/>
                    <a:pt x="53435" y="18859"/>
                  </a:cubicBezTo>
                  <a:cubicBezTo>
                    <a:pt x="45148" y="18859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2"/>
                  </a:cubicBezTo>
                  <a:lnTo>
                    <a:pt x="5239" y="18288"/>
                  </a:lnTo>
                  <a:cubicBezTo>
                    <a:pt x="7334" y="16478"/>
                    <a:pt x="11240" y="14097"/>
                    <a:pt x="16955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9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0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0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2"/>
                  </a:lnTo>
                  <a:cubicBezTo>
                    <a:pt x="63627" y="69532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62BF1E6-FC30-271F-A4DD-9922CB618B04}"/>
                </a:ext>
              </a:extLst>
            </p:cNvPr>
            <p:cNvSpPr/>
            <p:nvPr/>
          </p:nvSpPr>
          <p:spPr>
            <a:xfrm>
              <a:off x="11406949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4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0ACA8C8-B837-650C-F3DA-0FBE3000F1DA}"/>
                </a:ext>
              </a:extLst>
            </p:cNvPr>
            <p:cNvSpPr/>
            <p:nvPr/>
          </p:nvSpPr>
          <p:spPr>
            <a:xfrm>
              <a:off x="11509247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7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7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DA96188-2AF5-8C0A-85A0-8E8139C1EB07}"/>
                </a:ext>
              </a:extLst>
            </p:cNvPr>
            <p:cNvSpPr/>
            <p:nvPr/>
          </p:nvSpPr>
          <p:spPr>
            <a:xfrm>
              <a:off x="11593829" y="6829107"/>
              <a:ext cx="99155" cy="141446"/>
            </a:xfrm>
            <a:custGeom>
              <a:avLst/>
              <a:gdLst>
                <a:gd name="connsiteX0" fmla="*/ 20479 w 99155"/>
                <a:gd name="connsiteY0" fmla="*/ 119253 h 141446"/>
                <a:gd name="connsiteX1" fmla="*/ 30861 w 99155"/>
                <a:gd name="connsiteY1" fmla="*/ 125825 h 141446"/>
                <a:gd name="connsiteX2" fmla="*/ 47625 w 99155"/>
                <a:gd name="connsiteY2" fmla="*/ 128778 h 141446"/>
                <a:gd name="connsiteX3" fmla="*/ 68199 w 99155"/>
                <a:gd name="connsiteY3" fmla="*/ 123349 h 141446"/>
                <a:gd name="connsiteX4" fmla="*/ 74771 w 99155"/>
                <a:gd name="connsiteY4" fmla="*/ 108395 h 141446"/>
                <a:gd name="connsiteX5" fmla="*/ 70580 w 99155"/>
                <a:gd name="connsiteY5" fmla="*/ 96869 h 141446"/>
                <a:gd name="connsiteX6" fmla="*/ 58960 w 99155"/>
                <a:gd name="connsiteY6" fmla="*/ 88202 h 141446"/>
                <a:gd name="connsiteX7" fmla="*/ 37528 w 99155"/>
                <a:gd name="connsiteY7" fmla="*/ 79057 h 141446"/>
                <a:gd name="connsiteX8" fmla="*/ 10001 w 99155"/>
                <a:gd name="connsiteY8" fmla="*/ 62008 h 141446"/>
                <a:gd name="connsiteX9" fmla="*/ 1333 w 99155"/>
                <a:gd name="connsiteY9" fmla="*/ 35909 h 141446"/>
                <a:gd name="connsiteX10" fmla="*/ 7810 w 99155"/>
                <a:gd name="connsiteY10" fmla="*/ 17050 h 141446"/>
                <a:gd name="connsiteX11" fmla="*/ 25718 w 99155"/>
                <a:gd name="connsiteY11" fmla="*/ 4477 h 141446"/>
                <a:gd name="connsiteX12" fmla="*/ 51054 w 99155"/>
                <a:gd name="connsiteY12" fmla="*/ 0 h 141446"/>
                <a:gd name="connsiteX13" fmla="*/ 70771 w 99155"/>
                <a:gd name="connsiteY13" fmla="*/ 1715 h 141446"/>
                <a:gd name="connsiteX14" fmla="*/ 84391 w 99155"/>
                <a:gd name="connsiteY14" fmla="*/ 5144 h 141446"/>
                <a:gd name="connsiteX15" fmla="*/ 91249 w 99155"/>
                <a:gd name="connsiteY15" fmla="*/ 7334 h 141446"/>
                <a:gd name="connsiteX16" fmla="*/ 91249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2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6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479 w 99155"/>
                <a:gd name="connsiteY36" fmla="*/ 11925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479" y="119253"/>
                  </a:moveTo>
                  <a:cubicBezTo>
                    <a:pt x="22098" y="121730"/>
                    <a:pt x="25622" y="123920"/>
                    <a:pt x="30861" y="125825"/>
                  </a:cubicBezTo>
                  <a:cubicBezTo>
                    <a:pt x="36100" y="127730"/>
                    <a:pt x="41720" y="128778"/>
                    <a:pt x="47625" y="128778"/>
                  </a:cubicBezTo>
                  <a:cubicBezTo>
                    <a:pt x="56959" y="128778"/>
                    <a:pt x="63818" y="126968"/>
                    <a:pt x="68199" y="123349"/>
                  </a:cubicBezTo>
                  <a:cubicBezTo>
                    <a:pt x="72580" y="119729"/>
                    <a:pt x="74771" y="114776"/>
                    <a:pt x="74771" y="108395"/>
                  </a:cubicBezTo>
                  <a:cubicBezTo>
                    <a:pt x="74771" y="104013"/>
                    <a:pt x="73343" y="100203"/>
                    <a:pt x="70580" y="96869"/>
                  </a:cubicBezTo>
                  <a:cubicBezTo>
                    <a:pt x="67818" y="93631"/>
                    <a:pt x="63913" y="90678"/>
                    <a:pt x="58960" y="88202"/>
                  </a:cubicBezTo>
                  <a:cubicBezTo>
                    <a:pt x="54007" y="85630"/>
                    <a:pt x="46863" y="82582"/>
                    <a:pt x="37528" y="79057"/>
                  </a:cubicBezTo>
                  <a:cubicBezTo>
                    <a:pt x="24955" y="74295"/>
                    <a:pt x="15811" y="68675"/>
                    <a:pt x="10001" y="62008"/>
                  </a:cubicBezTo>
                  <a:cubicBezTo>
                    <a:pt x="4191" y="55340"/>
                    <a:pt x="1333" y="46673"/>
                    <a:pt x="1333" y="35909"/>
                  </a:cubicBezTo>
                  <a:cubicBezTo>
                    <a:pt x="1333" y="28766"/>
                    <a:pt x="3524" y="22479"/>
                    <a:pt x="7810" y="17050"/>
                  </a:cubicBezTo>
                  <a:cubicBezTo>
                    <a:pt x="12097" y="11621"/>
                    <a:pt x="18097" y="7430"/>
                    <a:pt x="25718" y="4477"/>
                  </a:cubicBezTo>
                  <a:cubicBezTo>
                    <a:pt x="33338" y="1429"/>
                    <a:pt x="41720" y="0"/>
                    <a:pt x="51054" y="0"/>
                  </a:cubicBezTo>
                  <a:cubicBezTo>
                    <a:pt x="58579" y="0"/>
                    <a:pt x="65151" y="572"/>
                    <a:pt x="70771" y="1715"/>
                  </a:cubicBezTo>
                  <a:cubicBezTo>
                    <a:pt x="76391" y="2857"/>
                    <a:pt x="80962" y="4001"/>
                    <a:pt x="84391" y="5144"/>
                  </a:cubicBezTo>
                  <a:cubicBezTo>
                    <a:pt x="87820" y="6286"/>
                    <a:pt x="90107" y="7049"/>
                    <a:pt x="91249" y="7334"/>
                  </a:cubicBezTo>
                  <a:lnTo>
                    <a:pt x="91249" y="37719"/>
                  </a:lnTo>
                  <a:lnTo>
                    <a:pt x="76200" y="37719"/>
                  </a:lnTo>
                  <a:lnTo>
                    <a:pt x="71342" y="19622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5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4955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7" y="52388"/>
                    <a:pt x="45815" y="54674"/>
                    <a:pt x="52007" y="57245"/>
                  </a:cubicBezTo>
                  <a:lnTo>
                    <a:pt x="56864" y="59246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8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4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479" y="11925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FA4C3BF-E005-E78B-CC96-5DB1FDE99BCF}"/>
                </a:ext>
              </a:extLst>
            </p:cNvPr>
            <p:cNvSpPr/>
            <p:nvPr/>
          </p:nvSpPr>
          <p:spPr>
            <a:xfrm>
              <a:off x="11711653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A254DCA-67A4-8534-1942-E145D562D6E7}"/>
                </a:ext>
              </a:extLst>
            </p:cNvPr>
            <p:cNvSpPr/>
            <p:nvPr/>
          </p:nvSpPr>
          <p:spPr>
            <a:xfrm>
              <a:off x="11813952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8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8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8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FDD1A3F-E551-2168-A960-850C71886341}"/>
                </a:ext>
              </a:extLst>
            </p:cNvPr>
            <p:cNvSpPr/>
            <p:nvPr/>
          </p:nvSpPr>
          <p:spPr>
            <a:xfrm>
              <a:off x="11893388" y="6828345"/>
              <a:ext cx="107158" cy="142303"/>
            </a:xfrm>
            <a:custGeom>
              <a:avLst/>
              <a:gdLst>
                <a:gd name="connsiteX0" fmla="*/ 7813 w 107158"/>
                <a:gd name="connsiteY0" fmla="*/ 35814 h 142303"/>
                <a:gd name="connsiteX1" fmla="*/ 31340 w 107158"/>
                <a:gd name="connsiteY1" fmla="*/ 9716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8 h 142303"/>
                <a:gd name="connsiteX6" fmla="*/ 88014 w 107158"/>
                <a:gd name="connsiteY6" fmla="*/ 45148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299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6 h 142303"/>
                <a:gd name="connsiteX16" fmla="*/ 87728 w 107158"/>
                <a:gd name="connsiteY16" fmla="*/ 136779 h 142303"/>
                <a:gd name="connsiteX17" fmla="*/ 61629 w 107158"/>
                <a:gd name="connsiteY17" fmla="*/ 142303 h 142303"/>
                <a:gd name="connsiteX18" fmla="*/ 27720 w 107158"/>
                <a:gd name="connsiteY18" fmla="*/ 133255 h 142303"/>
                <a:gd name="connsiteX19" fmla="*/ 6956 w 107158"/>
                <a:gd name="connsiteY19" fmla="*/ 108394 h 142303"/>
                <a:gd name="connsiteX20" fmla="*/ 3 w 107158"/>
                <a:gd name="connsiteY20" fmla="*/ 72580 h 142303"/>
                <a:gd name="connsiteX21" fmla="*/ 7813 w 107158"/>
                <a:gd name="connsiteY21" fmla="*/ 35814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814"/>
                  </a:moveTo>
                  <a:cubicBezTo>
                    <a:pt x="13147" y="24860"/>
                    <a:pt x="20958" y="16192"/>
                    <a:pt x="31340" y="9716"/>
                  </a:cubicBezTo>
                  <a:cubicBezTo>
                    <a:pt x="41722" y="3239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3"/>
                    <a:pt x="104873" y="7429"/>
                  </a:cubicBezTo>
                  <a:lnTo>
                    <a:pt x="103920" y="45148"/>
                  </a:lnTo>
                  <a:lnTo>
                    <a:pt x="88014" y="45148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299"/>
                  </a:cubicBezTo>
                  <a:cubicBezTo>
                    <a:pt x="45723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6"/>
                  </a:lnTo>
                  <a:cubicBezTo>
                    <a:pt x="102777" y="128968"/>
                    <a:pt x="96300" y="133064"/>
                    <a:pt x="87728" y="136779"/>
                  </a:cubicBezTo>
                  <a:cubicBezTo>
                    <a:pt x="79155" y="140494"/>
                    <a:pt x="70488" y="142303"/>
                    <a:pt x="61629" y="142303"/>
                  </a:cubicBezTo>
                  <a:cubicBezTo>
                    <a:pt x="48294" y="142303"/>
                    <a:pt x="36960" y="139255"/>
                    <a:pt x="27720" y="133255"/>
                  </a:cubicBezTo>
                  <a:cubicBezTo>
                    <a:pt x="18481" y="127254"/>
                    <a:pt x="11528" y="118967"/>
                    <a:pt x="6956" y="108394"/>
                  </a:cubicBezTo>
                  <a:cubicBezTo>
                    <a:pt x="2384" y="97822"/>
                    <a:pt x="3" y="85916"/>
                    <a:pt x="3" y="72580"/>
                  </a:cubicBezTo>
                  <a:cubicBezTo>
                    <a:pt x="-93" y="58960"/>
                    <a:pt x="2479" y="46768"/>
                    <a:pt x="7813" y="358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60070D1-1738-DB9B-F4BE-DD26699697E4}"/>
                </a:ext>
              </a:extLst>
            </p:cNvPr>
            <p:cNvSpPr/>
            <p:nvPr/>
          </p:nvSpPr>
          <p:spPr>
            <a:xfrm>
              <a:off x="12021597" y="6759003"/>
              <a:ext cx="120205" cy="211550"/>
            </a:xfrm>
            <a:custGeom>
              <a:avLst/>
              <a:gdLst>
                <a:gd name="connsiteX0" fmla="*/ 23146 w 120205"/>
                <a:gd name="connsiteY0" fmla="*/ 138303 h 211550"/>
                <a:gd name="connsiteX1" fmla="*/ 81439 w 120205"/>
                <a:gd name="connsiteY1" fmla="*/ 126683 h 211550"/>
                <a:gd name="connsiteX2" fmla="*/ 81439 w 120205"/>
                <a:gd name="connsiteY2" fmla="*/ 119825 h 211550"/>
                <a:gd name="connsiteX3" fmla="*/ 78962 w 120205"/>
                <a:gd name="connsiteY3" fmla="*/ 101727 h 211550"/>
                <a:gd name="connsiteX4" fmla="*/ 70485 w 120205"/>
                <a:gd name="connsiteY4" fmla="*/ 92011 h 211550"/>
                <a:gd name="connsiteX5" fmla="*/ 53435 w 120205"/>
                <a:gd name="connsiteY5" fmla="*/ 88963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343 h 211550"/>
                <a:gd name="connsiteX10" fmla="*/ 36767 w 120205"/>
                <a:gd name="connsiteY10" fmla="*/ 73533 h 211550"/>
                <a:gd name="connsiteX11" fmla="*/ 59246 w 120205"/>
                <a:gd name="connsiteY11" fmla="*/ 70104 h 211550"/>
                <a:gd name="connsiteX12" fmla="*/ 86773 w 120205"/>
                <a:gd name="connsiteY12" fmla="*/ 74866 h 211550"/>
                <a:gd name="connsiteX13" fmla="*/ 101346 w 120205"/>
                <a:gd name="connsiteY13" fmla="*/ 90202 h 211550"/>
                <a:gd name="connsiteX14" fmla="*/ 105727 w 120205"/>
                <a:gd name="connsiteY14" fmla="*/ 118301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2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303 h 211550"/>
                <a:gd name="connsiteX28" fmla="*/ 34766 w 120205"/>
                <a:gd name="connsiteY28" fmla="*/ 42196 h 211550"/>
                <a:gd name="connsiteX29" fmla="*/ 20479 w 120205"/>
                <a:gd name="connsiteY29" fmla="*/ 27622 h 211550"/>
                <a:gd name="connsiteX30" fmla="*/ 15621 w 120205"/>
                <a:gd name="connsiteY30" fmla="*/ 7429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1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1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1072 h 211550"/>
                <a:gd name="connsiteX46" fmla="*/ 81344 w 120205"/>
                <a:gd name="connsiteY46" fmla="*/ 181737 h 211550"/>
                <a:gd name="connsiteX47" fmla="*/ 81344 w 120205"/>
                <a:gd name="connsiteY47" fmla="*/ 139636 h 211550"/>
                <a:gd name="connsiteX48" fmla="*/ 41053 w 120205"/>
                <a:gd name="connsiteY48" fmla="*/ 147828 h 211550"/>
                <a:gd name="connsiteX49" fmla="*/ 27432 w 120205"/>
                <a:gd name="connsiteY49" fmla="*/ 169259 h 211550"/>
                <a:gd name="connsiteX50" fmla="*/ 33909 w 120205"/>
                <a:gd name="connsiteY50" fmla="*/ 188690 h 211550"/>
                <a:gd name="connsiteX51" fmla="*/ 51435 w 120205"/>
                <a:gd name="connsiteY51" fmla="*/ 194977 h 211550"/>
                <a:gd name="connsiteX52" fmla="*/ 66199 w 120205"/>
                <a:gd name="connsiteY52" fmla="*/ 191072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303"/>
                  </a:moveTo>
                  <a:cubicBezTo>
                    <a:pt x="38481" y="131064"/>
                    <a:pt x="57912" y="127159"/>
                    <a:pt x="81439" y="126683"/>
                  </a:cubicBezTo>
                  <a:lnTo>
                    <a:pt x="81439" y="119825"/>
                  </a:lnTo>
                  <a:cubicBezTo>
                    <a:pt x="81439" y="112205"/>
                    <a:pt x="80581" y="106109"/>
                    <a:pt x="78962" y="101727"/>
                  </a:cubicBezTo>
                  <a:cubicBezTo>
                    <a:pt x="77343" y="97345"/>
                    <a:pt x="74486" y="94107"/>
                    <a:pt x="70485" y="92011"/>
                  </a:cubicBezTo>
                  <a:cubicBezTo>
                    <a:pt x="66484" y="90011"/>
                    <a:pt x="60769" y="88963"/>
                    <a:pt x="53435" y="88963"/>
                  </a:cubicBezTo>
                  <a:cubicBezTo>
                    <a:pt x="45148" y="88963"/>
                    <a:pt x="37624" y="90107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343"/>
                  </a:cubicBezTo>
                  <a:cubicBezTo>
                    <a:pt x="22669" y="78391"/>
                    <a:pt x="29242" y="75819"/>
                    <a:pt x="36767" y="73533"/>
                  </a:cubicBezTo>
                  <a:cubicBezTo>
                    <a:pt x="44291" y="71247"/>
                    <a:pt x="51816" y="70104"/>
                    <a:pt x="59246" y="70104"/>
                  </a:cubicBezTo>
                  <a:cubicBezTo>
                    <a:pt x="70866" y="70104"/>
                    <a:pt x="80010" y="71723"/>
                    <a:pt x="86773" y="74866"/>
                  </a:cubicBezTo>
                  <a:cubicBezTo>
                    <a:pt x="93536" y="78010"/>
                    <a:pt x="98393" y="83153"/>
                    <a:pt x="101346" y="90202"/>
                  </a:cubicBezTo>
                  <a:cubicBezTo>
                    <a:pt x="104299" y="97250"/>
                    <a:pt x="105727" y="106585"/>
                    <a:pt x="105727" y="118301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2"/>
                  </a:cubicBezTo>
                  <a:cubicBezTo>
                    <a:pt x="102870" y="210884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835"/>
                    <a:pt x="82963" y="204787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454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877"/>
                    <a:pt x="7810" y="145542"/>
                    <a:pt x="23146" y="138303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8"/>
                    <a:pt x="20479" y="27622"/>
                  </a:cubicBezTo>
                  <a:cubicBezTo>
                    <a:pt x="17240" y="21527"/>
                    <a:pt x="15621" y="14764"/>
                    <a:pt x="15621" y="7429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1"/>
                  </a:cubicBezTo>
                  <a:cubicBezTo>
                    <a:pt x="83820" y="2095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1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625"/>
                    <a:pt x="41053" y="45815"/>
                    <a:pt x="34766" y="42196"/>
                  </a:cubicBezTo>
                  <a:close/>
                  <a:moveTo>
                    <a:pt x="66199" y="191072"/>
                  </a:moveTo>
                  <a:cubicBezTo>
                    <a:pt x="71723" y="188500"/>
                    <a:pt x="76771" y="185357"/>
                    <a:pt x="81344" y="181737"/>
                  </a:cubicBezTo>
                  <a:lnTo>
                    <a:pt x="81344" y="139636"/>
                  </a:lnTo>
                  <a:cubicBezTo>
                    <a:pt x="63532" y="139636"/>
                    <a:pt x="50102" y="142399"/>
                    <a:pt x="41053" y="147828"/>
                  </a:cubicBezTo>
                  <a:cubicBezTo>
                    <a:pt x="32004" y="153257"/>
                    <a:pt x="27432" y="160401"/>
                    <a:pt x="27432" y="169259"/>
                  </a:cubicBezTo>
                  <a:cubicBezTo>
                    <a:pt x="27432" y="178117"/>
                    <a:pt x="29623" y="184594"/>
                    <a:pt x="33909" y="188690"/>
                  </a:cubicBezTo>
                  <a:cubicBezTo>
                    <a:pt x="38195" y="192881"/>
                    <a:pt x="44101" y="194977"/>
                    <a:pt x="51435" y="194977"/>
                  </a:cubicBezTo>
                  <a:cubicBezTo>
                    <a:pt x="55817" y="194977"/>
                    <a:pt x="60674" y="193643"/>
                    <a:pt x="66199" y="1910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45BCD7-FBFC-7988-F575-33EBE4ED57BB}"/>
                </a:ext>
              </a:extLst>
            </p:cNvPr>
            <p:cNvSpPr/>
            <p:nvPr/>
          </p:nvSpPr>
          <p:spPr>
            <a:xfrm>
              <a:off x="12202000" y="6757479"/>
              <a:ext cx="88963" cy="210502"/>
            </a:xfrm>
            <a:custGeom>
              <a:avLst/>
              <a:gdLst>
                <a:gd name="connsiteX0" fmla="*/ 54673 w 88963"/>
                <a:gd name="connsiteY0" fmla="*/ 0 h 210502"/>
                <a:gd name="connsiteX1" fmla="*/ 88963 w 88963"/>
                <a:gd name="connsiteY1" fmla="*/ 47720 h 210502"/>
                <a:gd name="connsiteX2" fmla="*/ 79153 w 88963"/>
                <a:gd name="connsiteY2" fmla="*/ 54578 h 210502"/>
                <a:gd name="connsiteX3" fmla="*/ 44863 w 88963"/>
                <a:gd name="connsiteY3" fmla="*/ 19336 h 210502"/>
                <a:gd name="connsiteX4" fmla="*/ 9334 w 88963"/>
                <a:gd name="connsiteY4" fmla="*/ 54578 h 210502"/>
                <a:gd name="connsiteX5" fmla="*/ 0 w 88963"/>
                <a:gd name="connsiteY5" fmla="*/ 48006 h 210502"/>
                <a:gd name="connsiteX6" fmla="*/ 34957 w 88963"/>
                <a:gd name="connsiteY6" fmla="*/ 0 h 210502"/>
                <a:gd name="connsiteX7" fmla="*/ 54673 w 88963"/>
                <a:gd name="connsiteY7" fmla="*/ 0 h 210502"/>
                <a:gd name="connsiteX8" fmla="*/ 34099 w 88963"/>
                <a:gd name="connsiteY8" fmla="*/ 93440 h 210502"/>
                <a:gd name="connsiteX9" fmla="*/ 15526 w 88963"/>
                <a:gd name="connsiteY9" fmla="*/ 89059 h 210502"/>
                <a:gd name="connsiteX10" fmla="*/ 15526 w 88963"/>
                <a:gd name="connsiteY10" fmla="*/ 76105 h 210502"/>
                <a:gd name="connsiteX11" fmla="*/ 53435 w 88963"/>
                <a:gd name="connsiteY11" fmla="*/ 71437 h 210502"/>
                <a:gd name="connsiteX12" fmla="*/ 53912 w 88963"/>
                <a:gd name="connsiteY12" fmla="*/ 71437 h 210502"/>
                <a:gd name="connsiteX13" fmla="*/ 59531 w 88963"/>
                <a:gd name="connsiteY13" fmla="*/ 75819 h 210502"/>
                <a:gd name="connsiteX14" fmla="*/ 59531 w 88963"/>
                <a:gd name="connsiteY14" fmla="*/ 196501 h 210502"/>
                <a:gd name="connsiteX15" fmla="*/ 79153 w 88963"/>
                <a:gd name="connsiteY15" fmla="*/ 198501 h 210502"/>
                <a:gd name="connsiteX16" fmla="*/ 79153 w 88963"/>
                <a:gd name="connsiteY16" fmla="*/ 210503 h 210502"/>
                <a:gd name="connsiteX17" fmla="*/ 14288 w 88963"/>
                <a:gd name="connsiteY17" fmla="*/ 210503 h 210502"/>
                <a:gd name="connsiteX18" fmla="*/ 14288 w 88963"/>
                <a:gd name="connsiteY18" fmla="*/ 198501 h 210502"/>
                <a:gd name="connsiteX19" fmla="*/ 34099 w 88963"/>
                <a:gd name="connsiteY19" fmla="*/ 196310 h 210502"/>
                <a:gd name="connsiteX20" fmla="*/ 34099 w 88963"/>
                <a:gd name="connsiteY20" fmla="*/ 93440 h 2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963" h="210502">
                  <a:moveTo>
                    <a:pt x="54673" y="0"/>
                  </a:moveTo>
                  <a:lnTo>
                    <a:pt x="88963" y="47720"/>
                  </a:lnTo>
                  <a:lnTo>
                    <a:pt x="79153" y="54578"/>
                  </a:lnTo>
                  <a:lnTo>
                    <a:pt x="44863" y="19336"/>
                  </a:lnTo>
                  <a:lnTo>
                    <a:pt x="9334" y="54578"/>
                  </a:lnTo>
                  <a:lnTo>
                    <a:pt x="0" y="48006"/>
                  </a:lnTo>
                  <a:lnTo>
                    <a:pt x="34957" y="0"/>
                  </a:lnTo>
                  <a:lnTo>
                    <a:pt x="54673" y="0"/>
                  </a:lnTo>
                  <a:close/>
                  <a:moveTo>
                    <a:pt x="34099" y="93440"/>
                  </a:moveTo>
                  <a:lnTo>
                    <a:pt x="15526" y="89059"/>
                  </a:lnTo>
                  <a:lnTo>
                    <a:pt x="15526" y="76105"/>
                  </a:lnTo>
                  <a:lnTo>
                    <a:pt x="53435" y="71437"/>
                  </a:lnTo>
                  <a:lnTo>
                    <a:pt x="53912" y="71437"/>
                  </a:lnTo>
                  <a:lnTo>
                    <a:pt x="59531" y="75819"/>
                  </a:lnTo>
                  <a:lnTo>
                    <a:pt x="59531" y="196501"/>
                  </a:lnTo>
                  <a:lnTo>
                    <a:pt x="79153" y="198501"/>
                  </a:lnTo>
                  <a:lnTo>
                    <a:pt x="79153" y="210503"/>
                  </a:lnTo>
                  <a:lnTo>
                    <a:pt x="14288" y="210503"/>
                  </a:lnTo>
                  <a:lnTo>
                    <a:pt x="14288" y="198501"/>
                  </a:lnTo>
                  <a:lnTo>
                    <a:pt x="34099" y="196310"/>
                  </a:lnTo>
                  <a:lnTo>
                    <a:pt x="34099" y="934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D8260EF-0F17-9492-2F36-310FB360385E}"/>
                </a:ext>
              </a:extLst>
            </p:cNvPr>
            <p:cNvSpPr/>
            <p:nvPr/>
          </p:nvSpPr>
          <p:spPr>
            <a:xfrm>
              <a:off x="12295631" y="6828917"/>
              <a:ext cx="147827" cy="139065"/>
            </a:xfrm>
            <a:custGeom>
              <a:avLst/>
              <a:gdLst>
                <a:gd name="connsiteX0" fmla="*/ 17621 w 147827"/>
                <a:gd name="connsiteY0" fmla="*/ 22003 h 139065"/>
                <a:gd name="connsiteX1" fmla="*/ 0 w 147827"/>
                <a:gd name="connsiteY1" fmla="*/ 17621 h 139065"/>
                <a:gd name="connsiteX2" fmla="*/ 0 w 147827"/>
                <a:gd name="connsiteY2" fmla="*/ 4382 h 139065"/>
                <a:gd name="connsiteX3" fmla="*/ 34957 w 147827"/>
                <a:gd name="connsiteY3" fmla="*/ 0 h 139065"/>
                <a:gd name="connsiteX4" fmla="*/ 35719 w 147827"/>
                <a:gd name="connsiteY4" fmla="*/ 0 h 139065"/>
                <a:gd name="connsiteX5" fmla="*/ 40862 w 147827"/>
                <a:gd name="connsiteY5" fmla="*/ 4382 h 139065"/>
                <a:gd name="connsiteX6" fmla="*/ 40862 w 147827"/>
                <a:gd name="connsiteY6" fmla="*/ 14669 h 139065"/>
                <a:gd name="connsiteX7" fmla="*/ 40576 w 147827"/>
                <a:gd name="connsiteY7" fmla="*/ 20574 h 139065"/>
                <a:gd name="connsiteX8" fmla="*/ 63817 w 147827"/>
                <a:gd name="connsiteY8" fmla="*/ 6382 h 139065"/>
                <a:gd name="connsiteX9" fmla="*/ 91440 w 147827"/>
                <a:gd name="connsiteY9" fmla="*/ 0 h 139065"/>
                <a:gd name="connsiteX10" fmla="*/ 115348 w 147827"/>
                <a:gd name="connsiteY10" fmla="*/ 5906 h 139065"/>
                <a:gd name="connsiteX11" fmla="*/ 127254 w 147827"/>
                <a:gd name="connsiteY11" fmla="*/ 23908 h 139065"/>
                <a:gd name="connsiteX12" fmla="*/ 130683 w 147827"/>
                <a:gd name="connsiteY12" fmla="*/ 56579 h 139065"/>
                <a:gd name="connsiteX13" fmla="*/ 130683 w 147827"/>
                <a:gd name="connsiteY13" fmla="*/ 125063 h 139065"/>
                <a:gd name="connsiteX14" fmla="*/ 147828 w 147827"/>
                <a:gd name="connsiteY14" fmla="*/ 126778 h 139065"/>
                <a:gd name="connsiteX15" fmla="*/ 147828 w 147827"/>
                <a:gd name="connsiteY15" fmla="*/ 139065 h 139065"/>
                <a:gd name="connsiteX16" fmla="*/ 89821 w 147827"/>
                <a:gd name="connsiteY16" fmla="*/ 139065 h 139065"/>
                <a:gd name="connsiteX17" fmla="*/ 89821 w 147827"/>
                <a:gd name="connsiteY17" fmla="*/ 127064 h 139065"/>
                <a:gd name="connsiteX18" fmla="*/ 104965 w 147827"/>
                <a:gd name="connsiteY18" fmla="*/ 125063 h 139065"/>
                <a:gd name="connsiteX19" fmla="*/ 104965 w 147827"/>
                <a:gd name="connsiteY19" fmla="*/ 56293 h 139065"/>
                <a:gd name="connsiteX20" fmla="*/ 102965 w 147827"/>
                <a:gd name="connsiteY20" fmla="*/ 33623 h 139065"/>
                <a:gd name="connsiteX21" fmla="*/ 95631 w 147827"/>
                <a:gd name="connsiteY21" fmla="*/ 21431 h 139065"/>
                <a:gd name="connsiteX22" fmla="*/ 80010 w 147827"/>
                <a:gd name="connsiteY22" fmla="*/ 17431 h 139065"/>
                <a:gd name="connsiteX23" fmla="*/ 61150 w 147827"/>
                <a:gd name="connsiteY23" fmla="*/ 21812 h 139065"/>
                <a:gd name="connsiteX24" fmla="*/ 43243 w 147827"/>
                <a:gd name="connsiteY24" fmla="*/ 32099 h 139065"/>
                <a:gd name="connsiteX25" fmla="*/ 43243 w 147827"/>
                <a:gd name="connsiteY25" fmla="*/ 124873 h 139065"/>
                <a:gd name="connsiteX26" fmla="*/ 59912 w 147827"/>
                <a:gd name="connsiteY26" fmla="*/ 127064 h 139065"/>
                <a:gd name="connsiteX27" fmla="*/ 59912 w 147827"/>
                <a:gd name="connsiteY27" fmla="*/ 139065 h 139065"/>
                <a:gd name="connsiteX28" fmla="*/ 2191 w 147827"/>
                <a:gd name="connsiteY28" fmla="*/ 139065 h 139065"/>
                <a:gd name="connsiteX29" fmla="*/ 2191 w 147827"/>
                <a:gd name="connsiteY29" fmla="*/ 127064 h 139065"/>
                <a:gd name="connsiteX30" fmla="*/ 17621 w 147827"/>
                <a:gd name="connsiteY30" fmla="*/ 124873 h 139065"/>
                <a:gd name="connsiteX31" fmla="*/ 17621 w 147827"/>
                <a:gd name="connsiteY31" fmla="*/ 22003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5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4" y="17431"/>
                    <a:pt x="67818" y="18859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95D97CC-1D5D-49B9-6FB4-D381A26D02D8}"/>
                </a:ext>
              </a:extLst>
            </p:cNvPr>
            <p:cNvSpPr/>
            <p:nvPr/>
          </p:nvSpPr>
          <p:spPr>
            <a:xfrm>
              <a:off x="11032235" y="7061041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0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1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640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152" y="110300"/>
                    <a:pt x="61151" y="106394"/>
                    <a:pt x="51054" y="102013"/>
                  </a:cubicBezTo>
                  <a:cubicBezTo>
                    <a:pt x="41910" y="97917"/>
                    <a:pt x="34004" y="93821"/>
                    <a:pt x="27146" y="89535"/>
                  </a:cubicBezTo>
                  <a:cubicBezTo>
                    <a:pt x="20288" y="85249"/>
                    <a:pt x="14478" y="79629"/>
                    <a:pt x="9525" y="72485"/>
                  </a:cubicBezTo>
                  <a:cubicBezTo>
                    <a:pt x="4572" y="65437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4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5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396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00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C49C5B7-39C8-C0B6-22EA-416E6A504838}"/>
                </a:ext>
              </a:extLst>
            </p:cNvPr>
            <p:cNvSpPr/>
            <p:nvPr/>
          </p:nvSpPr>
          <p:spPr>
            <a:xfrm>
              <a:off x="11173396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6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7 w 120205"/>
                <a:gd name="connsiteY14" fmla="*/ 118300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4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5" y="94012"/>
                    <a:pt x="70485" y="92012"/>
                  </a:cubicBezTo>
                  <a:cubicBezTo>
                    <a:pt x="66485" y="90011"/>
                    <a:pt x="60770" y="88964"/>
                    <a:pt x="53435" y="88964"/>
                  </a:cubicBezTo>
                  <a:cubicBezTo>
                    <a:pt x="45148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39" y="84201"/>
                    <a:pt x="16954" y="81248"/>
                  </a:cubicBezTo>
                  <a:cubicBezTo>
                    <a:pt x="22670" y="78296"/>
                    <a:pt x="29242" y="75724"/>
                    <a:pt x="36766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5" y="77915"/>
                    <a:pt x="98393" y="83058"/>
                    <a:pt x="101346" y="90106"/>
                  </a:cubicBezTo>
                  <a:cubicBezTo>
                    <a:pt x="104299" y="97155"/>
                    <a:pt x="105727" y="106490"/>
                    <a:pt x="105727" y="118300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9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4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2E16033-CA2A-8024-E44A-1A21AC9ECFC9}"/>
                </a:ext>
              </a:extLst>
            </p:cNvPr>
            <p:cNvSpPr/>
            <p:nvPr/>
          </p:nvSpPr>
          <p:spPr>
            <a:xfrm>
              <a:off x="11307889" y="7105904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1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1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8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158 h 139064"/>
                <a:gd name="connsiteX14" fmla="*/ 147828 w 147828"/>
                <a:gd name="connsiteY14" fmla="*/ 126873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3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336 h 139064"/>
                <a:gd name="connsiteX22" fmla="*/ 80010 w 147828"/>
                <a:gd name="connsiteY22" fmla="*/ 17335 h 139064"/>
                <a:gd name="connsiteX23" fmla="*/ 61150 w 147828"/>
                <a:gd name="connsiteY23" fmla="*/ 21717 h 139064"/>
                <a:gd name="connsiteX24" fmla="*/ 43244 w 147828"/>
                <a:gd name="connsiteY24" fmla="*/ 32004 h 139064"/>
                <a:gd name="connsiteX25" fmla="*/ 43244 w 147828"/>
                <a:gd name="connsiteY25" fmla="*/ 124777 h 139064"/>
                <a:gd name="connsiteX26" fmla="*/ 59912 w 147828"/>
                <a:gd name="connsiteY26" fmla="*/ 126968 h 139064"/>
                <a:gd name="connsiteX27" fmla="*/ 59912 w 147828"/>
                <a:gd name="connsiteY27" fmla="*/ 138970 h 139064"/>
                <a:gd name="connsiteX28" fmla="*/ 2191 w 147828"/>
                <a:gd name="connsiteY28" fmla="*/ 138970 h 139064"/>
                <a:gd name="connsiteX29" fmla="*/ 2191 w 147828"/>
                <a:gd name="connsiteY29" fmla="*/ 126968 h 139064"/>
                <a:gd name="connsiteX30" fmla="*/ 17621 w 147828"/>
                <a:gd name="connsiteY30" fmla="*/ 124777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8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158"/>
                  </a:lnTo>
                  <a:lnTo>
                    <a:pt x="147828" y="126873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3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099"/>
                    <a:pt x="99250" y="24098"/>
                    <a:pt x="95631" y="21336"/>
                  </a:cubicBezTo>
                  <a:cubicBezTo>
                    <a:pt x="92012" y="18669"/>
                    <a:pt x="86773" y="17335"/>
                    <a:pt x="80010" y="17335"/>
                  </a:cubicBezTo>
                  <a:cubicBezTo>
                    <a:pt x="74104" y="17335"/>
                    <a:pt x="67818" y="18764"/>
                    <a:pt x="61150" y="21717"/>
                  </a:cubicBezTo>
                  <a:cubicBezTo>
                    <a:pt x="54483" y="24670"/>
                    <a:pt x="48482" y="28099"/>
                    <a:pt x="43244" y="32004"/>
                  </a:cubicBezTo>
                  <a:lnTo>
                    <a:pt x="43244" y="124777"/>
                  </a:lnTo>
                  <a:lnTo>
                    <a:pt x="59912" y="126968"/>
                  </a:lnTo>
                  <a:lnTo>
                    <a:pt x="59912" y="138970"/>
                  </a:lnTo>
                  <a:lnTo>
                    <a:pt x="2191" y="138970"/>
                  </a:lnTo>
                  <a:lnTo>
                    <a:pt x="2191" y="126968"/>
                  </a:lnTo>
                  <a:lnTo>
                    <a:pt x="17621" y="124777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37020C9-7EC9-29B7-233C-62445636F88C}"/>
                </a:ext>
              </a:extLst>
            </p:cNvPr>
            <p:cNvSpPr/>
            <p:nvPr/>
          </p:nvSpPr>
          <p:spPr>
            <a:xfrm>
              <a:off x="1147314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5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5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9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7D3D797-6596-C221-A3BA-3137ED49CF74}"/>
                </a:ext>
              </a:extLst>
            </p:cNvPr>
            <p:cNvSpPr/>
            <p:nvPr/>
          </p:nvSpPr>
          <p:spPr>
            <a:xfrm>
              <a:off x="11607164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5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5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8" y="24193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ED86BC0-B37F-4569-8D85-01DF7242BFA7}"/>
                </a:ext>
              </a:extLst>
            </p:cNvPr>
            <p:cNvSpPr/>
            <p:nvPr/>
          </p:nvSpPr>
          <p:spPr>
            <a:xfrm>
              <a:off x="11710034" y="7106094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6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1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4 w 120205"/>
                <a:gd name="connsiteY29" fmla="*/ 111633 h 141541"/>
                <a:gd name="connsiteX30" fmla="*/ 81344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922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350"/>
                    <a:pt x="64960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0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4" y="111633"/>
                  </a:cubicBezTo>
                  <a:lnTo>
                    <a:pt x="81344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817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13C280C-44DF-7D8C-DE64-ABF8DDE973C8}"/>
                </a:ext>
              </a:extLst>
            </p:cNvPr>
            <p:cNvSpPr/>
            <p:nvPr/>
          </p:nvSpPr>
          <p:spPr>
            <a:xfrm>
              <a:off x="11844051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4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4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7" y="24193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AFAB153-4287-5FE3-5B57-A40F6785E110}"/>
                </a:ext>
              </a:extLst>
            </p:cNvPr>
            <p:cNvSpPr/>
            <p:nvPr/>
          </p:nvSpPr>
          <p:spPr>
            <a:xfrm>
              <a:off x="11946635" y="7105523"/>
              <a:ext cx="112585" cy="142112"/>
            </a:xfrm>
            <a:custGeom>
              <a:avLst/>
              <a:gdLst>
                <a:gd name="connsiteX0" fmla="*/ 15526 w 112585"/>
                <a:gd name="connsiteY0" fmla="*/ 122777 h 142112"/>
                <a:gd name="connsiteX1" fmla="*/ 0 w 112585"/>
                <a:gd name="connsiteY1" fmla="*/ 71152 h 142112"/>
                <a:gd name="connsiteX2" fmla="*/ 8096 w 112585"/>
                <a:gd name="connsiteY2" fmla="*/ 33719 h 142112"/>
                <a:gd name="connsiteX3" fmla="*/ 30766 w 112585"/>
                <a:gd name="connsiteY3" fmla="*/ 8763 h 142112"/>
                <a:gd name="connsiteX4" fmla="*/ 63913 w 112585"/>
                <a:gd name="connsiteY4" fmla="*/ 0 h 142112"/>
                <a:gd name="connsiteX5" fmla="*/ 99251 w 112585"/>
                <a:gd name="connsiteY5" fmla="*/ 12573 h 142112"/>
                <a:gd name="connsiteX6" fmla="*/ 112586 w 112585"/>
                <a:gd name="connsiteY6" fmla="*/ 48673 h 142112"/>
                <a:gd name="connsiteX7" fmla="*/ 110871 w 112585"/>
                <a:gd name="connsiteY7" fmla="*/ 71438 h 142112"/>
                <a:gd name="connsiteX8" fmla="*/ 26670 w 112585"/>
                <a:gd name="connsiteY8" fmla="*/ 71438 h 142112"/>
                <a:gd name="connsiteX9" fmla="*/ 37910 w 112585"/>
                <a:gd name="connsiteY9" fmla="*/ 110490 h 142112"/>
                <a:gd name="connsiteX10" fmla="*/ 68485 w 112585"/>
                <a:gd name="connsiteY10" fmla="*/ 125254 h 142112"/>
                <a:gd name="connsiteX11" fmla="*/ 88964 w 112585"/>
                <a:gd name="connsiteY11" fmla="*/ 121729 h 142112"/>
                <a:gd name="connsiteX12" fmla="*/ 105442 w 112585"/>
                <a:gd name="connsiteY12" fmla="*/ 113252 h 142112"/>
                <a:gd name="connsiteX13" fmla="*/ 110109 w 112585"/>
                <a:gd name="connsiteY13" fmla="*/ 124015 h 142112"/>
                <a:gd name="connsiteX14" fmla="*/ 89059 w 112585"/>
                <a:gd name="connsiteY14" fmla="*/ 136779 h 142112"/>
                <a:gd name="connsiteX15" fmla="*/ 60674 w 112585"/>
                <a:gd name="connsiteY15" fmla="*/ 142113 h 142112"/>
                <a:gd name="connsiteX16" fmla="*/ 15526 w 112585"/>
                <a:gd name="connsiteY16" fmla="*/ 122777 h 142112"/>
                <a:gd name="connsiteX17" fmla="*/ 85630 w 112585"/>
                <a:gd name="connsiteY17" fmla="*/ 58388 h 142112"/>
                <a:gd name="connsiteX18" fmla="*/ 86392 w 112585"/>
                <a:gd name="connsiteY18" fmla="*/ 47911 h 142112"/>
                <a:gd name="connsiteX19" fmla="*/ 79629 w 112585"/>
                <a:gd name="connsiteY19" fmla="*/ 22860 h 142112"/>
                <a:gd name="connsiteX20" fmla="*/ 59150 w 112585"/>
                <a:gd name="connsiteY20" fmla="*/ 13716 h 142112"/>
                <a:gd name="connsiteX21" fmla="*/ 36481 w 112585"/>
                <a:gd name="connsiteY21" fmla="*/ 24003 h 142112"/>
                <a:gd name="connsiteX22" fmla="*/ 26765 w 112585"/>
                <a:gd name="connsiteY22" fmla="*/ 58483 h 142112"/>
                <a:gd name="connsiteX23" fmla="*/ 85630 w 112585"/>
                <a:gd name="connsiteY23" fmla="*/ 58483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112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6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113"/>
                    <a:pt x="60674" y="142113"/>
                  </a:cubicBezTo>
                  <a:cubicBezTo>
                    <a:pt x="40958" y="142018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1" y="17145"/>
                    <a:pt x="36481" y="24003"/>
                  </a:cubicBezTo>
                  <a:cubicBezTo>
                    <a:pt x="30861" y="30861"/>
                    <a:pt x="27623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6B63F6E-C140-A649-997B-156DE1B45628}"/>
                </a:ext>
              </a:extLst>
            </p:cNvPr>
            <p:cNvSpPr/>
            <p:nvPr/>
          </p:nvSpPr>
          <p:spPr>
            <a:xfrm>
              <a:off x="12138945" y="7061327"/>
              <a:ext cx="140969" cy="183546"/>
            </a:xfrm>
            <a:custGeom>
              <a:avLst/>
              <a:gdLst>
                <a:gd name="connsiteX0" fmla="*/ 20288 w 140969"/>
                <a:gd name="connsiteY0" fmla="*/ 16954 h 183546"/>
                <a:gd name="connsiteX1" fmla="*/ 1238 w 140969"/>
                <a:gd name="connsiteY1" fmla="*/ 14002 h 183546"/>
                <a:gd name="connsiteX2" fmla="*/ 1238 w 140969"/>
                <a:gd name="connsiteY2" fmla="*/ 1715 h 183546"/>
                <a:gd name="connsiteX3" fmla="*/ 33814 w 140969"/>
                <a:gd name="connsiteY3" fmla="*/ 1715 h 183546"/>
                <a:gd name="connsiteX4" fmla="*/ 51149 w 140969"/>
                <a:gd name="connsiteY4" fmla="*/ 952 h 183546"/>
                <a:gd name="connsiteX5" fmla="*/ 76105 w 140969"/>
                <a:gd name="connsiteY5" fmla="*/ 0 h 183546"/>
                <a:gd name="connsiteX6" fmla="*/ 126302 w 140969"/>
                <a:gd name="connsiteY6" fmla="*/ 13240 h 183546"/>
                <a:gd name="connsiteX7" fmla="*/ 140970 w 140969"/>
                <a:gd name="connsiteY7" fmla="*/ 52388 h 183546"/>
                <a:gd name="connsiteX8" fmla="*/ 131921 w 140969"/>
                <a:gd name="connsiteY8" fmla="*/ 86392 h 183546"/>
                <a:gd name="connsiteX9" fmla="*/ 106870 w 140969"/>
                <a:gd name="connsiteY9" fmla="*/ 108394 h 183546"/>
                <a:gd name="connsiteX10" fmla="*/ 70009 w 140969"/>
                <a:gd name="connsiteY10" fmla="*/ 116015 h 183546"/>
                <a:gd name="connsiteX11" fmla="*/ 55531 w 140969"/>
                <a:gd name="connsiteY11" fmla="*/ 115633 h 183546"/>
                <a:gd name="connsiteX12" fmla="*/ 46482 w 140969"/>
                <a:gd name="connsiteY12" fmla="*/ 115062 h 183546"/>
                <a:gd name="connsiteX13" fmla="*/ 46482 w 140969"/>
                <a:gd name="connsiteY13" fmla="*/ 168878 h 183546"/>
                <a:gd name="connsiteX14" fmla="*/ 80010 w 140969"/>
                <a:gd name="connsiteY14" fmla="*/ 171545 h 183546"/>
                <a:gd name="connsiteX15" fmla="*/ 80010 w 140969"/>
                <a:gd name="connsiteY15" fmla="*/ 183547 h 183546"/>
                <a:gd name="connsiteX16" fmla="*/ 0 w 140969"/>
                <a:gd name="connsiteY16" fmla="*/ 183547 h 183546"/>
                <a:gd name="connsiteX17" fmla="*/ 0 w 140969"/>
                <a:gd name="connsiteY17" fmla="*/ 171545 h 183546"/>
                <a:gd name="connsiteX18" fmla="*/ 20288 w 140969"/>
                <a:gd name="connsiteY18" fmla="*/ 169069 h 183546"/>
                <a:gd name="connsiteX19" fmla="*/ 20288 w 140969"/>
                <a:gd name="connsiteY19" fmla="*/ 16954 h 183546"/>
                <a:gd name="connsiteX20" fmla="*/ 70009 w 140969"/>
                <a:gd name="connsiteY20" fmla="*/ 102775 h 183546"/>
                <a:gd name="connsiteX21" fmla="*/ 101441 w 140969"/>
                <a:gd name="connsiteY21" fmla="*/ 91059 h 183546"/>
                <a:gd name="connsiteX22" fmla="*/ 113538 w 140969"/>
                <a:gd name="connsiteY22" fmla="*/ 52578 h 183546"/>
                <a:gd name="connsiteX23" fmla="*/ 103061 w 140969"/>
                <a:gd name="connsiteY23" fmla="*/ 22384 h 183546"/>
                <a:gd name="connsiteX24" fmla="*/ 70294 w 140969"/>
                <a:gd name="connsiteY24" fmla="*/ 13240 h 183546"/>
                <a:gd name="connsiteX25" fmla="*/ 53626 w 140969"/>
                <a:gd name="connsiteY25" fmla="*/ 14192 h 183546"/>
                <a:gd name="connsiteX26" fmla="*/ 46482 w 140969"/>
                <a:gd name="connsiteY26" fmla="*/ 14669 h 183546"/>
                <a:gd name="connsiteX27" fmla="*/ 46482 w 140969"/>
                <a:gd name="connsiteY27" fmla="*/ 101536 h 183546"/>
                <a:gd name="connsiteX28" fmla="*/ 70009 w 140969"/>
                <a:gd name="connsiteY28" fmla="*/ 102775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69" h="183546">
                  <a:moveTo>
                    <a:pt x="20288" y="16954"/>
                  </a:moveTo>
                  <a:lnTo>
                    <a:pt x="1238" y="14002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2"/>
                  </a:cubicBezTo>
                  <a:cubicBezTo>
                    <a:pt x="59912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2" y="13240"/>
                  </a:cubicBezTo>
                  <a:cubicBezTo>
                    <a:pt x="136112" y="21907"/>
                    <a:pt x="140970" y="34957"/>
                    <a:pt x="140970" y="52388"/>
                  </a:cubicBezTo>
                  <a:cubicBezTo>
                    <a:pt x="140970" y="65437"/>
                    <a:pt x="137922" y="76771"/>
                    <a:pt x="131921" y="86392"/>
                  </a:cubicBezTo>
                  <a:cubicBezTo>
                    <a:pt x="125920" y="96012"/>
                    <a:pt x="117539" y="103346"/>
                    <a:pt x="106870" y="108394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3"/>
                  </a:cubicBezTo>
                  <a:cubicBezTo>
                    <a:pt x="50578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954"/>
                  </a:lnTo>
                  <a:close/>
                  <a:moveTo>
                    <a:pt x="70009" y="102775"/>
                  </a:moveTo>
                  <a:cubicBezTo>
                    <a:pt x="82867" y="102775"/>
                    <a:pt x="93345" y="98869"/>
                    <a:pt x="101441" y="91059"/>
                  </a:cubicBezTo>
                  <a:cubicBezTo>
                    <a:pt x="109537" y="83248"/>
                    <a:pt x="113538" y="70390"/>
                    <a:pt x="113538" y="52578"/>
                  </a:cubicBezTo>
                  <a:cubicBezTo>
                    <a:pt x="113538" y="38576"/>
                    <a:pt x="110014" y="28480"/>
                    <a:pt x="103061" y="22384"/>
                  </a:cubicBezTo>
                  <a:cubicBezTo>
                    <a:pt x="96012" y="16288"/>
                    <a:pt x="85154" y="13240"/>
                    <a:pt x="70294" y="13240"/>
                  </a:cubicBezTo>
                  <a:cubicBezTo>
                    <a:pt x="65056" y="13240"/>
                    <a:pt x="59531" y="13621"/>
                    <a:pt x="53626" y="14192"/>
                  </a:cubicBezTo>
                  <a:cubicBezTo>
                    <a:pt x="50006" y="14573"/>
                    <a:pt x="47625" y="14669"/>
                    <a:pt x="46482" y="14669"/>
                  </a:cubicBezTo>
                  <a:lnTo>
                    <a:pt x="46482" y="101536"/>
                  </a:lnTo>
                  <a:cubicBezTo>
                    <a:pt x="51054" y="102394"/>
                    <a:pt x="58960" y="102775"/>
                    <a:pt x="70009" y="102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D783250-0A20-D908-B8B3-FC1EBDFCFEAF}"/>
                </a:ext>
              </a:extLst>
            </p:cNvPr>
            <p:cNvSpPr/>
            <p:nvPr/>
          </p:nvSpPr>
          <p:spPr>
            <a:xfrm>
              <a:off x="12294774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9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9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728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5411FDCF-B1B1-3F21-1D79-8AEC061BB528}"/>
                </a:ext>
              </a:extLst>
            </p:cNvPr>
            <p:cNvSpPr/>
            <p:nvPr/>
          </p:nvSpPr>
          <p:spPr>
            <a:xfrm>
              <a:off x="12440220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4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97 h 203168"/>
                <a:gd name="connsiteX20" fmla="*/ 45244 w 138779"/>
                <a:gd name="connsiteY20" fmla="*/ 182404 h 203168"/>
                <a:gd name="connsiteX21" fmla="*/ 53721 w 138779"/>
                <a:gd name="connsiteY21" fmla="*/ 187928 h 203168"/>
                <a:gd name="connsiteX22" fmla="*/ 69533 w 138779"/>
                <a:gd name="connsiteY22" fmla="*/ 190024 h 203168"/>
                <a:gd name="connsiteX23" fmla="*/ 99917 w 138779"/>
                <a:gd name="connsiteY23" fmla="*/ 174879 h 203168"/>
                <a:gd name="connsiteX24" fmla="*/ 111442 w 138779"/>
                <a:gd name="connsiteY24" fmla="*/ 130588 h 203168"/>
                <a:gd name="connsiteX25" fmla="*/ 101441 w 138779"/>
                <a:gd name="connsiteY25" fmla="*/ 91440 h 203168"/>
                <a:gd name="connsiteX26" fmla="*/ 75533 w 138779"/>
                <a:gd name="connsiteY26" fmla="*/ 78486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4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97"/>
                  </a:cubicBezTo>
                  <a:lnTo>
                    <a:pt x="45244" y="182404"/>
                  </a:lnTo>
                  <a:cubicBezTo>
                    <a:pt x="46196" y="184690"/>
                    <a:pt x="49054" y="186499"/>
                    <a:pt x="53721" y="187928"/>
                  </a:cubicBezTo>
                  <a:cubicBezTo>
                    <a:pt x="58388" y="189357"/>
                    <a:pt x="63627" y="190024"/>
                    <a:pt x="69533" y="190024"/>
                  </a:cubicBezTo>
                  <a:cubicBezTo>
                    <a:pt x="82105" y="190024"/>
                    <a:pt x="92202" y="184976"/>
                    <a:pt x="99917" y="174879"/>
                  </a:cubicBezTo>
                  <a:cubicBezTo>
                    <a:pt x="107633" y="164783"/>
                    <a:pt x="111442" y="150019"/>
                    <a:pt x="111442" y="130588"/>
                  </a:cubicBezTo>
                  <a:cubicBezTo>
                    <a:pt x="111442" y="113157"/>
                    <a:pt x="108109" y="100108"/>
                    <a:pt x="101441" y="91440"/>
                  </a:cubicBezTo>
                  <a:cubicBezTo>
                    <a:pt x="94774" y="82772"/>
                    <a:pt x="86106" y="78486"/>
                    <a:pt x="75533" y="78486"/>
                  </a:cubicBezTo>
                  <a:cubicBezTo>
                    <a:pt x="69152" y="78295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E50B976C-9250-AA01-1BD7-2C882544D4DD}"/>
                </a:ext>
              </a:extLst>
            </p:cNvPr>
            <p:cNvSpPr/>
            <p:nvPr/>
          </p:nvSpPr>
          <p:spPr>
            <a:xfrm>
              <a:off x="12598336" y="7044372"/>
              <a:ext cx="66103" cy="200501"/>
            </a:xfrm>
            <a:custGeom>
              <a:avLst/>
              <a:gdLst>
                <a:gd name="connsiteX0" fmla="*/ 19812 w 66103"/>
                <a:gd name="connsiteY0" fmla="*/ 17907 h 200501"/>
                <a:gd name="connsiteX1" fmla="*/ 0 w 66103"/>
                <a:gd name="connsiteY1" fmla="*/ 15240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907"/>
                  </a:moveTo>
                  <a:lnTo>
                    <a:pt x="0" y="15240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0FB43540-8591-BB86-1F81-555F1EAA0400}"/>
                </a:ext>
              </a:extLst>
            </p:cNvPr>
            <p:cNvSpPr/>
            <p:nvPr/>
          </p:nvSpPr>
          <p:spPr>
            <a:xfrm>
              <a:off x="12681012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813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8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8" y="1714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8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1F6516D4-C538-05BD-2AD5-A40DE6517BAB}"/>
                </a:ext>
              </a:extLst>
            </p:cNvPr>
            <p:cNvSpPr/>
            <p:nvPr/>
          </p:nvSpPr>
          <p:spPr>
            <a:xfrm>
              <a:off x="12760448" y="7105427"/>
              <a:ext cx="107158" cy="142303"/>
            </a:xfrm>
            <a:custGeom>
              <a:avLst/>
              <a:gdLst>
                <a:gd name="connsiteX0" fmla="*/ 7813 w 107158"/>
                <a:gd name="connsiteY0" fmla="*/ 35719 h 142303"/>
                <a:gd name="connsiteX1" fmla="*/ 31340 w 107158"/>
                <a:gd name="connsiteY1" fmla="*/ 9620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9 h 142303"/>
                <a:gd name="connsiteX6" fmla="*/ 88014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813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719"/>
                  </a:moveTo>
                  <a:cubicBezTo>
                    <a:pt x="13147" y="24765"/>
                    <a:pt x="20958" y="16097"/>
                    <a:pt x="31340" y="9620"/>
                  </a:cubicBezTo>
                  <a:cubicBezTo>
                    <a:pt x="41722" y="3143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4"/>
                    <a:pt x="104873" y="7429"/>
                  </a:cubicBezTo>
                  <a:lnTo>
                    <a:pt x="103920" y="45149"/>
                  </a:lnTo>
                  <a:lnTo>
                    <a:pt x="88014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289" y="97917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813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546C3E7-AD72-0536-0DB9-AD15A258BA5C}"/>
                </a:ext>
              </a:extLst>
            </p:cNvPr>
            <p:cNvSpPr/>
            <p:nvPr/>
          </p:nvSpPr>
          <p:spPr>
            <a:xfrm>
              <a:off x="1288865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5 w 120205"/>
                <a:gd name="connsiteY16" fmla="*/ 196882 h 211550"/>
                <a:gd name="connsiteX17" fmla="*/ 120205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1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294 w 120205"/>
                <a:gd name="connsiteY45" fmla="*/ 190976 h 211550"/>
                <a:gd name="connsiteX46" fmla="*/ 81439 w 120205"/>
                <a:gd name="connsiteY46" fmla="*/ 181642 h 211550"/>
                <a:gd name="connsiteX47" fmla="*/ 81439 w 120205"/>
                <a:gd name="connsiteY47" fmla="*/ 139541 h 211550"/>
                <a:gd name="connsiteX48" fmla="*/ 41148 w 120205"/>
                <a:gd name="connsiteY48" fmla="*/ 147733 h 211550"/>
                <a:gd name="connsiteX49" fmla="*/ 27527 w 120205"/>
                <a:gd name="connsiteY49" fmla="*/ 169164 h 211550"/>
                <a:gd name="connsiteX50" fmla="*/ 34004 w 120205"/>
                <a:gd name="connsiteY50" fmla="*/ 188595 h 211550"/>
                <a:gd name="connsiteX51" fmla="*/ 51530 w 120205"/>
                <a:gd name="connsiteY51" fmla="*/ 194881 h 211550"/>
                <a:gd name="connsiteX52" fmla="*/ 66294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5" y="196882"/>
                  </a:lnTo>
                  <a:lnTo>
                    <a:pt x="120205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1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191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294" y="190976"/>
                  </a:moveTo>
                  <a:cubicBezTo>
                    <a:pt x="71818" y="188404"/>
                    <a:pt x="76867" y="185261"/>
                    <a:pt x="81439" y="181642"/>
                  </a:cubicBezTo>
                  <a:lnTo>
                    <a:pt x="81439" y="139541"/>
                  </a:lnTo>
                  <a:cubicBezTo>
                    <a:pt x="63627" y="139541"/>
                    <a:pt x="50197" y="142304"/>
                    <a:pt x="41148" y="147733"/>
                  </a:cubicBezTo>
                  <a:cubicBezTo>
                    <a:pt x="32099" y="153162"/>
                    <a:pt x="27527" y="160306"/>
                    <a:pt x="27527" y="169164"/>
                  </a:cubicBezTo>
                  <a:cubicBezTo>
                    <a:pt x="27527" y="178022"/>
                    <a:pt x="29718" y="184499"/>
                    <a:pt x="34004" y="188595"/>
                  </a:cubicBezTo>
                  <a:cubicBezTo>
                    <a:pt x="38291" y="192786"/>
                    <a:pt x="44196" y="194881"/>
                    <a:pt x="51530" y="194881"/>
                  </a:cubicBezTo>
                  <a:cubicBezTo>
                    <a:pt x="55817" y="194881"/>
                    <a:pt x="60674" y="193548"/>
                    <a:pt x="66294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95" name="Graphic 4">
            <a:extLst>
              <a:ext uri="{FF2B5EF4-FFF2-40B4-BE49-F238E27FC236}">
                <a16:creationId xmlns:a16="http://schemas.microsoft.com/office/drawing/2014/main" id="{C051F7BC-CE15-0793-929D-21736502CA0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82047" y="6650466"/>
            <a:ext cx="1126588" cy="2668339"/>
            <a:chOff x="10829925" y="5504656"/>
            <a:chExt cx="2727503" cy="2727674"/>
          </a:xfrm>
        </p:grpSpPr>
        <p:sp>
          <p:nvSpPr>
            <p:cNvPr id="96" name="Freeform: Shape 98">
              <a:extLst>
                <a:ext uri="{FF2B5EF4-FFF2-40B4-BE49-F238E27FC236}">
                  <a16:creationId xmlns:a16="http://schemas.microsoft.com/office/drawing/2014/main" id="{FA5D733C-37AD-3883-D4D6-B719BB862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9925" y="5504751"/>
              <a:ext cx="2397251" cy="2727578"/>
            </a:xfrm>
            <a:custGeom>
              <a:avLst/>
              <a:gdLst>
                <a:gd name="T0" fmla="*/ 1363980 w 2397251"/>
                <a:gd name="T1" fmla="*/ 2727579 h 2727578"/>
                <a:gd name="T2" fmla="*/ 2397252 w 2397251"/>
                <a:gd name="T3" fmla="*/ 2253329 h 2727578"/>
                <a:gd name="T4" fmla="*/ 1363980 w 2397251"/>
                <a:gd name="T5" fmla="*/ 1364647 h 2727578"/>
                <a:gd name="T6" fmla="*/ 1363980 w 2397251"/>
                <a:gd name="T7" fmla="*/ 0 h 2727578"/>
                <a:gd name="T8" fmla="*/ 0 w 2397251"/>
                <a:gd name="T9" fmla="*/ 1364075 h 2727578"/>
                <a:gd name="T10" fmla="*/ 1363980 w 2397251"/>
                <a:gd name="T11" fmla="*/ 2727579 h 2727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97251" h="2727578">
                  <a:moveTo>
                    <a:pt x="1363980" y="2727579"/>
                  </a:moveTo>
                  <a:cubicBezTo>
                    <a:pt x="1746980" y="2727389"/>
                    <a:pt x="2127695" y="2566321"/>
                    <a:pt x="2397252" y="2253329"/>
                  </a:cubicBezTo>
                  <a:lnTo>
                    <a:pt x="1363980" y="1364647"/>
                  </a:lnTo>
                  <a:lnTo>
                    <a:pt x="1363980" y="0"/>
                  </a:lnTo>
                  <a:cubicBezTo>
                    <a:pt x="610648" y="0"/>
                    <a:pt x="0" y="610743"/>
                    <a:pt x="0" y="1364075"/>
                  </a:cubicBezTo>
                  <a:cubicBezTo>
                    <a:pt x="0" y="2117312"/>
                    <a:pt x="610648" y="2727579"/>
                    <a:pt x="1363980" y="272757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97" name="Freeform: Shape 99">
              <a:extLst>
                <a:ext uri="{FF2B5EF4-FFF2-40B4-BE49-F238E27FC236}">
                  <a16:creationId xmlns:a16="http://schemas.microsoft.com/office/drawing/2014/main" id="{48793A26-B9E4-E6E0-4043-2571C0012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2762" y="5504656"/>
              <a:ext cx="1364666" cy="2253710"/>
            </a:xfrm>
            <a:custGeom>
              <a:avLst/>
              <a:gdLst>
                <a:gd name="T0" fmla="*/ 890016 w 1364666"/>
                <a:gd name="T1" fmla="*/ 329756 h 2253710"/>
                <a:gd name="T2" fmla="*/ 1143 w 1364666"/>
                <a:gd name="T3" fmla="*/ 0 h 2253710"/>
                <a:gd name="T4" fmla="*/ 0 w 1364666"/>
                <a:gd name="T5" fmla="*/ 1363789 h 2253710"/>
                <a:gd name="T6" fmla="*/ 1034701 w 1364666"/>
                <a:gd name="T7" fmla="*/ 2253710 h 2253710"/>
                <a:gd name="T8" fmla="*/ 890016 w 1364666"/>
                <a:gd name="T9" fmla="*/ 329756 h 2253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4666" h="2253710">
                  <a:moveTo>
                    <a:pt x="890016" y="329756"/>
                  </a:moveTo>
                  <a:cubicBezTo>
                    <a:pt x="632651" y="108395"/>
                    <a:pt x="316325" y="191"/>
                    <a:pt x="1143" y="0"/>
                  </a:cubicBezTo>
                  <a:lnTo>
                    <a:pt x="0" y="1363789"/>
                  </a:lnTo>
                  <a:lnTo>
                    <a:pt x="1034701" y="2253710"/>
                  </a:lnTo>
                  <a:cubicBezTo>
                    <a:pt x="1526000" y="1682496"/>
                    <a:pt x="1461230" y="820960"/>
                    <a:pt x="890016" y="3297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5634" y="5758301"/>
            <a:ext cx="2765960" cy="2238950"/>
          </a:xfrm>
        </p:spPr>
        <p:txBody>
          <a:bodyPr anchor="b">
            <a:normAutofit/>
          </a:bodyPr>
          <a:lstStyle>
            <a:lvl1pPr algn="l">
              <a:defRPr sz="2727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5634" y="8337908"/>
            <a:ext cx="2765960" cy="74567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40">
                <a:solidFill>
                  <a:schemeClr val="tx2"/>
                </a:solidFill>
              </a:defRPr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8" name="Date Placeholder 9">
            <a:extLst>
              <a:ext uri="{FF2B5EF4-FFF2-40B4-BE49-F238E27FC236}">
                <a16:creationId xmlns:a16="http://schemas.microsoft.com/office/drawing/2014/main" id="{2ED2774A-1985-E222-F1FF-12BD9FB6E0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0616" y="8916981"/>
            <a:ext cx="1454725" cy="536930"/>
          </a:xfrm>
        </p:spPr>
        <p:txBody>
          <a:bodyPr/>
          <a:lstStyle>
            <a:lvl1pPr algn="l">
              <a:defRPr sz="909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35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SSP Mulțumi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BB8DC3-C146-3DC4-6BC4-30D539B953E4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0E5061ED-FAB6-2702-D435-977A2491038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1F3AA615-A207-B0F6-9BCC-491F7644C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7183900"/>
            <a:ext cx="2330413" cy="51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727" b="1">
                <a:solidFill>
                  <a:schemeClr val="tx2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AF10F603-7DE8-107D-9927-618AE1F53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8338124"/>
            <a:ext cx="3361818" cy="49911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9F96DC04-7475-C950-C36E-8BAEE07ADAF5}"/>
              </a:ext>
            </a:extLst>
          </p:cNvPr>
          <p:cNvGrpSpPr/>
          <p:nvPr/>
        </p:nvGrpSpPr>
        <p:grpSpPr>
          <a:xfrm>
            <a:off x="342498" y="853114"/>
            <a:ext cx="1159581" cy="112761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83CAE158-85E9-2667-3F91-A790EF7ED902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6FCB912-144A-78C0-3ABF-E05EA4FA31E5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FCDD122B-8C1B-521E-3137-9FE2EA9B2F31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DB81F22-E30E-9D8F-D9F4-12236943514B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7814413B-2529-0E8F-DE3F-BFBC8028106A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61E701A-1643-779D-83F9-F09AD47CAC90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A0FB395-486B-EAE4-6648-8E0456AD069B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4EDB9307-D9CA-CC4D-3EEE-9ABCAD6E5A2C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ACAC96A2-7FFE-8BFD-4B6D-CD6CF6292767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5DD02203-DDAA-180F-2378-262E762FCAC7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D377CA7B-3109-88C5-CC6B-94A853D3E462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62F7ED03-5EAD-EF81-8D03-ED83A639097E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8F3EFCA-FE82-D766-0E73-31293B11F0A7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2F61272-F2D5-2C29-6811-FFF95684DEEB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475BA6C-6BD9-AE12-F8E8-3C1647E4B7DA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DFCE867-3DDC-A094-437C-13D9D4375A43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C88D619-EBA8-22BB-45A0-25DA1B5D36C1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8CBB2024-9996-C55C-C903-D383EC90B3B0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9FE8253-30B4-3E8A-07C7-AACE42C37863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5637BC57-2BE0-0B6D-FB78-BC8B2DF51734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695D368-F252-B965-6ABF-978DFAEC40C3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488261A-E31E-B128-75A1-4D8B0C5E50B8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9A7B93C-1B13-A0A8-61C8-B16286C5181C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7DA9625-8317-B40D-ECDE-D232CA2639DB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22BFCAD-93F9-1F78-4D6C-A454CB386128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02F65A24-0A50-C991-094E-F5C56D95DC05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073ACC18-4797-8E29-083D-BEFC3DEB1EAF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907EDC6-6946-788F-9DD5-787ADF838AA3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DC9EFD3-0270-0B12-2ADC-CB81572045F9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1ADDCBA-A1D5-6D89-9F03-52735578835D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6C23B678-225B-5C4F-20BE-91869493F976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513167E2-310A-41C8-A955-A598E19E7723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907934F1-9BA7-7A8D-1B27-81C8C071D34E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42296C5-412D-9456-3072-5C66C24737D9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C008BDDC-58E1-D056-10F2-124176D7715D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AF879F2-A814-C122-ECB3-83C0D5AECCFA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91198C6B-7BB2-EE1B-EB3A-6A142135F9BC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F6830955-C170-0EA6-E86E-CEA6D4DF0102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19F9B91B-E306-3902-CF8B-080C01B546F1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E9253650-7735-A7F4-C8A8-5FDEB6435608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6872BCF0-4397-D7BF-F4D2-AF0BBAC469D0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A2CEB1E2-7561-F1E9-CF02-AE49F6213520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BFD803D6-3F3D-14A0-CAAC-AA15F0D44996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11">
            <a:extLst>
              <a:ext uri="{FF2B5EF4-FFF2-40B4-BE49-F238E27FC236}">
                <a16:creationId xmlns:a16="http://schemas.microsoft.com/office/drawing/2014/main" id="{D1F34928-6C9E-883E-81D5-B9F66D69927A}"/>
              </a:ext>
            </a:extLst>
          </p:cNvPr>
          <p:cNvGrpSpPr>
            <a:grpSpLocks noChangeAspect="1"/>
          </p:cNvGrpSpPr>
          <p:nvPr/>
        </p:nvGrpSpPr>
        <p:grpSpPr>
          <a:xfrm>
            <a:off x="5961900" y="1022153"/>
            <a:ext cx="962784" cy="740660"/>
            <a:chOff x="11025187" y="6490494"/>
            <a:chExt cx="2330386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3E69F16-9EF6-203E-3B30-47FE1F9FA01E}"/>
                </a:ext>
              </a:extLst>
            </p:cNvPr>
            <p:cNvSpPr/>
            <p:nvPr/>
          </p:nvSpPr>
          <p:spPr>
            <a:xfrm>
              <a:off x="11025187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678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678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300" y="16669"/>
                    <a:pt x="104584" y="15240"/>
                  </a:cubicBezTo>
                  <a:cubicBezTo>
                    <a:pt x="98965" y="13811"/>
                    <a:pt x="92107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75F2317-4A08-D9D4-1CDE-775D2CFF5D2F}"/>
                </a:ext>
              </a:extLst>
            </p:cNvPr>
            <p:cNvSpPr/>
            <p:nvPr/>
          </p:nvSpPr>
          <p:spPr>
            <a:xfrm>
              <a:off x="11187493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5523ECB-2D56-D95E-3A7A-9169493DA2DE}"/>
                </a:ext>
              </a:extLst>
            </p:cNvPr>
            <p:cNvSpPr/>
            <p:nvPr/>
          </p:nvSpPr>
          <p:spPr>
            <a:xfrm>
              <a:off x="11318176" y="6551930"/>
              <a:ext cx="147827" cy="139064"/>
            </a:xfrm>
            <a:custGeom>
              <a:avLst/>
              <a:gdLst>
                <a:gd name="connsiteX0" fmla="*/ 17621 w 147827"/>
                <a:gd name="connsiteY0" fmla="*/ 22003 h 139064"/>
                <a:gd name="connsiteX1" fmla="*/ 0 w 147827"/>
                <a:gd name="connsiteY1" fmla="*/ 17621 h 139064"/>
                <a:gd name="connsiteX2" fmla="*/ 0 w 147827"/>
                <a:gd name="connsiteY2" fmla="*/ 4382 h 139064"/>
                <a:gd name="connsiteX3" fmla="*/ 34957 w 147827"/>
                <a:gd name="connsiteY3" fmla="*/ 0 h 139064"/>
                <a:gd name="connsiteX4" fmla="*/ 35719 w 147827"/>
                <a:gd name="connsiteY4" fmla="*/ 0 h 139064"/>
                <a:gd name="connsiteX5" fmla="*/ 40862 w 147827"/>
                <a:gd name="connsiteY5" fmla="*/ 4382 h 139064"/>
                <a:gd name="connsiteX6" fmla="*/ 40862 w 147827"/>
                <a:gd name="connsiteY6" fmla="*/ 14669 h 139064"/>
                <a:gd name="connsiteX7" fmla="*/ 40577 w 147827"/>
                <a:gd name="connsiteY7" fmla="*/ 20574 h 139064"/>
                <a:gd name="connsiteX8" fmla="*/ 63817 w 147827"/>
                <a:gd name="connsiteY8" fmla="*/ 6382 h 139064"/>
                <a:gd name="connsiteX9" fmla="*/ 91440 w 147827"/>
                <a:gd name="connsiteY9" fmla="*/ 0 h 139064"/>
                <a:gd name="connsiteX10" fmla="*/ 115348 w 147827"/>
                <a:gd name="connsiteY10" fmla="*/ 5906 h 139064"/>
                <a:gd name="connsiteX11" fmla="*/ 127254 w 147827"/>
                <a:gd name="connsiteY11" fmla="*/ 23908 h 139064"/>
                <a:gd name="connsiteX12" fmla="*/ 130683 w 147827"/>
                <a:gd name="connsiteY12" fmla="*/ 56579 h 139064"/>
                <a:gd name="connsiteX13" fmla="*/ 130683 w 147827"/>
                <a:gd name="connsiteY13" fmla="*/ 125063 h 139064"/>
                <a:gd name="connsiteX14" fmla="*/ 147828 w 147827"/>
                <a:gd name="connsiteY14" fmla="*/ 126778 h 139064"/>
                <a:gd name="connsiteX15" fmla="*/ 147828 w 147827"/>
                <a:gd name="connsiteY15" fmla="*/ 139065 h 139064"/>
                <a:gd name="connsiteX16" fmla="*/ 89821 w 147827"/>
                <a:gd name="connsiteY16" fmla="*/ 139065 h 139064"/>
                <a:gd name="connsiteX17" fmla="*/ 89821 w 147827"/>
                <a:gd name="connsiteY17" fmla="*/ 127064 h 139064"/>
                <a:gd name="connsiteX18" fmla="*/ 104965 w 147827"/>
                <a:gd name="connsiteY18" fmla="*/ 125063 h 139064"/>
                <a:gd name="connsiteX19" fmla="*/ 104965 w 147827"/>
                <a:gd name="connsiteY19" fmla="*/ 56293 h 139064"/>
                <a:gd name="connsiteX20" fmla="*/ 102965 w 147827"/>
                <a:gd name="connsiteY20" fmla="*/ 33623 h 139064"/>
                <a:gd name="connsiteX21" fmla="*/ 95631 w 147827"/>
                <a:gd name="connsiteY21" fmla="*/ 21431 h 139064"/>
                <a:gd name="connsiteX22" fmla="*/ 80010 w 147827"/>
                <a:gd name="connsiteY22" fmla="*/ 17431 h 139064"/>
                <a:gd name="connsiteX23" fmla="*/ 61151 w 147827"/>
                <a:gd name="connsiteY23" fmla="*/ 21812 h 139064"/>
                <a:gd name="connsiteX24" fmla="*/ 43243 w 147827"/>
                <a:gd name="connsiteY24" fmla="*/ 32099 h 139064"/>
                <a:gd name="connsiteX25" fmla="*/ 43243 w 147827"/>
                <a:gd name="connsiteY25" fmla="*/ 124873 h 139064"/>
                <a:gd name="connsiteX26" fmla="*/ 59912 w 147827"/>
                <a:gd name="connsiteY26" fmla="*/ 127064 h 139064"/>
                <a:gd name="connsiteX27" fmla="*/ 59912 w 147827"/>
                <a:gd name="connsiteY27" fmla="*/ 139065 h 139064"/>
                <a:gd name="connsiteX28" fmla="*/ 2191 w 147827"/>
                <a:gd name="connsiteY28" fmla="*/ 139065 h 139064"/>
                <a:gd name="connsiteX29" fmla="*/ 2191 w 147827"/>
                <a:gd name="connsiteY29" fmla="*/ 127064 h 139064"/>
                <a:gd name="connsiteX30" fmla="*/ 17621 w 147827"/>
                <a:gd name="connsiteY30" fmla="*/ 124873 h 139064"/>
                <a:gd name="connsiteX31" fmla="*/ 17621 w 147827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1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5" y="17431"/>
                    <a:pt x="67818" y="18860"/>
                    <a:pt x="61151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8DDD062-D756-2D43-7CC9-10C99F74C863}"/>
                </a:ext>
              </a:extLst>
            </p:cNvPr>
            <p:cNvSpPr/>
            <p:nvPr/>
          </p:nvSpPr>
          <p:spPr>
            <a:xfrm>
              <a:off x="11480100" y="6519926"/>
              <a:ext cx="88201" cy="173545"/>
            </a:xfrm>
            <a:custGeom>
              <a:avLst/>
              <a:gdLst>
                <a:gd name="connsiteX0" fmla="*/ 24479 w 88201"/>
                <a:gd name="connsiteY0" fmla="*/ 167069 h 173545"/>
                <a:gd name="connsiteX1" fmla="*/ 17621 w 88201"/>
                <a:gd name="connsiteY1" fmla="*/ 145256 h 173545"/>
                <a:gd name="connsiteX2" fmla="*/ 17621 w 88201"/>
                <a:gd name="connsiteY2" fmla="*/ 51340 h 173545"/>
                <a:gd name="connsiteX3" fmla="*/ 0 w 88201"/>
                <a:gd name="connsiteY3" fmla="*/ 51340 h 173545"/>
                <a:gd name="connsiteX4" fmla="*/ 0 w 88201"/>
                <a:gd name="connsiteY4" fmla="*/ 40291 h 173545"/>
                <a:gd name="connsiteX5" fmla="*/ 6858 w 88201"/>
                <a:gd name="connsiteY5" fmla="*/ 38576 h 173545"/>
                <a:gd name="connsiteX6" fmla="*/ 14478 w 88201"/>
                <a:gd name="connsiteY6" fmla="*/ 35909 h 173545"/>
                <a:gd name="connsiteX7" fmla="*/ 20574 w 88201"/>
                <a:gd name="connsiteY7" fmla="*/ 27146 h 173545"/>
                <a:gd name="connsiteX8" fmla="*/ 25241 w 88201"/>
                <a:gd name="connsiteY8" fmla="*/ 12192 h 173545"/>
                <a:gd name="connsiteX9" fmla="*/ 28385 w 88201"/>
                <a:gd name="connsiteY9" fmla="*/ 0 h 173545"/>
                <a:gd name="connsiteX10" fmla="*/ 42863 w 88201"/>
                <a:gd name="connsiteY10" fmla="*/ 0 h 173545"/>
                <a:gd name="connsiteX11" fmla="*/ 43339 w 88201"/>
                <a:gd name="connsiteY11" fmla="*/ 35243 h 173545"/>
                <a:gd name="connsiteX12" fmla="*/ 84201 w 88201"/>
                <a:gd name="connsiteY12" fmla="*/ 35243 h 173545"/>
                <a:gd name="connsiteX13" fmla="*/ 84201 w 88201"/>
                <a:gd name="connsiteY13" fmla="*/ 51435 h 173545"/>
                <a:gd name="connsiteX14" fmla="*/ 43339 w 88201"/>
                <a:gd name="connsiteY14" fmla="*/ 51435 h 173545"/>
                <a:gd name="connsiteX15" fmla="*/ 43339 w 88201"/>
                <a:gd name="connsiteY15" fmla="*/ 126587 h 173545"/>
                <a:gd name="connsiteX16" fmla="*/ 44196 w 88201"/>
                <a:gd name="connsiteY16" fmla="*/ 146114 h 173545"/>
                <a:gd name="connsiteX17" fmla="*/ 47911 w 88201"/>
                <a:gd name="connsiteY17" fmla="*/ 153448 h 173545"/>
                <a:gd name="connsiteX18" fmla="*/ 57531 w 88201"/>
                <a:gd name="connsiteY18" fmla="*/ 155162 h 173545"/>
                <a:gd name="connsiteX19" fmla="*/ 72104 w 88201"/>
                <a:gd name="connsiteY19" fmla="*/ 153448 h 173545"/>
                <a:gd name="connsiteX20" fmla="*/ 84487 w 88201"/>
                <a:gd name="connsiteY20" fmla="*/ 149733 h 173545"/>
                <a:gd name="connsiteX21" fmla="*/ 88202 w 88201"/>
                <a:gd name="connsiteY21" fmla="*/ 160782 h 173545"/>
                <a:gd name="connsiteX22" fmla="*/ 69247 w 88201"/>
                <a:gd name="connsiteY22" fmla="*/ 169355 h 173545"/>
                <a:gd name="connsiteX23" fmla="*/ 45339 w 88201"/>
                <a:gd name="connsiteY23" fmla="*/ 173546 h 173545"/>
                <a:gd name="connsiteX24" fmla="*/ 24479 w 88201"/>
                <a:gd name="connsiteY24" fmla="*/ 167069 h 1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545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8" y="24003"/>
                    <a:pt x="23432" y="19050"/>
                    <a:pt x="25241" y="12192"/>
                  </a:cubicBezTo>
                  <a:cubicBezTo>
                    <a:pt x="27051" y="5334"/>
                    <a:pt x="28099" y="1238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114"/>
                  </a:cubicBezTo>
                  <a:cubicBezTo>
                    <a:pt x="44768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2" y="160782"/>
                  </a:lnTo>
                  <a:cubicBezTo>
                    <a:pt x="84296" y="163735"/>
                    <a:pt x="77915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6005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EFFB109-1B2D-2760-235F-F686C1B76E72}"/>
                </a:ext>
              </a:extLst>
            </p:cNvPr>
            <p:cNvSpPr/>
            <p:nvPr/>
          </p:nvSpPr>
          <p:spPr>
            <a:xfrm>
              <a:off x="11583637" y="6551358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1F89A3A-085F-F867-528C-DBB143CEBCBC}"/>
                </a:ext>
              </a:extLst>
            </p:cNvPr>
            <p:cNvSpPr/>
            <p:nvPr/>
          </p:nvSpPr>
          <p:spPr>
            <a:xfrm>
              <a:off x="11692984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397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531A9A3-7C85-5D03-E57B-75148BA67765}"/>
                </a:ext>
              </a:extLst>
            </p:cNvPr>
            <p:cNvSpPr/>
            <p:nvPr/>
          </p:nvSpPr>
          <p:spPr>
            <a:xfrm>
              <a:off x="11847956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B7F3D7D-9AD4-1A51-1673-4FB934F56667}"/>
                </a:ext>
              </a:extLst>
            </p:cNvPr>
            <p:cNvSpPr/>
            <p:nvPr/>
          </p:nvSpPr>
          <p:spPr>
            <a:xfrm>
              <a:off x="11990545" y="6509067"/>
              <a:ext cx="177260" cy="181927"/>
            </a:xfrm>
            <a:custGeom>
              <a:avLst/>
              <a:gdLst>
                <a:gd name="connsiteX0" fmla="*/ 19717 w 177260"/>
                <a:gd name="connsiteY0" fmla="*/ 15145 h 181927"/>
                <a:gd name="connsiteX1" fmla="*/ 95 w 177260"/>
                <a:gd name="connsiteY1" fmla="*/ 12192 h 181927"/>
                <a:gd name="connsiteX2" fmla="*/ 95 w 177260"/>
                <a:gd name="connsiteY2" fmla="*/ 0 h 181927"/>
                <a:gd name="connsiteX3" fmla="*/ 45625 w 177260"/>
                <a:gd name="connsiteY3" fmla="*/ 0 h 181927"/>
                <a:gd name="connsiteX4" fmla="*/ 127159 w 177260"/>
                <a:gd name="connsiteY4" fmla="*/ 119444 h 181927"/>
                <a:gd name="connsiteX5" fmla="*/ 140875 w 177260"/>
                <a:gd name="connsiteY5" fmla="*/ 145351 h 181927"/>
                <a:gd name="connsiteX6" fmla="*/ 140875 w 177260"/>
                <a:gd name="connsiteY6" fmla="*/ 15145 h 181927"/>
                <a:gd name="connsiteX7" fmla="*/ 119539 w 177260"/>
                <a:gd name="connsiteY7" fmla="*/ 12192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192 h 181927"/>
                <a:gd name="connsiteX11" fmla="*/ 157639 w 177260"/>
                <a:gd name="connsiteY11" fmla="*/ 15145 h 181927"/>
                <a:gd name="connsiteX12" fmla="*/ 157639 w 177260"/>
                <a:gd name="connsiteY12" fmla="*/ 181832 h 181927"/>
                <a:gd name="connsiteX13" fmla="*/ 138303 w 177260"/>
                <a:gd name="connsiteY13" fmla="*/ 181832 h 181927"/>
                <a:gd name="connsiteX14" fmla="*/ 55054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2 w 177260"/>
                <a:gd name="connsiteY21" fmla="*/ 167259 h 181927"/>
                <a:gd name="connsiteX22" fmla="*/ 19622 w 177260"/>
                <a:gd name="connsiteY22" fmla="*/ 15145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717" y="15145"/>
                  </a:moveTo>
                  <a:lnTo>
                    <a:pt x="95" y="12192"/>
                  </a:lnTo>
                  <a:lnTo>
                    <a:pt x="95" y="0"/>
                  </a:lnTo>
                  <a:lnTo>
                    <a:pt x="45625" y="0"/>
                  </a:lnTo>
                  <a:lnTo>
                    <a:pt x="127159" y="119444"/>
                  </a:lnTo>
                  <a:lnTo>
                    <a:pt x="140875" y="145351"/>
                  </a:lnTo>
                  <a:lnTo>
                    <a:pt x="140875" y="15145"/>
                  </a:lnTo>
                  <a:lnTo>
                    <a:pt x="119539" y="12192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192"/>
                  </a:lnTo>
                  <a:lnTo>
                    <a:pt x="157639" y="15145"/>
                  </a:lnTo>
                  <a:lnTo>
                    <a:pt x="157639" y="181832"/>
                  </a:lnTo>
                  <a:lnTo>
                    <a:pt x="138303" y="181832"/>
                  </a:lnTo>
                  <a:lnTo>
                    <a:pt x="55054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2" y="167259"/>
                  </a:lnTo>
                  <a:lnTo>
                    <a:pt x="19622" y="151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B5E278C-4B8B-1FAA-DA1E-92D62B131588}"/>
                </a:ext>
              </a:extLst>
            </p:cNvPr>
            <p:cNvSpPr/>
            <p:nvPr/>
          </p:nvSpPr>
          <p:spPr>
            <a:xfrm>
              <a:off x="12184855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1908 h 141446"/>
                <a:gd name="connsiteX5" fmla="*/ 53435 w 120205"/>
                <a:gd name="connsiteY5" fmla="*/ 18860 h 141446"/>
                <a:gd name="connsiteX6" fmla="*/ 31052 w 120205"/>
                <a:gd name="connsiteY6" fmla="*/ 22384 h 141446"/>
                <a:gd name="connsiteX7" fmla="*/ 11335 w 120205"/>
                <a:gd name="connsiteY7" fmla="*/ 31051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778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70" y="18860"/>
                    <a:pt x="53435" y="18860"/>
                  </a:cubicBezTo>
                  <a:cubicBezTo>
                    <a:pt x="45148" y="18860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7918"/>
                    <a:pt x="29623" y="114491"/>
                    <a:pt x="33909" y="118586"/>
                  </a:cubicBezTo>
                  <a:cubicBezTo>
                    <a:pt x="38195" y="122777"/>
                    <a:pt x="44101" y="124778"/>
                    <a:pt x="51435" y="124778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621B49F-2CAD-AAA1-76BC-FFA7E0261EB9}"/>
                </a:ext>
              </a:extLst>
            </p:cNvPr>
            <p:cNvSpPr/>
            <p:nvPr/>
          </p:nvSpPr>
          <p:spPr>
            <a:xfrm>
              <a:off x="12318872" y="6519926"/>
              <a:ext cx="88201" cy="237553"/>
            </a:xfrm>
            <a:custGeom>
              <a:avLst/>
              <a:gdLst>
                <a:gd name="connsiteX0" fmla="*/ 24479 w 88201"/>
                <a:gd name="connsiteY0" fmla="*/ 167069 h 237553"/>
                <a:gd name="connsiteX1" fmla="*/ 17621 w 88201"/>
                <a:gd name="connsiteY1" fmla="*/ 145256 h 237553"/>
                <a:gd name="connsiteX2" fmla="*/ 17621 w 88201"/>
                <a:gd name="connsiteY2" fmla="*/ 51340 h 237553"/>
                <a:gd name="connsiteX3" fmla="*/ 0 w 88201"/>
                <a:gd name="connsiteY3" fmla="*/ 51340 h 237553"/>
                <a:gd name="connsiteX4" fmla="*/ 0 w 88201"/>
                <a:gd name="connsiteY4" fmla="*/ 40291 h 237553"/>
                <a:gd name="connsiteX5" fmla="*/ 6858 w 88201"/>
                <a:gd name="connsiteY5" fmla="*/ 38576 h 237553"/>
                <a:gd name="connsiteX6" fmla="*/ 14478 w 88201"/>
                <a:gd name="connsiteY6" fmla="*/ 35909 h 237553"/>
                <a:gd name="connsiteX7" fmla="*/ 20574 w 88201"/>
                <a:gd name="connsiteY7" fmla="*/ 27146 h 237553"/>
                <a:gd name="connsiteX8" fmla="*/ 25241 w 88201"/>
                <a:gd name="connsiteY8" fmla="*/ 12192 h 237553"/>
                <a:gd name="connsiteX9" fmla="*/ 28384 w 88201"/>
                <a:gd name="connsiteY9" fmla="*/ 0 h 237553"/>
                <a:gd name="connsiteX10" fmla="*/ 42863 w 88201"/>
                <a:gd name="connsiteY10" fmla="*/ 0 h 237553"/>
                <a:gd name="connsiteX11" fmla="*/ 43339 w 88201"/>
                <a:gd name="connsiteY11" fmla="*/ 35243 h 237553"/>
                <a:gd name="connsiteX12" fmla="*/ 84201 w 88201"/>
                <a:gd name="connsiteY12" fmla="*/ 35243 h 237553"/>
                <a:gd name="connsiteX13" fmla="*/ 84201 w 88201"/>
                <a:gd name="connsiteY13" fmla="*/ 51435 h 237553"/>
                <a:gd name="connsiteX14" fmla="*/ 43339 w 88201"/>
                <a:gd name="connsiteY14" fmla="*/ 51435 h 237553"/>
                <a:gd name="connsiteX15" fmla="*/ 43339 w 88201"/>
                <a:gd name="connsiteY15" fmla="*/ 126587 h 237553"/>
                <a:gd name="connsiteX16" fmla="*/ 44196 w 88201"/>
                <a:gd name="connsiteY16" fmla="*/ 146114 h 237553"/>
                <a:gd name="connsiteX17" fmla="*/ 47911 w 88201"/>
                <a:gd name="connsiteY17" fmla="*/ 153448 h 237553"/>
                <a:gd name="connsiteX18" fmla="*/ 57531 w 88201"/>
                <a:gd name="connsiteY18" fmla="*/ 155162 h 237553"/>
                <a:gd name="connsiteX19" fmla="*/ 72104 w 88201"/>
                <a:gd name="connsiteY19" fmla="*/ 153448 h 237553"/>
                <a:gd name="connsiteX20" fmla="*/ 84487 w 88201"/>
                <a:gd name="connsiteY20" fmla="*/ 149733 h 237553"/>
                <a:gd name="connsiteX21" fmla="*/ 88201 w 88201"/>
                <a:gd name="connsiteY21" fmla="*/ 160782 h 237553"/>
                <a:gd name="connsiteX22" fmla="*/ 69247 w 88201"/>
                <a:gd name="connsiteY22" fmla="*/ 169355 h 237553"/>
                <a:gd name="connsiteX23" fmla="*/ 45339 w 88201"/>
                <a:gd name="connsiteY23" fmla="*/ 173546 h 237553"/>
                <a:gd name="connsiteX24" fmla="*/ 24479 w 88201"/>
                <a:gd name="connsiteY24" fmla="*/ 167069 h 237553"/>
                <a:gd name="connsiteX25" fmla="*/ 62103 w 88201"/>
                <a:gd name="connsiteY25" fmla="*/ 220218 h 237553"/>
                <a:gd name="connsiteX26" fmla="*/ 53816 w 88201"/>
                <a:gd name="connsiteY26" fmla="*/ 232220 h 237553"/>
                <a:gd name="connsiteX27" fmla="*/ 46672 w 88201"/>
                <a:gd name="connsiteY27" fmla="*/ 237554 h 237553"/>
                <a:gd name="connsiteX28" fmla="*/ 46387 w 88201"/>
                <a:gd name="connsiteY28" fmla="*/ 237554 h 237553"/>
                <a:gd name="connsiteX29" fmla="*/ 38100 w 88201"/>
                <a:gd name="connsiteY29" fmla="*/ 233172 h 237553"/>
                <a:gd name="connsiteX30" fmla="*/ 37814 w 88201"/>
                <a:gd name="connsiteY30" fmla="*/ 231743 h 237553"/>
                <a:gd name="connsiteX31" fmla="*/ 43434 w 88201"/>
                <a:gd name="connsiteY31" fmla="*/ 225171 h 237553"/>
                <a:gd name="connsiteX32" fmla="*/ 45625 w 88201"/>
                <a:gd name="connsiteY32" fmla="*/ 214884 h 237553"/>
                <a:gd name="connsiteX33" fmla="*/ 44291 w 88201"/>
                <a:gd name="connsiteY33" fmla="*/ 209741 h 237553"/>
                <a:gd name="connsiteX34" fmla="*/ 40481 w 88201"/>
                <a:gd name="connsiteY34" fmla="*/ 206026 h 237553"/>
                <a:gd name="connsiteX35" fmla="*/ 35623 w 88201"/>
                <a:gd name="connsiteY35" fmla="*/ 196215 h 237553"/>
                <a:gd name="connsiteX36" fmla="*/ 39814 w 88201"/>
                <a:gd name="connsiteY36" fmla="*/ 187166 h 237553"/>
                <a:gd name="connsiteX37" fmla="*/ 48577 w 88201"/>
                <a:gd name="connsiteY37" fmla="*/ 184499 h 237553"/>
                <a:gd name="connsiteX38" fmla="*/ 49530 w 88201"/>
                <a:gd name="connsiteY38" fmla="*/ 184499 h 237553"/>
                <a:gd name="connsiteX39" fmla="*/ 61246 w 88201"/>
                <a:gd name="connsiteY39" fmla="*/ 189643 h 237553"/>
                <a:gd name="connsiteX40" fmla="*/ 65627 w 88201"/>
                <a:gd name="connsiteY40" fmla="*/ 204121 h 237553"/>
                <a:gd name="connsiteX41" fmla="*/ 62103 w 88201"/>
                <a:gd name="connsiteY41" fmla="*/ 220218 h 23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201" h="237553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114"/>
                  </a:cubicBezTo>
                  <a:cubicBezTo>
                    <a:pt x="44767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1" y="160782"/>
                  </a:lnTo>
                  <a:cubicBezTo>
                    <a:pt x="84296" y="163735"/>
                    <a:pt x="77914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5909" y="173450"/>
                    <a:pt x="29051" y="171355"/>
                    <a:pt x="24479" y="167069"/>
                  </a:cubicBezTo>
                  <a:close/>
                  <a:moveTo>
                    <a:pt x="62103" y="220218"/>
                  </a:moveTo>
                  <a:cubicBezTo>
                    <a:pt x="59626" y="225076"/>
                    <a:pt x="56864" y="229076"/>
                    <a:pt x="53816" y="232220"/>
                  </a:cubicBezTo>
                  <a:cubicBezTo>
                    <a:pt x="50673" y="235268"/>
                    <a:pt x="48387" y="237077"/>
                    <a:pt x="46672" y="237554"/>
                  </a:cubicBezTo>
                  <a:lnTo>
                    <a:pt x="46387" y="237554"/>
                  </a:lnTo>
                  <a:lnTo>
                    <a:pt x="38100" y="233172"/>
                  </a:lnTo>
                  <a:lnTo>
                    <a:pt x="37814" y="231743"/>
                  </a:lnTo>
                  <a:cubicBezTo>
                    <a:pt x="40100" y="230600"/>
                    <a:pt x="42005" y="228410"/>
                    <a:pt x="43434" y="225171"/>
                  </a:cubicBezTo>
                  <a:cubicBezTo>
                    <a:pt x="44863" y="221933"/>
                    <a:pt x="45625" y="218504"/>
                    <a:pt x="45625" y="214884"/>
                  </a:cubicBezTo>
                  <a:cubicBezTo>
                    <a:pt x="45625" y="212789"/>
                    <a:pt x="45148" y="211074"/>
                    <a:pt x="44291" y="209741"/>
                  </a:cubicBezTo>
                  <a:cubicBezTo>
                    <a:pt x="43434" y="208407"/>
                    <a:pt x="42100" y="207169"/>
                    <a:pt x="40481" y="206026"/>
                  </a:cubicBezTo>
                  <a:cubicBezTo>
                    <a:pt x="37243" y="203740"/>
                    <a:pt x="35623" y="200501"/>
                    <a:pt x="35623" y="196215"/>
                  </a:cubicBezTo>
                  <a:cubicBezTo>
                    <a:pt x="35623" y="191929"/>
                    <a:pt x="37052" y="188976"/>
                    <a:pt x="39814" y="187166"/>
                  </a:cubicBezTo>
                  <a:cubicBezTo>
                    <a:pt x="42577" y="185357"/>
                    <a:pt x="45529" y="184499"/>
                    <a:pt x="48577" y="184499"/>
                  </a:cubicBezTo>
                  <a:lnTo>
                    <a:pt x="49530" y="184499"/>
                  </a:lnTo>
                  <a:cubicBezTo>
                    <a:pt x="54388" y="184499"/>
                    <a:pt x="58388" y="186214"/>
                    <a:pt x="61246" y="189643"/>
                  </a:cubicBezTo>
                  <a:cubicBezTo>
                    <a:pt x="64198" y="193072"/>
                    <a:pt x="65627" y="197834"/>
                    <a:pt x="65627" y="204121"/>
                  </a:cubicBezTo>
                  <a:cubicBezTo>
                    <a:pt x="65818" y="209931"/>
                    <a:pt x="64579" y="215265"/>
                    <a:pt x="62103" y="2202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2E20A97-2C46-51CF-5E8B-41BFC7100E98}"/>
                </a:ext>
              </a:extLst>
            </p:cNvPr>
            <p:cNvSpPr/>
            <p:nvPr/>
          </p:nvSpPr>
          <p:spPr>
            <a:xfrm>
              <a:off x="12421170" y="6496875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8 h 194119"/>
                <a:gd name="connsiteX15" fmla="*/ 18669 w 64865"/>
                <a:gd name="connsiteY15" fmla="*/ 5144 h 194119"/>
                <a:gd name="connsiteX16" fmla="*/ 31718 w 64865"/>
                <a:gd name="connsiteY16" fmla="*/ 0 h 194119"/>
                <a:gd name="connsiteX17" fmla="*/ 43910 w 64865"/>
                <a:gd name="connsiteY17" fmla="*/ 4382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9 h 194119"/>
                <a:gd name="connsiteX21" fmla="*/ 29432 w 64865"/>
                <a:gd name="connsiteY21" fmla="*/ 33719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70"/>
                    <a:pt x="13907" y="18098"/>
                  </a:cubicBezTo>
                  <a:cubicBezTo>
                    <a:pt x="13907" y="12859"/>
                    <a:pt x="15526" y="8573"/>
                    <a:pt x="18669" y="5144"/>
                  </a:cubicBezTo>
                  <a:cubicBezTo>
                    <a:pt x="21812" y="1715"/>
                    <a:pt x="26194" y="0"/>
                    <a:pt x="31718" y="0"/>
                  </a:cubicBezTo>
                  <a:cubicBezTo>
                    <a:pt x="37243" y="0"/>
                    <a:pt x="41338" y="1429"/>
                    <a:pt x="43910" y="4382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6"/>
                    <a:pt x="46196" y="25527"/>
                    <a:pt x="43053" y="28861"/>
                  </a:cubicBezTo>
                  <a:cubicBezTo>
                    <a:pt x="39910" y="32099"/>
                    <a:pt x="35433" y="33719"/>
                    <a:pt x="29718" y="33719"/>
                  </a:cubicBezTo>
                  <a:lnTo>
                    <a:pt x="29432" y="33719"/>
                  </a:lnTo>
                  <a:cubicBezTo>
                    <a:pt x="24384" y="33719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08A2403-EB2D-67AC-0B76-E59592FD85F7}"/>
                </a:ext>
              </a:extLst>
            </p:cNvPr>
            <p:cNvSpPr/>
            <p:nvPr/>
          </p:nvSpPr>
          <p:spPr>
            <a:xfrm>
              <a:off x="12503464" y="6551454"/>
              <a:ext cx="126494" cy="142208"/>
            </a:xfrm>
            <a:custGeom>
              <a:avLst/>
              <a:gdLst>
                <a:gd name="connsiteX0" fmla="*/ 8956 w 126494"/>
                <a:gd name="connsiteY0" fmla="*/ 33052 h 142208"/>
                <a:gd name="connsiteX1" fmla="*/ 32863 w 126494"/>
                <a:gd name="connsiteY1" fmla="*/ 8477 h 142208"/>
                <a:gd name="connsiteX2" fmla="*/ 64582 w 126494"/>
                <a:gd name="connsiteY2" fmla="*/ 0 h 142208"/>
                <a:gd name="connsiteX3" fmla="*/ 110969 w 126494"/>
                <a:gd name="connsiteY3" fmla="*/ 19622 h 142208"/>
                <a:gd name="connsiteX4" fmla="*/ 126494 w 126494"/>
                <a:gd name="connsiteY4" fmla="*/ 71056 h 142208"/>
                <a:gd name="connsiteX5" fmla="*/ 117445 w 126494"/>
                <a:gd name="connsiteY5" fmla="*/ 109442 h 142208"/>
                <a:gd name="connsiteX6" fmla="*/ 93633 w 126494"/>
                <a:gd name="connsiteY6" fmla="*/ 133921 h 142208"/>
                <a:gd name="connsiteX7" fmla="*/ 61915 w 126494"/>
                <a:gd name="connsiteY7" fmla="*/ 142208 h 142208"/>
                <a:gd name="connsiteX8" fmla="*/ 15528 w 126494"/>
                <a:gd name="connsiteY8" fmla="*/ 122587 h 142208"/>
                <a:gd name="connsiteX9" fmla="*/ 2 w 126494"/>
                <a:gd name="connsiteY9" fmla="*/ 71247 h 142208"/>
                <a:gd name="connsiteX10" fmla="*/ 8956 w 126494"/>
                <a:gd name="connsiteY10" fmla="*/ 33052 h 142208"/>
                <a:gd name="connsiteX11" fmla="*/ 89252 w 126494"/>
                <a:gd name="connsiteY11" fmla="*/ 114300 h 142208"/>
                <a:gd name="connsiteX12" fmla="*/ 98300 w 126494"/>
                <a:gd name="connsiteY12" fmla="*/ 72962 h 142208"/>
                <a:gd name="connsiteX13" fmla="*/ 90013 w 126494"/>
                <a:gd name="connsiteY13" fmla="*/ 29908 h 142208"/>
                <a:gd name="connsiteX14" fmla="*/ 63344 w 126494"/>
                <a:gd name="connsiteY14" fmla="*/ 14002 h 142208"/>
                <a:gd name="connsiteX15" fmla="*/ 37245 w 126494"/>
                <a:gd name="connsiteY15" fmla="*/ 27908 h 142208"/>
                <a:gd name="connsiteX16" fmla="*/ 28101 w 126494"/>
                <a:gd name="connsiteY16" fmla="*/ 69247 h 142208"/>
                <a:gd name="connsiteX17" fmla="*/ 36673 w 126494"/>
                <a:gd name="connsiteY17" fmla="*/ 112300 h 142208"/>
                <a:gd name="connsiteX18" fmla="*/ 63344 w 126494"/>
                <a:gd name="connsiteY18" fmla="*/ 128207 h 142208"/>
                <a:gd name="connsiteX19" fmla="*/ 89252 w 126494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4" h="142208">
                  <a:moveTo>
                    <a:pt x="8956" y="33052"/>
                  </a:moveTo>
                  <a:cubicBezTo>
                    <a:pt x="14956" y="22288"/>
                    <a:pt x="22957" y="14097"/>
                    <a:pt x="32863" y="8477"/>
                  </a:cubicBezTo>
                  <a:cubicBezTo>
                    <a:pt x="42769" y="2857"/>
                    <a:pt x="53342" y="0"/>
                    <a:pt x="64582" y="0"/>
                  </a:cubicBezTo>
                  <a:cubicBezTo>
                    <a:pt x="85156" y="0"/>
                    <a:pt x="100586" y="6477"/>
                    <a:pt x="110969" y="19622"/>
                  </a:cubicBezTo>
                  <a:cubicBezTo>
                    <a:pt x="121351" y="32671"/>
                    <a:pt x="126494" y="49816"/>
                    <a:pt x="126494" y="71056"/>
                  </a:cubicBezTo>
                  <a:cubicBezTo>
                    <a:pt x="126494" y="85916"/>
                    <a:pt x="123446" y="98679"/>
                    <a:pt x="117445" y="109442"/>
                  </a:cubicBezTo>
                  <a:cubicBezTo>
                    <a:pt x="111445" y="120206"/>
                    <a:pt x="103444" y="128397"/>
                    <a:pt x="93633" y="133921"/>
                  </a:cubicBezTo>
                  <a:cubicBezTo>
                    <a:pt x="83727" y="139446"/>
                    <a:pt x="73154" y="142208"/>
                    <a:pt x="61915" y="142208"/>
                  </a:cubicBezTo>
                  <a:cubicBezTo>
                    <a:pt x="41341" y="142208"/>
                    <a:pt x="25910" y="135636"/>
                    <a:pt x="15528" y="122587"/>
                  </a:cubicBezTo>
                  <a:cubicBezTo>
                    <a:pt x="5146" y="109537"/>
                    <a:pt x="2" y="92393"/>
                    <a:pt x="2" y="71247"/>
                  </a:cubicBezTo>
                  <a:cubicBezTo>
                    <a:pt x="-93" y="56483"/>
                    <a:pt x="2955" y="43815"/>
                    <a:pt x="8956" y="33052"/>
                  </a:cubicBezTo>
                  <a:close/>
                  <a:moveTo>
                    <a:pt x="89252" y="114300"/>
                  </a:moveTo>
                  <a:cubicBezTo>
                    <a:pt x="95252" y="104966"/>
                    <a:pt x="98300" y="91249"/>
                    <a:pt x="98300" y="72962"/>
                  </a:cubicBezTo>
                  <a:cubicBezTo>
                    <a:pt x="98300" y="54864"/>
                    <a:pt x="95538" y="40481"/>
                    <a:pt x="90013" y="29908"/>
                  </a:cubicBezTo>
                  <a:cubicBezTo>
                    <a:pt x="84489" y="19336"/>
                    <a:pt x="75535" y="14002"/>
                    <a:pt x="63344" y="14002"/>
                  </a:cubicBezTo>
                  <a:cubicBezTo>
                    <a:pt x="52104" y="14002"/>
                    <a:pt x="43436" y="18669"/>
                    <a:pt x="37245" y="27908"/>
                  </a:cubicBezTo>
                  <a:cubicBezTo>
                    <a:pt x="31149" y="37243"/>
                    <a:pt x="28101" y="50959"/>
                    <a:pt x="28101" y="69247"/>
                  </a:cubicBezTo>
                  <a:cubicBezTo>
                    <a:pt x="28101" y="87344"/>
                    <a:pt x="30958" y="101727"/>
                    <a:pt x="36673" y="112300"/>
                  </a:cubicBezTo>
                  <a:cubicBezTo>
                    <a:pt x="42388" y="122872"/>
                    <a:pt x="51247" y="128207"/>
                    <a:pt x="63344" y="128207"/>
                  </a:cubicBezTo>
                  <a:cubicBezTo>
                    <a:pt x="74583" y="128207"/>
                    <a:pt x="83251" y="123539"/>
                    <a:pt x="89252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CDA93A8-F954-667E-FA6C-2AA2C583CEEE}"/>
                </a:ext>
              </a:extLst>
            </p:cNvPr>
            <p:cNvSpPr/>
            <p:nvPr/>
          </p:nvSpPr>
          <p:spPr>
            <a:xfrm>
              <a:off x="12649199" y="6551930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2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2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7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063 h 139064"/>
                <a:gd name="connsiteX14" fmla="*/ 147828 w 147828"/>
                <a:gd name="connsiteY14" fmla="*/ 126778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4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431 h 139064"/>
                <a:gd name="connsiteX22" fmla="*/ 80010 w 147828"/>
                <a:gd name="connsiteY22" fmla="*/ 17431 h 139064"/>
                <a:gd name="connsiteX23" fmla="*/ 61150 w 147828"/>
                <a:gd name="connsiteY23" fmla="*/ 21812 h 139064"/>
                <a:gd name="connsiteX24" fmla="*/ 43243 w 147828"/>
                <a:gd name="connsiteY24" fmla="*/ 32099 h 139064"/>
                <a:gd name="connsiteX25" fmla="*/ 43243 w 147828"/>
                <a:gd name="connsiteY25" fmla="*/ 124873 h 139064"/>
                <a:gd name="connsiteX26" fmla="*/ 59912 w 147828"/>
                <a:gd name="connsiteY26" fmla="*/ 127064 h 139064"/>
                <a:gd name="connsiteX27" fmla="*/ 59912 w 147828"/>
                <a:gd name="connsiteY27" fmla="*/ 139065 h 139064"/>
                <a:gd name="connsiteX28" fmla="*/ 2191 w 147828"/>
                <a:gd name="connsiteY28" fmla="*/ 139065 h 139064"/>
                <a:gd name="connsiteX29" fmla="*/ 2191 w 147828"/>
                <a:gd name="connsiteY29" fmla="*/ 127064 h 139064"/>
                <a:gd name="connsiteX30" fmla="*/ 17621 w 147828"/>
                <a:gd name="connsiteY30" fmla="*/ 124873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2" y="18764"/>
                    <a:pt x="86773" y="17431"/>
                    <a:pt x="80010" y="17431"/>
                  </a:cubicBezTo>
                  <a:cubicBezTo>
                    <a:pt x="74104" y="17431"/>
                    <a:pt x="67818" y="18860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7A58B89-6A60-2A9F-CEB6-EF3A6CC4DB5A}"/>
                </a:ext>
              </a:extLst>
            </p:cNvPr>
            <p:cNvSpPr/>
            <p:nvPr/>
          </p:nvSpPr>
          <p:spPr>
            <a:xfrm>
              <a:off x="12814553" y="6552025"/>
              <a:ext cx="120205" cy="141446"/>
            </a:xfrm>
            <a:custGeom>
              <a:avLst/>
              <a:gdLst>
                <a:gd name="connsiteX0" fmla="*/ 23146 w 120205"/>
                <a:gd name="connsiteY0" fmla="*/ 68294 h 141446"/>
                <a:gd name="connsiteX1" fmla="*/ 81439 w 120205"/>
                <a:gd name="connsiteY1" fmla="*/ 56674 h 141446"/>
                <a:gd name="connsiteX2" fmla="*/ 81439 w 120205"/>
                <a:gd name="connsiteY2" fmla="*/ 49816 h 141446"/>
                <a:gd name="connsiteX3" fmla="*/ 78962 w 120205"/>
                <a:gd name="connsiteY3" fmla="*/ 31718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39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294 h 141446"/>
                <a:gd name="connsiteX28" fmla="*/ 66199 w 120205"/>
                <a:gd name="connsiteY28" fmla="*/ 121063 h 141446"/>
                <a:gd name="connsiteX29" fmla="*/ 81343 w 120205"/>
                <a:gd name="connsiteY29" fmla="*/ 111728 h 141446"/>
                <a:gd name="connsiteX30" fmla="*/ 81343 w 120205"/>
                <a:gd name="connsiteY30" fmla="*/ 69628 h 141446"/>
                <a:gd name="connsiteX31" fmla="*/ 41053 w 120205"/>
                <a:gd name="connsiteY31" fmla="*/ 77819 h 141446"/>
                <a:gd name="connsiteX32" fmla="*/ 27432 w 120205"/>
                <a:gd name="connsiteY32" fmla="*/ 99250 h 141446"/>
                <a:gd name="connsiteX33" fmla="*/ 33909 w 120205"/>
                <a:gd name="connsiteY33" fmla="*/ 118682 h 141446"/>
                <a:gd name="connsiteX34" fmla="*/ 51435 w 120205"/>
                <a:gd name="connsiteY34" fmla="*/ 124873 h 141446"/>
                <a:gd name="connsiteX35" fmla="*/ 66199 w 120205"/>
                <a:gd name="connsiteY35" fmla="*/ 12106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294"/>
                  </a:moveTo>
                  <a:cubicBezTo>
                    <a:pt x="38481" y="61055"/>
                    <a:pt x="57912" y="57150"/>
                    <a:pt x="81439" y="56674"/>
                  </a:cubicBezTo>
                  <a:lnTo>
                    <a:pt x="81439" y="49816"/>
                  </a:lnTo>
                  <a:cubicBezTo>
                    <a:pt x="81439" y="42101"/>
                    <a:pt x="80582" y="36100"/>
                    <a:pt x="78962" y="31718"/>
                  </a:cubicBezTo>
                  <a:cubicBezTo>
                    <a:pt x="77343" y="27337"/>
                    <a:pt x="74485" y="24098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3"/>
                    <a:pt x="11239" y="14192"/>
                    <a:pt x="16954" y="11239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868"/>
                    <a:pt x="7810" y="75533"/>
                    <a:pt x="23146" y="68294"/>
                  </a:cubicBezTo>
                  <a:close/>
                  <a:moveTo>
                    <a:pt x="66199" y="121063"/>
                  </a:moveTo>
                  <a:cubicBezTo>
                    <a:pt x="71723" y="118491"/>
                    <a:pt x="76771" y="115348"/>
                    <a:pt x="81343" y="111728"/>
                  </a:cubicBezTo>
                  <a:lnTo>
                    <a:pt x="81343" y="69628"/>
                  </a:lnTo>
                  <a:cubicBezTo>
                    <a:pt x="63532" y="69628"/>
                    <a:pt x="50101" y="72390"/>
                    <a:pt x="41053" y="77819"/>
                  </a:cubicBezTo>
                  <a:cubicBezTo>
                    <a:pt x="32004" y="83249"/>
                    <a:pt x="27432" y="90392"/>
                    <a:pt x="27432" y="99250"/>
                  </a:cubicBezTo>
                  <a:cubicBezTo>
                    <a:pt x="27432" y="108013"/>
                    <a:pt x="29623" y="114586"/>
                    <a:pt x="33909" y="118682"/>
                  </a:cubicBezTo>
                  <a:cubicBezTo>
                    <a:pt x="38195" y="122873"/>
                    <a:pt x="44101" y="124873"/>
                    <a:pt x="51435" y="124873"/>
                  </a:cubicBezTo>
                  <a:cubicBezTo>
                    <a:pt x="55721" y="124968"/>
                    <a:pt x="60674" y="123635"/>
                    <a:pt x="6619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A8CBC73-F7CF-13B0-B1B6-166FB6B50CE2}"/>
                </a:ext>
              </a:extLst>
            </p:cNvPr>
            <p:cNvSpPr/>
            <p:nvPr/>
          </p:nvSpPr>
          <p:spPr>
            <a:xfrm>
              <a:off x="12949999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634FC45-B493-71B4-929C-B6F7D9FAB4F4}"/>
                </a:ext>
              </a:extLst>
            </p:cNvPr>
            <p:cNvSpPr/>
            <p:nvPr/>
          </p:nvSpPr>
          <p:spPr>
            <a:xfrm>
              <a:off x="13090778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477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248 w 133064"/>
                <a:gd name="connsiteY24" fmla="*/ 181451 h 202987"/>
                <a:gd name="connsiteX25" fmla="*/ 93726 w 133064"/>
                <a:gd name="connsiteY25" fmla="*/ 171545 h 202987"/>
                <a:gd name="connsiteX26" fmla="*/ 93726 w 133064"/>
                <a:gd name="connsiteY26" fmla="*/ 82010 h 202987"/>
                <a:gd name="connsiteX27" fmla="*/ 84582 w 133064"/>
                <a:gd name="connsiteY27" fmla="*/ 76772 h 202987"/>
                <a:gd name="connsiteX28" fmla="*/ 69247 w 133064"/>
                <a:gd name="connsiteY28" fmla="*/ 74486 h 202987"/>
                <a:gd name="connsiteX29" fmla="*/ 38767 w 133064"/>
                <a:gd name="connsiteY29" fmla="*/ 89059 h 202987"/>
                <a:gd name="connsiteX30" fmla="*/ 27432 w 133064"/>
                <a:gd name="connsiteY30" fmla="*/ 133922 h 202987"/>
                <a:gd name="connsiteX31" fmla="*/ 37433 w 133064"/>
                <a:gd name="connsiteY31" fmla="*/ 173069 h 202987"/>
                <a:gd name="connsiteX32" fmla="*/ 63341 w 133064"/>
                <a:gd name="connsiteY32" fmla="*/ 185833 h 202987"/>
                <a:gd name="connsiteX33" fmla="*/ 81248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477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633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248" y="181451"/>
                  </a:moveTo>
                  <a:cubicBezTo>
                    <a:pt x="86773" y="178594"/>
                    <a:pt x="90964" y="175260"/>
                    <a:pt x="93726" y="171545"/>
                  </a:cubicBezTo>
                  <a:lnTo>
                    <a:pt x="93726" y="82010"/>
                  </a:lnTo>
                  <a:cubicBezTo>
                    <a:pt x="92392" y="80010"/>
                    <a:pt x="89345" y="78296"/>
                    <a:pt x="84582" y="76772"/>
                  </a:cubicBezTo>
                  <a:cubicBezTo>
                    <a:pt x="79724" y="75248"/>
                    <a:pt x="74676" y="74486"/>
                    <a:pt x="69247" y="74486"/>
                  </a:cubicBezTo>
                  <a:cubicBezTo>
                    <a:pt x="56483" y="74486"/>
                    <a:pt x="46387" y="79343"/>
                    <a:pt x="38767" y="89059"/>
                  </a:cubicBezTo>
                  <a:cubicBezTo>
                    <a:pt x="31147" y="98774"/>
                    <a:pt x="27432" y="113728"/>
                    <a:pt x="27432" y="133922"/>
                  </a:cubicBezTo>
                  <a:cubicBezTo>
                    <a:pt x="27432" y="151543"/>
                    <a:pt x="30766" y="164592"/>
                    <a:pt x="37433" y="173069"/>
                  </a:cubicBezTo>
                  <a:cubicBezTo>
                    <a:pt x="44101" y="181547"/>
                    <a:pt x="52768" y="185833"/>
                    <a:pt x="63341" y="185833"/>
                  </a:cubicBezTo>
                  <a:cubicBezTo>
                    <a:pt x="69723" y="185738"/>
                    <a:pt x="75629" y="184309"/>
                    <a:pt x="81248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6EE71D3-68AD-F13F-CC2B-20E952D0DE1F}"/>
                </a:ext>
              </a:extLst>
            </p:cNvPr>
            <p:cNvSpPr/>
            <p:nvPr/>
          </p:nvSpPr>
          <p:spPr>
            <a:xfrm>
              <a:off x="13242987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87C45F2-3435-A755-D533-7DA6FD20DFCE}"/>
                </a:ext>
              </a:extLst>
            </p:cNvPr>
            <p:cNvSpPr/>
            <p:nvPr/>
          </p:nvSpPr>
          <p:spPr>
            <a:xfrm>
              <a:off x="11032235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5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490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5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6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95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8A4EF9B-DFE5-C3DF-254A-2A0C30DA9E31}"/>
                </a:ext>
              </a:extLst>
            </p:cNvPr>
            <p:cNvSpPr/>
            <p:nvPr/>
          </p:nvSpPr>
          <p:spPr>
            <a:xfrm>
              <a:off x="11170062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2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2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2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8395D35-B1D4-2781-AC75-1D3F0DB35A37}"/>
                </a:ext>
              </a:extLst>
            </p:cNvPr>
            <p:cNvSpPr/>
            <p:nvPr/>
          </p:nvSpPr>
          <p:spPr>
            <a:xfrm>
              <a:off x="11272932" y="6829107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1907 h 141446"/>
                <a:gd name="connsiteX5" fmla="*/ 53435 w 120205"/>
                <a:gd name="connsiteY5" fmla="*/ 18859 h 141446"/>
                <a:gd name="connsiteX6" fmla="*/ 31052 w 120205"/>
                <a:gd name="connsiteY6" fmla="*/ 22384 h 141446"/>
                <a:gd name="connsiteX7" fmla="*/ 11335 w 120205"/>
                <a:gd name="connsiteY7" fmla="*/ 31052 h 141446"/>
                <a:gd name="connsiteX8" fmla="*/ 5239 w 120205"/>
                <a:gd name="connsiteY8" fmla="*/ 18288 h 141446"/>
                <a:gd name="connsiteX9" fmla="*/ 16955 w 120205"/>
                <a:gd name="connsiteY9" fmla="*/ 11240 h 141446"/>
                <a:gd name="connsiteX10" fmla="*/ 36767 w 120205"/>
                <a:gd name="connsiteY10" fmla="*/ 3429 h 141446"/>
                <a:gd name="connsiteX11" fmla="*/ 59245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6 w 120205"/>
                <a:gd name="connsiteY16" fmla="*/ 126778 h 141446"/>
                <a:gd name="connsiteX17" fmla="*/ 120206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0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2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7"/>
                  </a:cubicBezTo>
                  <a:cubicBezTo>
                    <a:pt x="66485" y="19907"/>
                    <a:pt x="60769" y="18859"/>
                    <a:pt x="53435" y="18859"/>
                  </a:cubicBezTo>
                  <a:cubicBezTo>
                    <a:pt x="45148" y="18859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2"/>
                  </a:cubicBezTo>
                  <a:lnTo>
                    <a:pt x="5239" y="18288"/>
                  </a:lnTo>
                  <a:cubicBezTo>
                    <a:pt x="7334" y="16478"/>
                    <a:pt x="11240" y="14097"/>
                    <a:pt x="16955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9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0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0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2"/>
                  </a:lnTo>
                  <a:cubicBezTo>
                    <a:pt x="63627" y="69532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625EF7F-14BB-D887-9AAE-A38FD41D0659}"/>
                </a:ext>
              </a:extLst>
            </p:cNvPr>
            <p:cNvSpPr/>
            <p:nvPr/>
          </p:nvSpPr>
          <p:spPr>
            <a:xfrm>
              <a:off x="11406949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4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CE82BE6-FACF-998E-DB5D-9BEDECB07F88}"/>
                </a:ext>
              </a:extLst>
            </p:cNvPr>
            <p:cNvSpPr/>
            <p:nvPr/>
          </p:nvSpPr>
          <p:spPr>
            <a:xfrm>
              <a:off x="11509247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7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7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F26770C-C8A6-5E80-5369-C24E46D0534F}"/>
                </a:ext>
              </a:extLst>
            </p:cNvPr>
            <p:cNvSpPr/>
            <p:nvPr/>
          </p:nvSpPr>
          <p:spPr>
            <a:xfrm>
              <a:off x="11593829" y="6829107"/>
              <a:ext cx="99155" cy="141446"/>
            </a:xfrm>
            <a:custGeom>
              <a:avLst/>
              <a:gdLst>
                <a:gd name="connsiteX0" fmla="*/ 20479 w 99155"/>
                <a:gd name="connsiteY0" fmla="*/ 119253 h 141446"/>
                <a:gd name="connsiteX1" fmla="*/ 30861 w 99155"/>
                <a:gd name="connsiteY1" fmla="*/ 125825 h 141446"/>
                <a:gd name="connsiteX2" fmla="*/ 47625 w 99155"/>
                <a:gd name="connsiteY2" fmla="*/ 128778 h 141446"/>
                <a:gd name="connsiteX3" fmla="*/ 68199 w 99155"/>
                <a:gd name="connsiteY3" fmla="*/ 123349 h 141446"/>
                <a:gd name="connsiteX4" fmla="*/ 74771 w 99155"/>
                <a:gd name="connsiteY4" fmla="*/ 108395 h 141446"/>
                <a:gd name="connsiteX5" fmla="*/ 70580 w 99155"/>
                <a:gd name="connsiteY5" fmla="*/ 96869 h 141446"/>
                <a:gd name="connsiteX6" fmla="*/ 58960 w 99155"/>
                <a:gd name="connsiteY6" fmla="*/ 88202 h 141446"/>
                <a:gd name="connsiteX7" fmla="*/ 37528 w 99155"/>
                <a:gd name="connsiteY7" fmla="*/ 79057 h 141446"/>
                <a:gd name="connsiteX8" fmla="*/ 10001 w 99155"/>
                <a:gd name="connsiteY8" fmla="*/ 62008 h 141446"/>
                <a:gd name="connsiteX9" fmla="*/ 1333 w 99155"/>
                <a:gd name="connsiteY9" fmla="*/ 35909 h 141446"/>
                <a:gd name="connsiteX10" fmla="*/ 7810 w 99155"/>
                <a:gd name="connsiteY10" fmla="*/ 17050 h 141446"/>
                <a:gd name="connsiteX11" fmla="*/ 25718 w 99155"/>
                <a:gd name="connsiteY11" fmla="*/ 4477 h 141446"/>
                <a:gd name="connsiteX12" fmla="*/ 51054 w 99155"/>
                <a:gd name="connsiteY12" fmla="*/ 0 h 141446"/>
                <a:gd name="connsiteX13" fmla="*/ 70771 w 99155"/>
                <a:gd name="connsiteY13" fmla="*/ 1715 h 141446"/>
                <a:gd name="connsiteX14" fmla="*/ 84391 w 99155"/>
                <a:gd name="connsiteY14" fmla="*/ 5144 h 141446"/>
                <a:gd name="connsiteX15" fmla="*/ 91249 w 99155"/>
                <a:gd name="connsiteY15" fmla="*/ 7334 h 141446"/>
                <a:gd name="connsiteX16" fmla="*/ 91249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2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6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479 w 99155"/>
                <a:gd name="connsiteY36" fmla="*/ 11925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479" y="119253"/>
                  </a:moveTo>
                  <a:cubicBezTo>
                    <a:pt x="22098" y="121730"/>
                    <a:pt x="25622" y="123920"/>
                    <a:pt x="30861" y="125825"/>
                  </a:cubicBezTo>
                  <a:cubicBezTo>
                    <a:pt x="36100" y="127730"/>
                    <a:pt x="41720" y="128778"/>
                    <a:pt x="47625" y="128778"/>
                  </a:cubicBezTo>
                  <a:cubicBezTo>
                    <a:pt x="56959" y="128778"/>
                    <a:pt x="63818" y="126968"/>
                    <a:pt x="68199" y="123349"/>
                  </a:cubicBezTo>
                  <a:cubicBezTo>
                    <a:pt x="72580" y="119729"/>
                    <a:pt x="74771" y="114776"/>
                    <a:pt x="74771" y="108395"/>
                  </a:cubicBezTo>
                  <a:cubicBezTo>
                    <a:pt x="74771" y="104013"/>
                    <a:pt x="73343" y="100203"/>
                    <a:pt x="70580" y="96869"/>
                  </a:cubicBezTo>
                  <a:cubicBezTo>
                    <a:pt x="67818" y="93631"/>
                    <a:pt x="63913" y="90678"/>
                    <a:pt x="58960" y="88202"/>
                  </a:cubicBezTo>
                  <a:cubicBezTo>
                    <a:pt x="54007" y="85630"/>
                    <a:pt x="46863" y="82582"/>
                    <a:pt x="37528" y="79057"/>
                  </a:cubicBezTo>
                  <a:cubicBezTo>
                    <a:pt x="24955" y="74295"/>
                    <a:pt x="15811" y="68675"/>
                    <a:pt x="10001" y="62008"/>
                  </a:cubicBezTo>
                  <a:cubicBezTo>
                    <a:pt x="4191" y="55340"/>
                    <a:pt x="1333" y="46673"/>
                    <a:pt x="1333" y="35909"/>
                  </a:cubicBezTo>
                  <a:cubicBezTo>
                    <a:pt x="1333" y="28766"/>
                    <a:pt x="3524" y="22479"/>
                    <a:pt x="7810" y="17050"/>
                  </a:cubicBezTo>
                  <a:cubicBezTo>
                    <a:pt x="12097" y="11621"/>
                    <a:pt x="18097" y="7430"/>
                    <a:pt x="25718" y="4477"/>
                  </a:cubicBezTo>
                  <a:cubicBezTo>
                    <a:pt x="33338" y="1429"/>
                    <a:pt x="41720" y="0"/>
                    <a:pt x="51054" y="0"/>
                  </a:cubicBezTo>
                  <a:cubicBezTo>
                    <a:pt x="58579" y="0"/>
                    <a:pt x="65151" y="572"/>
                    <a:pt x="70771" y="1715"/>
                  </a:cubicBezTo>
                  <a:cubicBezTo>
                    <a:pt x="76391" y="2857"/>
                    <a:pt x="80962" y="4001"/>
                    <a:pt x="84391" y="5144"/>
                  </a:cubicBezTo>
                  <a:cubicBezTo>
                    <a:pt x="87820" y="6286"/>
                    <a:pt x="90107" y="7049"/>
                    <a:pt x="91249" y="7334"/>
                  </a:cubicBezTo>
                  <a:lnTo>
                    <a:pt x="91249" y="37719"/>
                  </a:lnTo>
                  <a:lnTo>
                    <a:pt x="76200" y="37719"/>
                  </a:lnTo>
                  <a:lnTo>
                    <a:pt x="71342" y="19622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5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4955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7" y="52388"/>
                    <a:pt x="45815" y="54674"/>
                    <a:pt x="52007" y="57245"/>
                  </a:cubicBezTo>
                  <a:lnTo>
                    <a:pt x="56864" y="59246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8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4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479" y="11925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D9821EA-2F75-74C8-3385-C2D000AD7C92}"/>
                </a:ext>
              </a:extLst>
            </p:cNvPr>
            <p:cNvSpPr/>
            <p:nvPr/>
          </p:nvSpPr>
          <p:spPr>
            <a:xfrm>
              <a:off x="11711653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7163AAC-6666-1758-CEFE-3FDE5B63CEE8}"/>
                </a:ext>
              </a:extLst>
            </p:cNvPr>
            <p:cNvSpPr/>
            <p:nvPr/>
          </p:nvSpPr>
          <p:spPr>
            <a:xfrm>
              <a:off x="11813952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8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8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8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4458D7D-5C5A-C993-3C55-18A03A99D6F7}"/>
                </a:ext>
              </a:extLst>
            </p:cNvPr>
            <p:cNvSpPr/>
            <p:nvPr/>
          </p:nvSpPr>
          <p:spPr>
            <a:xfrm>
              <a:off x="11893388" y="6828345"/>
              <a:ext cx="107158" cy="142303"/>
            </a:xfrm>
            <a:custGeom>
              <a:avLst/>
              <a:gdLst>
                <a:gd name="connsiteX0" fmla="*/ 7813 w 107158"/>
                <a:gd name="connsiteY0" fmla="*/ 35814 h 142303"/>
                <a:gd name="connsiteX1" fmla="*/ 31340 w 107158"/>
                <a:gd name="connsiteY1" fmla="*/ 9716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8 h 142303"/>
                <a:gd name="connsiteX6" fmla="*/ 88014 w 107158"/>
                <a:gd name="connsiteY6" fmla="*/ 45148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299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6 h 142303"/>
                <a:gd name="connsiteX16" fmla="*/ 87728 w 107158"/>
                <a:gd name="connsiteY16" fmla="*/ 136779 h 142303"/>
                <a:gd name="connsiteX17" fmla="*/ 61629 w 107158"/>
                <a:gd name="connsiteY17" fmla="*/ 142303 h 142303"/>
                <a:gd name="connsiteX18" fmla="*/ 27720 w 107158"/>
                <a:gd name="connsiteY18" fmla="*/ 133255 h 142303"/>
                <a:gd name="connsiteX19" fmla="*/ 6956 w 107158"/>
                <a:gd name="connsiteY19" fmla="*/ 108394 h 142303"/>
                <a:gd name="connsiteX20" fmla="*/ 3 w 107158"/>
                <a:gd name="connsiteY20" fmla="*/ 72580 h 142303"/>
                <a:gd name="connsiteX21" fmla="*/ 7813 w 107158"/>
                <a:gd name="connsiteY21" fmla="*/ 35814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814"/>
                  </a:moveTo>
                  <a:cubicBezTo>
                    <a:pt x="13147" y="24860"/>
                    <a:pt x="20958" y="16192"/>
                    <a:pt x="31340" y="9716"/>
                  </a:cubicBezTo>
                  <a:cubicBezTo>
                    <a:pt x="41722" y="3239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3"/>
                    <a:pt x="104873" y="7429"/>
                  </a:cubicBezTo>
                  <a:lnTo>
                    <a:pt x="103920" y="45148"/>
                  </a:lnTo>
                  <a:lnTo>
                    <a:pt x="88014" y="45148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299"/>
                  </a:cubicBezTo>
                  <a:cubicBezTo>
                    <a:pt x="45723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6"/>
                  </a:lnTo>
                  <a:cubicBezTo>
                    <a:pt x="102777" y="128968"/>
                    <a:pt x="96300" y="133064"/>
                    <a:pt x="87728" y="136779"/>
                  </a:cubicBezTo>
                  <a:cubicBezTo>
                    <a:pt x="79155" y="140494"/>
                    <a:pt x="70488" y="142303"/>
                    <a:pt x="61629" y="142303"/>
                  </a:cubicBezTo>
                  <a:cubicBezTo>
                    <a:pt x="48294" y="142303"/>
                    <a:pt x="36960" y="139255"/>
                    <a:pt x="27720" y="133255"/>
                  </a:cubicBezTo>
                  <a:cubicBezTo>
                    <a:pt x="18481" y="127254"/>
                    <a:pt x="11528" y="118967"/>
                    <a:pt x="6956" y="108394"/>
                  </a:cubicBezTo>
                  <a:cubicBezTo>
                    <a:pt x="2384" y="97822"/>
                    <a:pt x="3" y="85916"/>
                    <a:pt x="3" y="72580"/>
                  </a:cubicBezTo>
                  <a:cubicBezTo>
                    <a:pt x="-93" y="58960"/>
                    <a:pt x="2479" y="46768"/>
                    <a:pt x="7813" y="358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31F4FE8-4227-BDD9-4C27-9D0CCA047410}"/>
                </a:ext>
              </a:extLst>
            </p:cNvPr>
            <p:cNvSpPr/>
            <p:nvPr/>
          </p:nvSpPr>
          <p:spPr>
            <a:xfrm>
              <a:off x="12021597" y="6759003"/>
              <a:ext cx="120205" cy="211550"/>
            </a:xfrm>
            <a:custGeom>
              <a:avLst/>
              <a:gdLst>
                <a:gd name="connsiteX0" fmla="*/ 23146 w 120205"/>
                <a:gd name="connsiteY0" fmla="*/ 138303 h 211550"/>
                <a:gd name="connsiteX1" fmla="*/ 81439 w 120205"/>
                <a:gd name="connsiteY1" fmla="*/ 126683 h 211550"/>
                <a:gd name="connsiteX2" fmla="*/ 81439 w 120205"/>
                <a:gd name="connsiteY2" fmla="*/ 119825 h 211550"/>
                <a:gd name="connsiteX3" fmla="*/ 78962 w 120205"/>
                <a:gd name="connsiteY3" fmla="*/ 101727 h 211550"/>
                <a:gd name="connsiteX4" fmla="*/ 70485 w 120205"/>
                <a:gd name="connsiteY4" fmla="*/ 92011 h 211550"/>
                <a:gd name="connsiteX5" fmla="*/ 53435 w 120205"/>
                <a:gd name="connsiteY5" fmla="*/ 88963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343 h 211550"/>
                <a:gd name="connsiteX10" fmla="*/ 36767 w 120205"/>
                <a:gd name="connsiteY10" fmla="*/ 73533 h 211550"/>
                <a:gd name="connsiteX11" fmla="*/ 59246 w 120205"/>
                <a:gd name="connsiteY11" fmla="*/ 70104 h 211550"/>
                <a:gd name="connsiteX12" fmla="*/ 86773 w 120205"/>
                <a:gd name="connsiteY12" fmla="*/ 74866 h 211550"/>
                <a:gd name="connsiteX13" fmla="*/ 101346 w 120205"/>
                <a:gd name="connsiteY13" fmla="*/ 90202 h 211550"/>
                <a:gd name="connsiteX14" fmla="*/ 105727 w 120205"/>
                <a:gd name="connsiteY14" fmla="*/ 118301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2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303 h 211550"/>
                <a:gd name="connsiteX28" fmla="*/ 34766 w 120205"/>
                <a:gd name="connsiteY28" fmla="*/ 42196 h 211550"/>
                <a:gd name="connsiteX29" fmla="*/ 20479 w 120205"/>
                <a:gd name="connsiteY29" fmla="*/ 27622 h 211550"/>
                <a:gd name="connsiteX30" fmla="*/ 15621 w 120205"/>
                <a:gd name="connsiteY30" fmla="*/ 7429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1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1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1072 h 211550"/>
                <a:gd name="connsiteX46" fmla="*/ 81344 w 120205"/>
                <a:gd name="connsiteY46" fmla="*/ 181737 h 211550"/>
                <a:gd name="connsiteX47" fmla="*/ 81344 w 120205"/>
                <a:gd name="connsiteY47" fmla="*/ 139636 h 211550"/>
                <a:gd name="connsiteX48" fmla="*/ 41053 w 120205"/>
                <a:gd name="connsiteY48" fmla="*/ 147828 h 211550"/>
                <a:gd name="connsiteX49" fmla="*/ 27432 w 120205"/>
                <a:gd name="connsiteY49" fmla="*/ 169259 h 211550"/>
                <a:gd name="connsiteX50" fmla="*/ 33909 w 120205"/>
                <a:gd name="connsiteY50" fmla="*/ 188690 h 211550"/>
                <a:gd name="connsiteX51" fmla="*/ 51435 w 120205"/>
                <a:gd name="connsiteY51" fmla="*/ 194977 h 211550"/>
                <a:gd name="connsiteX52" fmla="*/ 66199 w 120205"/>
                <a:gd name="connsiteY52" fmla="*/ 191072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303"/>
                  </a:moveTo>
                  <a:cubicBezTo>
                    <a:pt x="38481" y="131064"/>
                    <a:pt x="57912" y="127159"/>
                    <a:pt x="81439" y="126683"/>
                  </a:cubicBezTo>
                  <a:lnTo>
                    <a:pt x="81439" y="119825"/>
                  </a:lnTo>
                  <a:cubicBezTo>
                    <a:pt x="81439" y="112205"/>
                    <a:pt x="80581" y="106109"/>
                    <a:pt x="78962" y="101727"/>
                  </a:cubicBezTo>
                  <a:cubicBezTo>
                    <a:pt x="77343" y="97345"/>
                    <a:pt x="74486" y="94107"/>
                    <a:pt x="70485" y="92011"/>
                  </a:cubicBezTo>
                  <a:cubicBezTo>
                    <a:pt x="66484" y="90011"/>
                    <a:pt x="60769" y="88963"/>
                    <a:pt x="53435" y="88963"/>
                  </a:cubicBezTo>
                  <a:cubicBezTo>
                    <a:pt x="45148" y="88963"/>
                    <a:pt x="37624" y="90107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343"/>
                  </a:cubicBezTo>
                  <a:cubicBezTo>
                    <a:pt x="22669" y="78391"/>
                    <a:pt x="29242" y="75819"/>
                    <a:pt x="36767" y="73533"/>
                  </a:cubicBezTo>
                  <a:cubicBezTo>
                    <a:pt x="44291" y="71247"/>
                    <a:pt x="51816" y="70104"/>
                    <a:pt x="59246" y="70104"/>
                  </a:cubicBezTo>
                  <a:cubicBezTo>
                    <a:pt x="70866" y="70104"/>
                    <a:pt x="80010" y="71723"/>
                    <a:pt x="86773" y="74866"/>
                  </a:cubicBezTo>
                  <a:cubicBezTo>
                    <a:pt x="93536" y="78010"/>
                    <a:pt x="98393" y="83153"/>
                    <a:pt x="101346" y="90202"/>
                  </a:cubicBezTo>
                  <a:cubicBezTo>
                    <a:pt x="104299" y="97250"/>
                    <a:pt x="105727" y="106585"/>
                    <a:pt x="105727" y="118301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2"/>
                  </a:cubicBezTo>
                  <a:cubicBezTo>
                    <a:pt x="102870" y="210884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835"/>
                    <a:pt x="82963" y="204787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454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877"/>
                    <a:pt x="7810" y="145542"/>
                    <a:pt x="23146" y="138303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8"/>
                    <a:pt x="20479" y="27622"/>
                  </a:cubicBezTo>
                  <a:cubicBezTo>
                    <a:pt x="17240" y="21527"/>
                    <a:pt x="15621" y="14764"/>
                    <a:pt x="15621" y="7429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1"/>
                  </a:cubicBezTo>
                  <a:cubicBezTo>
                    <a:pt x="83820" y="2095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1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625"/>
                    <a:pt x="41053" y="45815"/>
                    <a:pt x="34766" y="42196"/>
                  </a:cubicBezTo>
                  <a:close/>
                  <a:moveTo>
                    <a:pt x="66199" y="191072"/>
                  </a:moveTo>
                  <a:cubicBezTo>
                    <a:pt x="71723" y="188500"/>
                    <a:pt x="76771" y="185357"/>
                    <a:pt x="81344" y="181737"/>
                  </a:cubicBezTo>
                  <a:lnTo>
                    <a:pt x="81344" y="139636"/>
                  </a:lnTo>
                  <a:cubicBezTo>
                    <a:pt x="63532" y="139636"/>
                    <a:pt x="50102" y="142399"/>
                    <a:pt x="41053" y="147828"/>
                  </a:cubicBezTo>
                  <a:cubicBezTo>
                    <a:pt x="32004" y="153257"/>
                    <a:pt x="27432" y="160401"/>
                    <a:pt x="27432" y="169259"/>
                  </a:cubicBezTo>
                  <a:cubicBezTo>
                    <a:pt x="27432" y="178117"/>
                    <a:pt x="29623" y="184594"/>
                    <a:pt x="33909" y="188690"/>
                  </a:cubicBezTo>
                  <a:cubicBezTo>
                    <a:pt x="38195" y="192881"/>
                    <a:pt x="44101" y="194977"/>
                    <a:pt x="51435" y="194977"/>
                  </a:cubicBezTo>
                  <a:cubicBezTo>
                    <a:pt x="55817" y="194977"/>
                    <a:pt x="60674" y="193643"/>
                    <a:pt x="66199" y="1910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D6B0835-24D8-1B54-1C91-89CB10F4783F}"/>
                </a:ext>
              </a:extLst>
            </p:cNvPr>
            <p:cNvSpPr/>
            <p:nvPr/>
          </p:nvSpPr>
          <p:spPr>
            <a:xfrm>
              <a:off x="12202000" y="6757479"/>
              <a:ext cx="88963" cy="210502"/>
            </a:xfrm>
            <a:custGeom>
              <a:avLst/>
              <a:gdLst>
                <a:gd name="connsiteX0" fmla="*/ 54673 w 88963"/>
                <a:gd name="connsiteY0" fmla="*/ 0 h 210502"/>
                <a:gd name="connsiteX1" fmla="*/ 88963 w 88963"/>
                <a:gd name="connsiteY1" fmla="*/ 47720 h 210502"/>
                <a:gd name="connsiteX2" fmla="*/ 79153 w 88963"/>
                <a:gd name="connsiteY2" fmla="*/ 54578 h 210502"/>
                <a:gd name="connsiteX3" fmla="*/ 44863 w 88963"/>
                <a:gd name="connsiteY3" fmla="*/ 19336 h 210502"/>
                <a:gd name="connsiteX4" fmla="*/ 9334 w 88963"/>
                <a:gd name="connsiteY4" fmla="*/ 54578 h 210502"/>
                <a:gd name="connsiteX5" fmla="*/ 0 w 88963"/>
                <a:gd name="connsiteY5" fmla="*/ 48006 h 210502"/>
                <a:gd name="connsiteX6" fmla="*/ 34957 w 88963"/>
                <a:gd name="connsiteY6" fmla="*/ 0 h 210502"/>
                <a:gd name="connsiteX7" fmla="*/ 54673 w 88963"/>
                <a:gd name="connsiteY7" fmla="*/ 0 h 210502"/>
                <a:gd name="connsiteX8" fmla="*/ 34099 w 88963"/>
                <a:gd name="connsiteY8" fmla="*/ 93440 h 210502"/>
                <a:gd name="connsiteX9" fmla="*/ 15526 w 88963"/>
                <a:gd name="connsiteY9" fmla="*/ 89059 h 210502"/>
                <a:gd name="connsiteX10" fmla="*/ 15526 w 88963"/>
                <a:gd name="connsiteY10" fmla="*/ 76105 h 210502"/>
                <a:gd name="connsiteX11" fmla="*/ 53435 w 88963"/>
                <a:gd name="connsiteY11" fmla="*/ 71437 h 210502"/>
                <a:gd name="connsiteX12" fmla="*/ 53912 w 88963"/>
                <a:gd name="connsiteY12" fmla="*/ 71437 h 210502"/>
                <a:gd name="connsiteX13" fmla="*/ 59531 w 88963"/>
                <a:gd name="connsiteY13" fmla="*/ 75819 h 210502"/>
                <a:gd name="connsiteX14" fmla="*/ 59531 w 88963"/>
                <a:gd name="connsiteY14" fmla="*/ 196501 h 210502"/>
                <a:gd name="connsiteX15" fmla="*/ 79153 w 88963"/>
                <a:gd name="connsiteY15" fmla="*/ 198501 h 210502"/>
                <a:gd name="connsiteX16" fmla="*/ 79153 w 88963"/>
                <a:gd name="connsiteY16" fmla="*/ 210503 h 210502"/>
                <a:gd name="connsiteX17" fmla="*/ 14288 w 88963"/>
                <a:gd name="connsiteY17" fmla="*/ 210503 h 210502"/>
                <a:gd name="connsiteX18" fmla="*/ 14288 w 88963"/>
                <a:gd name="connsiteY18" fmla="*/ 198501 h 210502"/>
                <a:gd name="connsiteX19" fmla="*/ 34099 w 88963"/>
                <a:gd name="connsiteY19" fmla="*/ 196310 h 210502"/>
                <a:gd name="connsiteX20" fmla="*/ 34099 w 88963"/>
                <a:gd name="connsiteY20" fmla="*/ 93440 h 2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963" h="210502">
                  <a:moveTo>
                    <a:pt x="54673" y="0"/>
                  </a:moveTo>
                  <a:lnTo>
                    <a:pt x="88963" y="47720"/>
                  </a:lnTo>
                  <a:lnTo>
                    <a:pt x="79153" y="54578"/>
                  </a:lnTo>
                  <a:lnTo>
                    <a:pt x="44863" y="19336"/>
                  </a:lnTo>
                  <a:lnTo>
                    <a:pt x="9334" y="54578"/>
                  </a:lnTo>
                  <a:lnTo>
                    <a:pt x="0" y="48006"/>
                  </a:lnTo>
                  <a:lnTo>
                    <a:pt x="34957" y="0"/>
                  </a:lnTo>
                  <a:lnTo>
                    <a:pt x="54673" y="0"/>
                  </a:lnTo>
                  <a:close/>
                  <a:moveTo>
                    <a:pt x="34099" y="93440"/>
                  </a:moveTo>
                  <a:lnTo>
                    <a:pt x="15526" y="89059"/>
                  </a:lnTo>
                  <a:lnTo>
                    <a:pt x="15526" y="76105"/>
                  </a:lnTo>
                  <a:lnTo>
                    <a:pt x="53435" y="71437"/>
                  </a:lnTo>
                  <a:lnTo>
                    <a:pt x="53912" y="71437"/>
                  </a:lnTo>
                  <a:lnTo>
                    <a:pt x="59531" y="75819"/>
                  </a:lnTo>
                  <a:lnTo>
                    <a:pt x="59531" y="196501"/>
                  </a:lnTo>
                  <a:lnTo>
                    <a:pt x="79153" y="198501"/>
                  </a:lnTo>
                  <a:lnTo>
                    <a:pt x="79153" y="210503"/>
                  </a:lnTo>
                  <a:lnTo>
                    <a:pt x="14288" y="210503"/>
                  </a:lnTo>
                  <a:lnTo>
                    <a:pt x="14288" y="198501"/>
                  </a:lnTo>
                  <a:lnTo>
                    <a:pt x="34099" y="196310"/>
                  </a:lnTo>
                  <a:lnTo>
                    <a:pt x="34099" y="934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6F9F83C-010C-4655-D3EC-A4952B53F0D3}"/>
                </a:ext>
              </a:extLst>
            </p:cNvPr>
            <p:cNvSpPr/>
            <p:nvPr/>
          </p:nvSpPr>
          <p:spPr>
            <a:xfrm>
              <a:off x="12295631" y="6828917"/>
              <a:ext cx="147827" cy="139065"/>
            </a:xfrm>
            <a:custGeom>
              <a:avLst/>
              <a:gdLst>
                <a:gd name="connsiteX0" fmla="*/ 17621 w 147827"/>
                <a:gd name="connsiteY0" fmla="*/ 22003 h 139065"/>
                <a:gd name="connsiteX1" fmla="*/ 0 w 147827"/>
                <a:gd name="connsiteY1" fmla="*/ 17621 h 139065"/>
                <a:gd name="connsiteX2" fmla="*/ 0 w 147827"/>
                <a:gd name="connsiteY2" fmla="*/ 4382 h 139065"/>
                <a:gd name="connsiteX3" fmla="*/ 34957 w 147827"/>
                <a:gd name="connsiteY3" fmla="*/ 0 h 139065"/>
                <a:gd name="connsiteX4" fmla="*/ 35719 w 147827"/>
                <a:gd name="connsiteY4" fmla="*/ 0 h 139065"/>
                <a:gd name="connsiteX5" fmla="*/ 40862 w 147827"/>
                <a:gd name="connsiteY5" fmla="*/ 4382 h 139065"/>
                <a:gd name="connsiteX6" fmla="*/ 40862 w 147827"/>
                <a:gd name="connsiteY6" fmla="*/ 14669 h 139065"/>
                <a:gd name="connsiteX7" fmla="*/ 40576 w 147827"/>
                <a:gd name="connsiteY7" fmla="*/ 20574 h 139065"/>
                <a:gd name="connsiteX8" fmla="*/ 63817 w 147827"/>
                <a:gd name="connsiteY8" fmla="*/ 6382 h 139065"/>
                <a:gd name="connsiteX9" fmla="*/ 91440 w 147827"/>
                <a:gd name="connsiteY9" fmla="*/ 0 h 139065"/>
                <a:gd name="connsiteX10" fmla="*/ 115348 w 147827"/>
                <a:gd name="connsiteY10" fmla="*/ 5906 h 139065"/>
                <a:gd name="connsiteX11" fmla="*/ 127254 w 147827"/>
                <a:gd name="connsiteY11" fmla="*/ 23908 h 139065"/>
                <a:gd name="connsiteX12" fmla="*/ 130683 w 147827"/>
                <a:gd name="connsiteY12" fmla="*/ 56579 h 139065"/>
                <a:gd name="connsiteX13" fmla="*/ 130683 w 147827"/>
                <a:gd name="connsiteY13" fmla="*/ 125063 h 139065"/>
                <a:gd name="connsiteX14" fmla="*/ 147828 w 147827"/>
                <a:gd name="connsiteY14" fmla="*/ 126778 h 139065"/>
                <a:gd name="connsiteX15" fmla="*/ 147828 w 147827"/>
                <a:gd name="connsiteY15" fmla="*/ 139065 h 139065"/>
                <a:gd name="connsiteX16" fmla="*/ 89821 w 147827"/>
                <a:gd name="connsiteY16" fmla="*/ 139065 h 139065"/>
                <a:gd name="connsiteX17" fmla="*/ 89821 w 147827"/>
                <a:gd name="connsiteY17" fmla="*/ 127064 h 139065"/>
                <a:gd name="connsiteX18" fmla="*/ 104965 w 147827"/>
                <a:gd name="connsiteY18" fmla="*/ 125063 h 139065"/>
                <a:gd name="connsiteX19" fmla="*/ 104965 w 147827"/>
                <a:gd name="connsiteY19" fmla="*/ 56293 h 139065"/>
                <a:gd name="connsiteX20" fmla="*/ 102965 w 147827"/>
                <a:gd name="connsiteY20" fmla="*/ 33623 h 139065"/>
                <a:gd name="connsiteX21" fmla="*/ 95631 w 147827"/>
                <a:gd name="connsiteY21" fmla="*/ 21431 h 139065"/>
                <a:gd name="connsiteX22" fmla="*/ 80010 w 147827"/>
                <a:gd name="connsiteY22" fmla="*/ 17431 h 139065"/>
                <a:gd name="connsiteX23" fmla="*/ 61150 w 147827"/>
                <a:gd name="connsiteY23" fmla="*/ 21812 h 139065"/>
                <a:gd name="connsiteX24" fmla="*/ 43243 w 147827"/>
                <a:gd name="connsiteY24" fmla="*/ 32099 h 139065"/>
                <a:gd name="connsiteX25" fmla="*/ 43243 w 147827"/>
                <a:gd name="connsiteY25" fmla="*/ 124873 h 139065"/>
                <a:gd name="connsiteX26" fmla="*/ 59912 w 147827"/>
                <a:gd name="connsiteY26" fmla="*/ 127064 h 139065"/>
                <a:gd name="connsiteX27" fmla="*/ 59912 w 147827"/>
                <a:gd name="connsiteY27" fmla="*/ 139065 h 139065"/>
                <a:gd name="connsiteX28" fmla="*/ 2191 w 147827"/>
                <a:gd name="connsiteY28" fmla="*/ 139065 h 139065"/>
                <a:gd name="connsiteX29" fmla="*/ 2191 w 147827"/>
                <a:gd name="connsiteY29" fmla="*/ 127064 h 139065"/>
                <a:gd name="connsiteX30" fmla="*/ 17621 w 147827"/>
                <a:gd name="connsiteY30" fmla="*/ 124873 h 139065"/>
                <a:gd name="connsiteX31" fmla="*/ 17621 w 147827"/>
                <a:gd name="connsiteY31" fmla="*/ 22003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5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4" y="17431"/>
                    <a:pt x="67818" y="18859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D8B5656-7F29-1821-ABDE-8ACA05476513}"/>
                </a:ext>
              </a:extLst>
            </p:cNvPr>
            <p:cNvSpPr/>
            <p:nvPr/>
          </p:nvSpPr>
          <p:spPr>
            <a:xfrm>
              <a:off x="11032235" y="7061041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0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1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640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152" y="110300"/>
                    <a:pt x="61151" y="106394"/>
                    <a:pt x="51054" y="102013"/>
                  </a:cubicBezTo>
                  <a:cubicBezTo>
                    <a:pt x="41910" y="97917"/>
                    <a:pt x="34004" y="93821"/>
                    <a:pt x="27146" y="89535"/>
                  </a:cubicBezTo>
                  <a:cubicBezTo>
                    <a:pt x="20288" y="85249"/>
                    <a:pt x="14478" y="79629"/>
                    <a:pt x="9525" y="72485"/>
                  </a:cubicBezTo>
                  <a:cubicBezTo>
                    <a:pt x="4572" y="65437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4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5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396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00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FEBA20E-2407-C233-51B7-17EDC1D58226}"/>
                </a:ext>
              </a:extLst>
            </p:cNvPr>
            <p:cNvSpPr/>
            <p:nvPr/>
          </p:nvSpPr>
          <p:spPr>
            <a:xfrm>
              <a:off x="11173396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6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7 w 120205"/>
                <a:gd name="connsiteY14" fmla="*/ 118300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4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5" y="94012"/>
                    <a:pt x="70485" y="92012"/>
                  </a:cubicBezTo>
                  <a:cubicBezTo>
                    <a:pt x="66485" y="90011"/>
                    <a:pt x="60770" y="88964"/>
                    <a:pt x="53435" y="88964"/>
                  </a:cubicBezTo>
                  <a:cubicBezTo>
                    <a:pt x="45148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39" y="84201"/>
                    <a:pt x="16954" y="81248"/>
                  </a:cubicBezTo>
                  <a:cubicBezTo>
                    <a:pt x="22670" y="78296"/>
                    <a:pt x="29242" y="75724"/>
                    <a:pt x="36766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5" y="77915"/>
                    <a:pt x="98393" y="83058"/>
                    <a:pt x="101346" y="90106"/>
                  </a:cubicBezTo>
                  <a:cubicBezTo>
                    <a:pt x="104299" y="97155"/>
                    <a:pt x="105727" y="106490"/>
                    <a:pt x="105727" y="118300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9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4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D02544D-7322-E0DC-21CB-17B20F44D1B3}"/>
                </a:ext>
              </a:extLst>
            </p:cNvPr>
            <p:cNvSpPr/>
            <p:nvPr/>
          </p:nvSpPr>
          <p:spPr>
            <a:xfrm>
              <a:off x="11307889" y="7105904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1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1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8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158 h 139064"/>
                <a:gd name="connsiteX14" fmla="*/ 147828 w 147828"/>
                <a:gd name="connsiteY14" fmla="*/ 126873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3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336 h 139064"/>
                <a:gd name="connsiteX22" fmla="*/ 80010 w 147828"/>
                <a:gd name="connsiteY22" fmla="*/ 17335 h 139064"/>
                <a:gd name="connsiteX23" fmla="*/ 61150 w 147828"/>
                <a:gd name="connsiteY23" fmla="*/ 21717 h 139064"/>
                <a:gd name="connsiteX24" fmla="*/ 43244 w 147828"/>
                <a:gd name="connsiteY24" fmla="*/ 32004 h 139064"/>
                <a:gd name="connsiteX25" fmla="*/ 43244 w 147828"/>
                <a:gd name="connsiteY25" fmla="*/ 124777 h 139064"/>
                <a:gd name="connsiteX26" fmla="*/ 59912 w 147828"/>
                <a:gd name="connsiteY26" fmla="*/ 126968 h 139064"/>
                <a:gd name="connsiteX27" fmla="*/ 59912 w 147828"/>
                <a:gd name="connsiteY27" fmla="*/ 138970 h 139064"/>
                <a:gd name="connsiteX28" fmla="*/ 2191 w 147828"/>
                <a:gd name="connsiteY28" fmla="*/ 138970 h 139064"/>
                <a:gd name="connsiteX29" fmla="*/ 2191 w 147828"/>
                <a:gd name="connsiteY29" fmla="*/ 126968 h 139064"/>
                <a:gd name="connsiteX30" fmla="*/ 17621 w 147828"/>
                <a:gd name="connsiteY30" fmla="*/ 124777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8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158"/>
                  </a:lnTo>
                  <a:lnTo>
                    <a:pt x="147828" y="126873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3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099"/>
                    <a:pt x="99250" y="24098"/>
                    <a:pt x="95631" y="21336"/>
                  </a:cubicBezTo>
                  <a:cubicBezTo>
                    <a:pt x="92012" y="18669"/>
                    <a:pt x="86773" y="17335"/>
                    <a:pt x="80010" y="17335"/>
                  </a:cubicBezTo>
                  <a:cubicBezTo>
                    <a:pt x="74104" y="17335"/>
                    <a:pt x="67818" y="18764"/>
                    <a:pt x="61150" y="21717"/>
                  </a:cubicBezTo>
                  <a:cubicBezTo>
                    <a:pt x="54483" y="24670"/>
                    <a:pt x="48482" y="28099"/>
                    <a:pt x="43244" y="32004"/>
                  </a:cubicBezTo>
                  <a:lnTo>
                    <a:pt x="43244" y="124777"/>
                  </a:lnTo>
                  <a:lnTo>
                    <a:pt x="59912" y="126968"/>
                  </a:lnTo>
                  <a:lnTo>
                    <a:pt x="59912" y="138970"/>
                  </a:lnTo>
                  <a:lnTo>
                    <a:pt x="2191" y="138970"/>
                  </a:lnTo>
                  <a:lnTo>
                    <a:pt x="2191" y="126968"/>
                  </a:lnTo>
                  <a:lnTo>
                    <a:pt x="17621" y="124777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4620363-F448-1875-ABD4-70A84D39D4D5}"/>
                </a:ext>
              </a:extLst>
            </p:cNvPr>
            <p:cNvSpPr/>
            <p:nvPr/>
          </p:nvSpPr>
          <p:spPr>
            <a:xfrm>
              <a:off x="1147314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5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5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9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5921251-7E43-67BB-5A8C-F7D1B8A68AD6}"/>
                </a:ext>
              </a:extLst>
            </p:cNvPr>
            <p:cNvSpPr/>
            <p:nvPr/>
          </p:nvSpPr>
          <p:spPr>
            <a:xfrm>
              <a:off x="11607164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5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5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8" y="24193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6DAC8A7-2B92-7A0A-3234-5301D28ADB70}"/>
                </a:ext>
              </a:extLst>
            </p:cNvPr>
            <p:cNvSpPr/>
            <p:nvPr/>
          </p:nvSpPr>
          <p:spPr>
            <a:xfrm>
              <a:off x="11710034" y="7106094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6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1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4 w 120205"/>
                <a:gd name="connsiteY29" fmla="*/ 111633 h 141541"/>
                <a:gd name="connsiteX30" fmla="*/ 81344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922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350"/>
                    <a:pt x="64960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0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4" y="111633"/>
                  </a:cubicBezTo>
                  <a:lnTo>
                    <a:pt x="81344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817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24DDC65-5189-09FD-3615-2481FFC4D708}"/>
                </a:ext>
              </a:extLst>
            </p:cNvPr>
            <p:cNvSpPr/>
            <p:nvPr/>
          </p:nvSpPr>
          <p:spPr>
            <a:xfrm>
              <a:off x="11844051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4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4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7" y="24193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1DD87133-B215-305D-FE64-9F13D3FF5438}"/>
                </a:ext>
              </a:extLst>
            </p:cNvPr>
            <p:cNvSpPr/>
            <p:nvPr/>
          </p:nvSpPr>
          <p:spPr>
            <a:xfrm>
              <a:off x="11946635" y="7105523"/>
              <a:ext cx="112585" cy="142112"/>
            </a:xfrm>
            <a:custGeom>
              <a:avLst/>
              <a:gdLst>
                <a:gd name="connsiteX0" fmla="*/ 15526 w 112585"/>
                <a:gd name="connsiteY0" fmla="*/ 122777 h 142112"/>
                <a:gd name="connsiteX1" fmla="*/ 0 w 112585"/>
                <a:gd name="connsiteY1" fmla="*/ 71152 h 142112"/>
                <a:gd name="connsiteX2" fmla="*/ 8096 w 112585"/>
                <a:gd name="connsiteY2" fmla="*/ 33719 h 142112"/>
                <a:gd name="connsiteX3" fmla="*/ 30766 w 112585"/>
                <a:gd name="connsiteY3" fmla="*/ 8763 h 142112"/>
                <a:gd name="connsiteX4" fmla="*/ 63913 w 112585"/>
                <a:gd name="connsiteY4" fmla="*/ 0 h 142112"/>
                <a:gd name="connsiteX5" fmla="*/ 99251 w 112585"/>
                <a:gd name="connsiteY5" fmla="*/ 12573 h 142112"/>
                <a:gd name="connsiteX6" fmla="*/ 112586 w 112585"/>
                <a:gd name="connsiteY6" fmla="*/ 48673 h 142112"/>
                <a:gd name="connsiteX7" fmla="*/ 110871 w 112585"/>
                <a:gd name="connsiteY7" fmla="*/ 71438 h 142112"/>
                <a:gd name="connsiteX8" fmla="*/ 26670 w 112585"/>
                <a:gd name="connsiteY8" fmla="*/ 71438 h 142112"/>
                <a:gd name="connsiteX9" fmla="*/ 37910 w 112585"/>
                <a:gd name="connsiteY9" fmla="*/ 110490 h 142112"/>
                <a:gd name="connsiteX10" fmla="*/ 68485 w 112585"/>
                <a:gd name="connsiteY10" fmla="*/ 125254 h 142112"/>
                <a:gd name="connsiteX11" fmla="*/ 88964 w 112585"/>
                <a:gd name="connsiteY11" fmla="*/ 121729 h 142112"/>
                <a:gd name="connsiteX12" fmla="*/ 105442 w 112585"/>
                <a:gd name="connsiteY12" fmla="*/ 113252 h 142112"/>
                <a:gd name="connsiteX13" fmla="*/ 110109 w 112585"/>
                <a:gd name="connsiteY13" fmla="*/ 124015 h 142112"/>
                <a:gd name="connsiteX14" fmla="*/ 89059 w 112585"/>
                <a:gd name="connsiteY14" fmla="*/ 136779 h 142112"/>
                <a:gd name="connsiteX15" fmla="*/ 60674 w 112585"/>
                <a:gd name="connsiteY15" fmla="*/ 142113 h 142112"/>
                <a:gd name="connsiteX16" fmla="*/ 15526 w 112585"/>
                <a:gd name="connsiteY16" fmla="*/ 122777 h 142112"/>
                <a:gd name="connsiteX17" fmla="*/ 85630 w 112585"/>
                <a:gd name="connsiteY17" fmla="*/ 58388 h 142112"/>
                <a:gd name="connsiteX18" fmla="*/ 86392 w 112585"/>
                <a:gd name="connsiteY18" fmla="*/ 47911 h 142112"/>
                <a:gd name="connsiteX19" fmla="*/ 79629 w 112585"/>
                <a:gd name="connsiteY19" fmla="*/ 22860 h 142112"/>
                <a:gd name="connsiteX20" fmla="*/ 59150 w 112585"/>
                <a:gd name="connsiteY20" fmla="*/ 13716 h 142112"/>
                <a:gd name="connsiteX21" fmla="*/ 36481 w 112585"/>
                <a:gd name="connsiteY21" fmla="*/ 24003 h 142112"/>
                <a:gd name="connsiteX22" fmla="*/ 26765 w 112585"/>
                <a:gd name="connsiteY22" fmla="*/ 58483 h 142112"/>
                <a:gd name="connsiteX23" fmla="*/ 85630 w 112585"/>
                <a:gd name="connsiteY23" fmla="*/ 58483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112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6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113"/>
                    <a:pt x="60674" y="142113"/>
                  </a:cubicBezTo>
                  <a:cubicBezTo>
                    <a:pt x="40958" y="142018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1" y="17145"/>
                    <a:pt x="36481" y="24003"/>
                  </a:cubicBezTo>
                  <a:cubicBezTo>
                    <a:pt x="30861" y="30861"/>
                    <a:pt x="27623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3BA8EA6-3552-FE9B-3598-0404E7C42B99}"/>
                </a:ext>
              </a:extLst>
            </p:cNvPr>
            <p:cNvSpPr/>
            <p:nvPr/>
          </p:nvSpPr>
          <p:spPr>
            <a:xfrm>
              <a:off x="12138945" y="7061327"/>
              <a:ext cx="140969" cy="183546"/>
            </a:xfrm>
            <a:custGeom>
              <a:avLst/>
              <a:gdLst>
                <a:gd name="connsiteX0" fmla="*/ 20288 w 140969"/>
                <a:gd name="connsiteY0" fmla="*/ 16954 h 183546"/>
                <a:gd name="connsiteX1" fmla="*/ 1238 w 140969"/>
                <a:gd name="connsiteY1" fmla="*/ 14002 h 183546"/>
                <a:gd name="connsiteX2" fmla="*/ 1238 w 140969"/>
                <a:gd name="connsiteY2" fmla="*/ 1715 h 183546"/>
                <a:gd name="connsiteX3" fmla="*/ 33814 w 140969"/>
                <a:gd name="connsiteY3" fmla="*/ 1715 h 183546"/>
                <a:gd name="connsiteX4" fmla="*/ 51149 w 140969"/>
                <a:gd name="connsiteY4" fmla="*/ 952 h 183546"/>
                <a:gd name="connsiteX5" fmla="*/ 76105 w 140969"/>
                <a:gd name="connsiteY5" fmla="*/ 0 h 183546"/>
                <a:gd name="connsiteX6" fmla="*/ 126302 w 140969"/>
                <a:gd name="connsiteY6" fmla="*/ 13240 h 183546"/>
                <a:gd name="connsiteX7" fmla="*/ 140970 w 140969"/>
                <a:gd name="connsiteY7" fmla="*/ 52388 h 183546"/>
                <a:gd name="connsiteX8" fmla="*/ 131921 w 140969"/>
                <a:gd name="connsiteY8" fmla="*/ 86392 h 183546"/>
                <a:gd name="connsiteX9" fmla="*/ 106870 w 140969"/>
                <a:gd name="connsiteY9" fmla="*/ 108394 h 183546"/>
                <a:gd name="connsiteX10" fmla="*/ 70009 w 140969"/>
                <a:gd name="connsiteY10" fmla="*/ 116015 h 183546"/>
                <a:gd name="connsiteX11" fmla="*/ 55531 w 140969"/>
                <a:gd name="connsiteY11" fmla="*/ 115633 h 183546"/>
                <a:gd name="connsiteX12" fmla="*/ 46482 w 140969"/>
                <a:gd name="connsiteY12" fmla="*/ 115062 h 183546"/>
                <a:gd name="connsiteX13" fmla="*/ 46482 w 140969"/>
                <a:gd name="connsiteY13" fmla="*/ 168878 h 183546"/>
                <a:gd name="connsiteX14" fmla="*/ 80010 w 140969"/>
                <a:gd name="connsiteY14" fmla="*/ 171545 h 183546"/>
                <a:gd name="connsiteX15" fmla="*/ 80010 w 140969"/>
                <a:gd name="connsiteY15" fmla="*/ 183547 h 183546"/>
                <a:gd name="connsiteX16" fmla="*/ 0 w 140969"/>
                <a:gd name="connsiteY16" fmla="*/ 183547 h 183546"/>
                <a:gd name="connsiteX17" fmla="*/ 0 w 140969"/>
                <a:gd name="connsiteY17" fmla="*/ 171545 h 183546"/>
                <a:gd name="connsiteX18" fmla="*/ 20288 w 140969"/>
                <a:gd name="connsiteY18" fmla="*/ 169069 h 183546"/>
                <a:gd name="connsiteX19" fmla="*/ 20288 w 140969"/>
                <a:gd name="connsiteY19" fmla="*/ 16954 h 183546"/>
                <a:gd name="connsiteX20" fmla="*/ 70009 w 140969"/>
                <a:gd name="connsiteY20" fmla="*/ 102775 h 183546"/>
                <a:gd name="connsiteX21" fmla="*/ 101441 w 140969"/>
                <a:gd name="connsiteY21" fmla="*/ 91059 h 183546"/>
                <a:gd name="connsiteX22" fmla="*/ 113538 w 140969"/>
                <a:gd name="connsiteY22" fmla="*/ 52578 h 183546"/>
                <a:gd name="connsiteX23" fmla="*/ 103061 w 140969"/>
                <a:gd name="connsiteY23" fmla="*/ 22384 h 183546"/>
                <a:gd name="connsiteX24" fmla="*/ 70294 w 140969"/>
                <a:gd name="connsiteY24" fmla="*/ 13240 h 183546"/>
                <a:gd name="connsiteX25" fmla="*/ 53626 w 140969"/>
                <a:gd name="connsiteY25" fmla="*/ 14192 h 183546"/>
                <a:gd name="connsiteX26" fmla="*/ 46482 w 140969"/>
                <a:gd name="connsiteY26" fmla="*/ 14669 h 183546"/>
                <a:gd name="connsiteX27" fmla="*/ 46482 w 140969"/>
                <a:gd name="connsiteY27" fmla="*/ 101536 h 183546"/>
                <a:gd name="connsiteX28" fmla="*/ 70009 w 140969"/>
                <a:gd name="connsiteY28" fmla="*/ 102775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69" h="183546">
                  <a:moveTo>
                    <a:pt x="20288" y="16954"/>
                  </a:moveTo>
                  <a:lnTo>
                    <a:pt x="1238" y="14002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2"/>
                  </a:cubicBezTo>
                  <a:cubicBezTo>
                    <a:pt x="59912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2" y="13240"/>
                  </a:cubicBezTo>
                  <a:cubicBezTo>
                    <a:pt x="136112" y="21907"/>
                    <a:pt x="140970" y="34957"/>
                    <a:pt x="140970" y="52388"/>
                  </a:cubicBezTo>
                  <a:cubicBezTo>
                    <a:pt x="140970" y="65437"/>
                    <a:pt x="137922" y="76771"/>
                    <a:pt x="131921" y="86392"/>
                  </a:cubicBezTo>
                  <a:cubicBezTo>
                    <a:pt x="125920" y="96012"/>
                    <a:pt x="117539" y="103346"/>
                    <a:pt x="106870" y="108394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3"/>
                  </a:cubicBezTo>
                  <a:cubicBezTo>
                    <a:pt x="50578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954"/>
                  </a:lnTo>
                  <a:close/>
                  <a:moveTo>
                    <a:pt x="70009" y="102775"/>
                  </a:moveTo>
                  <a:cubicBezTo>
                    <a:pt x="82867" y="102775"/>
                    <a:pt x="93345" y="98869"/>
                    <a:pt x="101441" y="91059"/>
                  </a:cubicBezTo>
                  <a:cubicBezTo>
                    <a:pt x="109537" y="83248"/>
                    <a:pt x="113538" y="70390"/>
                    <a:pt x="113538" y="52578"/>
                  </a:cubicBezTo>
                  <a:cubicBezTo>
                    <a:pt x="113538" y="38576"/>
                    <a:pt x="110014" y="28480"/>
                    <a:pt x="103061" y="22384"/>
                  </a:cubicBezTo>
                  <a:cubicBezTo>
                    <a:pt x="96012" y="16288"/>
                    <a:pt x="85154" y="13240"/>
                    <a:pt x="70294" y="13240"/>
                  </a:cubicBezTo>
                  <a:cubicBezTo>
                    <a:pt x="65056" y="13240"/>
                    <a:pt x="59531" y="13621"/>
                    <a:pt x="53626" y="14192"/>
                  </a:cubicBezTo>
                  <a:cubicBezTo>
                    <a:pt x="50006" y="14573"/>
                    <a:pt x="47625" y="14669"/>
                    <a:pt x="46482" y="14669"/>
                  </a:cubicBezTo>
                  <a:lnTo>
                    <a:pt x="46482" y="101536"/>
                  </a:lnTo>
                  <a:cubicBezTo>
                    <a:pt x="51054" y="102394"/>
                    <a:pt x="58960" y="102775"/>
                    <a:pt x="70009" y="102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40D4C3C-D879-3677-B938-913E7DEC2B22}"/>
                </a:ext>
              </a:extLst>
            </p:cNvPr>
            <p:cNvSpPr/>
            <p:nvPr/>
          </p:nvSpPr>
          <p:spPr>
            <a:xfrm>
              <a:off x="12294774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9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9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728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19BFC5E-7A1D-CB28-61F0-1DDF2D974A55}"/>
                </a:ext>
              </a:extLst>
            </p:cNvPr>
            <p:cNvSpPr/>
            <p:nvPr/>
          </p:nvSpPr>
          <p:spPr>
            <a:xfrm>
              <a:off x="12440220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4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97 h 203168"/>
                <a:gd name="connsiteX20" fmla="*/ 45244 w 138779"/>
                <a:gd name="connsiteY20" fmla="*/ 182404 h 203168"/>
                <a:gd name="connsiteX21" fmla="*/ 53721 w 138779"/>
                <a:gd name="connsiteY21" fmla="*/ 187928 h 203168"/>
                <a:gd name="connsiteX22" fmla="*/ 69533 w 138779"/>
                <a:gd name="connsiteY22" fmla="*/ 190024 h 203168"/>
                <a:gd name="connsiteX23" fmla="*/ 99917 w 138779"/>
                <a:gd name="connsiteY23" fmla="*/ 174879 h 203168"/>
                <a:gd name="connsiteX24" fmla="*/ 111442 w 138779"/>
                <a:gd name="connsiteY24" fmla="*/ 130588 h 203168"/>
                <a:gd name="connsiteX25" fmla="*/ 101441 w 138779"/>
                <a:gd name="connsiteY25" fmla="*/ 91440 h 203168"/>
                <a:gd name="connsiteX26" fmla="*/ 75533 w 138779"/>
                <a:gd name="connsiteY26" fmla="*/ 78486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4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97"/>
                  </a:cubicBezTo>
                  <a:lnTo>
                    <a:pt x="45244" y="182404"/>
                  </a:lnTo>
                  <a:cubicBezTo>
                    <a:pt x="46196" y="184690"/>
                    <a:pt x="49054" y="186499"/>
                    <a:pt x="53721" y="187928"/>
                  </a:cubicBezTo>
                  <a:cubicBezTo>
                    <a:pt x="58388" y="189357"/>
                    <a:pt x="63627" y="190024"/>
                    <a:pt x="69533" y="190024"/>
                  </a:cubicBezTo>
                  <a:cubicBezTo>
                    <a:pt x="82105" y="190024"/>
                    <a:pt x="92202" y="184976"/>
                    <a:pt x="99917" y="174879"/>
                  </a:cubicBezTo>
                  <a:cubicBezTo>
                    <a:pt x="107633" y="164783"/>
                    <a:pt x="111442" y="150019"/>
                    <a:pt x="111442" y="130588"/>
                  </a:cubicBezTo>
                  <a:cubicBezTo>
                    <a:pt x="111442" y="113157"/>
                    <a:pt x="108109" y="100108"/>
                    <a:pt x="101441" y="91440"/>
                  </a:cubicBezTo>
                  <a:cubicBezTo>
                    <a:pt x="94774" y="82772"/>
                    <a:pt x="86106" y="78486"/>
                    <a:pt x="75533" y="78486"/>
                  </a:cubicBezTo>
                  <a:cubicBezTo>
                    <a:pt x="69152" y="78295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C691D1E-968A-3B51-ABC1-C30DED3DEDAA}"/>
                </a:ext>
              </a:extLst>
            </p:cNvPr>
            <p:cNvSpPr/>
            <p:nvPr/>
          </p:nvSpPr>
          <p:spPr>
            <a:xfrm>
              <a:off x="12598336" y="7044372"/>
              <a:ext cx="66103" cy="200501"/>
            </a:xfrm>
            <a:custGeom>
              <a:avLst/>
              <a:gdLst>
                <a:gd name="connsiteX0" fmla="*/ 19812 w 66103"/>
                <a:gd name="connsiteY0" fmla="*/ 17907 h 200501"/>
                <a:gd name="connsiteX1" fmla="*/ 0 w 66103"/>
                <a:gd name="connsiteY1" fmla="*/ 15240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907"/>
                  </a:moveTo>
                  <a:lnTo>
                    <a:pt x="0" y="15240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A958979-F68F-D6E5-979D-3979359C87C7}"/>
                </a:ext>
              </a:extLst>
            </p:cNvPr>
            <p:cNvSpPr/>
            <p:nvPr/>
          </p:nvSpPr>
          <p:spPr>
            <a:xfrm>
              <a:off x="12681012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813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8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8" y="1714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8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A9B1549-B812-6E65-C005-3369111EC627}"/>
                </a:ext>
              </a:extLst>
            </p:cNvPr>
            <p:cNvSpPr/>
            <p:nvPr/>
          </p:nvSpPr>
          <p:spPr>
            <a:xfrm>
              <a:off x="12760448" y="7105427"/>
              <a:ext cx="107158" cy="142303"/>
            </a:xfrm>
            <a:custGeom>
              <a:avLst/>
              <a:gdLst>
                <a:gd name="connsiteX0" fmla="*/ 7813 w 107158"/>
                <a:gd name="connsiteY0" fmla="*/ 35719 h 142303"/>
                <a:gd name="connsiteX1" fmla="*/ 31340 w 107158"/>
                <a:gd name="connsiteY1" fmla="*/ 9620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9 h 142303"/>
                <a:gd name="connsiteX6" fmla="*/ 88014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813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719"/>
                  </a:moveTo>
                  <a:cubicBezTo>
                    <a:pt x="13147" y="24765"/>
                    <a:pt x="20958" y="16097"/>
                    <a:pt x="31340" y="9620"/>
                  </a:cubicBezTo>
                  <a:cubicBezTo>
                    <a:pt x="41722" y="3143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4"/>
                    <a:pt x="104873" y="7429"/>
                  </a:cubicBezTo>
                  <a:lnTo>
                    <a:pt x="103920" y="45149"/>
                  </a:lnTo>
                  <a:lnTo>
                    <a:pt x="88014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289" y="97917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813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1A802F3-9720-F0B3-8D39-676D982A511F}"/>
                </a:ext>
              </a:extLst>
            </p:cNvPr>
            <p:cNvSpPr/>
            <p:nvPr/>
          </p:nvSpPr>
          <p:spPr>
            <a:xfrm>
              <a:off x="1288865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5 w 120205"/>
                <a:gd name="connsiteY16" fmla="*/ 196882 h 211550"/>
                <a:gd name="connsiteX17" fmla="*/ 120205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1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294 w 120205"/>
                <a:gd name="connsiteY45" fmla="*/ 190976 h 211550"/>
                <a:gd name="connsiteX46" fmla="*/ 81439 w 120205"/>
                <a:gd name="connsiteY46" fmla="*/ 181642 h 211550"/>
                <a:gd name="connsiteX47" fmla="*/ 81439 w 120205"/>
                <a:gd name="connsiteY47" fmla="*/ 139541 h 211550"/>
                <a:gd name="connsiteX48" fmla="*/ 41148 w 120205"/>
                <a:gd name="connsiteY48" fmla="*/ 147733 h 211550"/>
                <a:gd name="connsiteX49" fmla="*/ 27527 w 120205"/>
                <a:gd name="connsiteY49" fmla="*/ 169164 h 211550"/>
                <a:gd name="connsiteX50" fmla="*/ 34004 w 120205"/>
                <a:gd name="connsiteY50" fmla="*/ 188595 h 211550"/>
                <a:gd name="connsiteX51" fmla="*/ 51530 w 120205"/>
                <a:gd name="connsiteY51" fmla="*/ 194881 h 211550"/>
                <a:gd name="connsiteX52" fmla="*/ 66294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5" y="196882"/>
                  </a:lnTo>
                  <a:lnTo>
                    <a:pt x="120205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1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191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294" y="190976"/>
                  </a:moveTo>
                  <a:cubicBezTo>
                    <a:pt x="71818" y="188404"/>
                    <a:pt x="76867" y="185261"/>
                    <a:pt x="81439" y="181642"/>
                  </a:cubicBezTo>
                  <a:lnTo>
                    <a:pt x="81439" y="139541"/>
                  </a:lnTo>
                  <a:cubicBezTo>
                    <a:pt x="63627" y="139541"/>
                    <a:pt x="50197" y="142304"/>
                    <a:pt x="41148" y="147733"/>
                  </a:cubicBezTo>
                  <a:cubicBezTo>
                    <a:pt x="32099" y="153162"/>
                    <a:pt x="27527" y="160306"/>
                    <a:pt x="27527" y="169164"/>
                  </a:cubicBezTo>
                  <a:cubicBezTo>
                    <a:pt x="27527" y="178022"/>
                    <a:pt x="29718" y="184499"/>
                    <a:pt x="34004" y="188595"/>
                  </a:cubicBezTo>
                  <a:cubicBezTo>
                    <a:pt x="38291" y="192786"/>
                    <a:pt x="44196" y="194881"/>
                    <a:pt x="51530" y="194881"/>
                  </a:cubicBezTo>
                  <a:cubicBezTo>
                    <a:pt x="55817" y="194881"/>
                    <a:pt x="60674" y="193548"/>
                    <a:pt x="66294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95" name="Graphic 4">
            <a:extLst>
              <a:ext uri="{FF2B5EF4-FFF2-40B4-BE49-F238E27FC236}">
                <a16:creationId xmlns:a16="http://schemas.microsoft.com/office/drawing/2014/main" id="{F4C30344-6BF4-AB75-689D-EE5C860017C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82047" y="6650466"/>
            <a:ext cx="1126588" cy="2668339"/>
            <a:chOff x="10829925" y="5504656"/>
            <a:chExt cx="2727503" cy="2727674"/>
          </a:xfrm>
        </p:grpSpPr>
        <p:sp>
          <p:nvSpPr>
            <p:cNvPr id="96" name="Freeform: Shape 100">
              <a:extLst>
                <a:ext uri="{FF2B5EF4-FFF2-40B4-BE49-F238E27FC236}">
                  <a16:creationId xmlns:a16="http://schemas.microsoft.com/office/drawing/2014/main" id="{A0C9F190-2F23-2D5B-DBA7-5075FC060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9925" y="5504751"/>
              <a:ext cx="2397251" cy="2727578"/>
            </a:xfrm>
            <a:custGeom>
              <a:avLst/>
              <a:gdLst>
                <a:gd name="T0" fmla="*/ 1363980 w 2397251"/>
                <a:gd name="T1" fmla="*/ 2727579 h 2727578"/>
                <a:gd name="T2" fmla="*/ 2397252 w 2397251"/>
                <a:gd name="T3" fmla="*/ 2253329 h 2727578"/>
                <a:gd name="T4" fmla="*/ 1363980 w 2397251"/>
                <a:gd name="T5" fmla="*/ 1364647 h 2727578"/>
                <a:gd name="T6" fmla="*/ 1363980 w 2397251"/>
                <a:gd name="T7" fmla="*/ 0 h 2727578"/>
                <a:gd name="T8" fmla="*/ 0 w 2397251"/>
                <a:gd name="T9" fmla="*/ 1364075 h 2727578"/>
                <a:gd name="T10" fmla="*/ 1363980 w 2397251"/>
                <a:gd name="T11" fmla="*/ 2727579 h 2727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97251" h="2727578">
                  <a:moveTo>
                    <a:pt x="1363980" y="2727579"/>
                  </a:moveTo>
                  <a:cubicBezTo>
                    <a:pt x="1746980" y="2727389"/>
                    <a:pt x="2127695" y="2566321"/>
                    <a:pt x="2397252" y="2253329"/>
                  </a:cubicBezTo>
                  <a:lnTo>
                    <a:pt x="1363980" y="1364647"/>
                  </a:lnTo>
                  <a:lnTo>
                    <a:pt x="1363980" y="0"/>
                  </a:lnTo>
                  <a:cubicBezTo>
                    <a:pt x="610648" y="0"/>
                    <a:pt x="0" y="610743"/>
                    <a:pt x="0" y="1364075"/>
                  </a:cubicBezTo>
                  <a:cubicBezTo>
                    <a:pt x="0" y="2117312"/>
                    <a:pt x="610648" y="2727579"/>
                    <a:pt x="1363980" y="272757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97" name="Freeform: Shape 101">
              <a:extLst>
                <a:ext uri="{FF2B5EF4-FFF2-40B4-BE49-F238E27FC236}">
                  <a16:creationId xmlns:a16="http://schemas.microsoft.com/office/drawing/2014/main" id="{3D9CCD8D-601F-25DD-2572-8F48E4A09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2762" y="5504656"/>
              <a:ext cx="1364666" cy="2253710"/>
            </a:xfrm>
            <a:custGeom>
              <a:avLst/>
              <a:gdLst>
                <a:gd name="T0" fmla="*/ 890016 w 1364666"/>
                <a:gd name="T1" fmla="*/ 329756 h 2253710"/>
                <a:gd name="T2" fmla="*/ 1143 w 1364666"/>
                <a:gd name="T3" fmla="*/ 0 h 2253710"/>
                <a:gd name="T4" fmla="*/ 0 w 1364666"/>
                <a:gd name="T5" fmla="*/ 1363789 h 2253710"/>
                <a:gd name="T6" fmla="*/ 1034701 w 1364666"/>
                <a:gd name="T7" fmla="*/ 2253710 h 2253710"/>
                <a:gd name="T8" fmla="*/ 890016 w 1364666"/>
                <a:gd name="T9" fmla="*/ 329756 h 2253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4666" h="2253710">
                  <a:moveTo>
                    <a:pt x="890016" y="329756"/>
                  </a:moveTo>
                  <a:cubicBezTo>
                    <a:pt x="632651" y="108395"/>
                    <a:pt x="316325" y="191"/>
                    <a:pt x="1143" y="0"/>
                  </a:cubicBezTo>
                  <a:lnTo>
                    <a:pt x="0" y="1363789"/>
                  </a:lnTo>
                  <a:lnTo>
                    <a:pt x="1034701" y="2253710"/>
                  </a:lnTo>
                  <a:cubicBezTo>
                    <a:pt x="1526000" y="1682496"/>
                    <a:pt x="1461230" y="820960"/>
                    <a:pt x="890016" y="3297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</p:spTree>
    <p:extLst>
      <p:ext uri="{BB962C8B-B14F-4D97-AF65-F5344CB8AC3E}">
        <p14:creationId xmlns:p14="http://schemas.microsoft.com/office/powerpoint/2010/main" val="2223025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SBN Titl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1D47BB-2042-8DCB-C259-FCEB773DB4D5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EDE288FD-7F5A-16C8-B009-771E02E7669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3C8F75F8-E570-C375-9B3A-7A017EF65DFF}"/>
              </a:ext>
            </a:extLst>
          </p:cNvPr>
          <p:cNvGrpSpPr/>
          <p:nvPr/>
        </p:nvGrpSpPr>
        <p:grpSpPr>
          <a:xfrm>
            <a:off x="342496" y="853114"/>
            <a:ext cx="1159582" cy="112761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73AA4C69-4E95-60DD-F23E-A2BE72989934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72627CA-1524-D338-CFC8-88C04AD22EFD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1F5C4E54-A70C-786C-D26F-FC5481909962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3752302-2F86-F58C-2071-4BE4DACC0C97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B8C405C-6621-8C9A-C5D5-645C00A7B055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354EA5B-1644-0F5A-3C8A-01F34D36634E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59ACEC04-F312-64FE-E5C2-C480BAC99469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A6DDF13-4EA4-DF28-DB7C-B88F6A2297A0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B2A5B68-2A23-98FE-D5D9-7B319A320018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9FF7197-29B9-0B52-F421-6DE574644EC3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71740D2-C88C-A11A-830C-8D55962A99CA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4C5AA3D-5BE2-DA89-BC69-BD93AF2068E9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E7D00C2-B02B-2619-D832-3AC782E947BB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2783D17-1E6A-1266-2F1C-621D241B069D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E962751F-3129-9390-7E8F-738EE86792C0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D02E78F-B040-DE19-E0A7-98B6901E9DCA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2E1DE34-BD99-29BD-80DD-E5C3B6A8B595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C0B7472-BE6A-69D7-78A7-3028A6DFF58A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571AE63-8255-1C13-D885-5FBA40FAD444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FC251FF-33EF-7C8D-C247-BE4D6448F566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2C1E1519-379B-D8B4-DCF9-626208F8C108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6796D1A1-EBEB-F4EB-C2CB-22C56ED64103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4C007369-794A-09B0-F5DB-56BC117327B5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D6A4941F-118D-364E-871D-FF2C8C2DAB3A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BE547FA-244F-6E02-7AA1-9199C78BDF87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452C3422-9128-73E9-B6EB-8B9053801BF6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BF8D315-46ED-C700-6A93-4C9BEC86A1AF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C4EE6BE1-716B-D47A-3E73-E3EDD99FF066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F6F0B13B-6933-372B-70A7-B73D41477321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58C0D4B0-A993-2E45-5436-06D5BEA4B1D7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A1A034E-57B6-3A7C-C55F-3AF940FF222E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7A598565-6339-A8BA-01D0-9B6EBC7DF394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4BD9F13-4CA7-4803-2856-277D765C1B57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D796CB24-C624-67D4-D0B7-13CAA791BF82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FE4CA67-69F6-AFB6-DA11-F393D8CE6F07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60777C5-E2B7-8F01-FAB5-B838C65AB965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78185750-A25B-311D-310E-6C92DF3D66D1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F40D7DF6-6C9F-6CF3-55C5-0A9CA849BD8C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813F94FE-E817-8E50-CFFC-C182C0D1CEC8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D2A07CFC-1836-DDB0-F7EE-623884EB97FA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2AC7AAC0-FE10-4395-700D-FBD9573E47FF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B323B0C6-541A-F6FB-000B-5A79167AEA02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EA87FDE1-D0BC-69F9-2EB4-F9AD1CC56770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168">
            <a:extLst>
              <a:ext uri="{FF2B5EF4-FFF2-40B4-BE49-F238E27FC236}">
                <a16:creationId xmlns:a16="http://schemas.microsoft.com/office/drawing/2014/main" id="{7236833E-2219-1CE0-6150-32CF23BF4FF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73684" y="6379090"/>
            <a:ext cx="1143314" cy="2706774"/>
            <a:chOff x="10806112" y="5480844"/>
            <a:chExt cx="2769679" cy="2769584"/>
          </a:xfrm>
        </p:grpSpPr>
        <p:sp>
          <p:nvSpPr>
            <p:cNvPr id="51" name="Freeform: Shape 53">
              <a:extLst>
                <a:ext uri="{FF2B5EF4-FFF2-40B4-BE49-F238E27FC236}">
                  <a16:creationId xmlns:a16="http://schemas.microsoft.com/office/drawing/2014/main" id="{101F1A8F-8A35-05A6-45F8-3C8C22422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2" y="5480844"/>
              <a:ext cx="1384839" cy="2769584"/>
            </a:xfrm>
            <a:custGeom>
              <a:avLst/>
              <a:gdLst>
                <a:gd name="T0" fmla="*/ 1384840 w 1384839"/>
                <a:gd name="T1" fmla="*/ 2769584 h 2769584"/>
                <a:gd name="T2" fmla="*/ 0 w 1384839"/>
                <a:gd name="T3" fmla="*/ 1384840 h 2769584"/>
                <a:gd name="T4" fmla="*/ 1384840 w 1384839"/>
                <a:gd name="T5" fmla="*/ 0 h 2769584"/>
                <a:gd name="T6" fmla="*/ 138484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1384840" y="2769584"/>
                  </a:moveTo>
                  <a:cubicBezTo>
                    <a:pt x="619982" y="2769584"/>
                    <a:pt x="0" y="2149602"/>
                    <a:pt x="0" y="1384840"/>
                  </a:cubicBezTo>
                  <a:cubicBezTo>
                    <a:pt x="0" y="619982"/>
                    <a:pt x="619982" y="0"/>
                    <a:pt x="1384840" y="0"/>
                  </a:cubicBezTo>
                  <a:lnTo>
                    <a:pt x="1384840" y="2769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52" name="Freeform: Shape 54">
              <a:extLst>
                <a:ext uri="{FF2B5EF4-FFF2-40B4-BE49-F238E27FC236}">
                  <a16:creationId xmlns:a16="http://schemas.microsoft.com/office/drawing/2014/main" id="{4E62607F-A05F-8DD6-1F63-79E8EDC0F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951" y="5480844"/>
              <a:ext cx="1384839" cy="2769584"/>
            </a:xfrm>
            <a:custGeom>
              <a:avLst/>
              <a:gdLst>
                <a:gd name="T0" fmla="*/ 0 w 1384839"/>
                <a:gd name="T1" fmla="*/ 2769584 h 2769584"/>
                <a:gd name="T2" fmla="*/ 1384840 w 1384839"/>
                <a:gd name="T3" fmla="*/ 1384745 h 2769584"/>
                <a:gd name="T4" fmla="*/ 0 w 1384839"/>
                <a:gd name="T5" fmla="*/ 0 h 2769584"/>
                <a:gd name="T6" fmla="*/ 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0" y="2769584"/>
                  </a:moveTo>
                  <a:cubicBezTo>
                    <a:pt x="764762" y="2769584"/>
                    <a:pt x="1384840" y="2149602"/>
                    <a:pt x="1384840" y="1384745"/>
                  </a:cubicBezTo>
                  <a:cubicBezTo>
                    <a:pt x="1384840" y="619887"/>
                    <a:pt x="764762" y="0"/>
                    <a:pt x="0" y="0"/>
                  </a:cubicBezTo>
                  <a:lnTo>
                    <a:pt x="0" y="27695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grpSp>
        <p:nvGrpSpPr>
          <p:cNvPr id="53" name="Graphic 100">
            <a:extLst>
              <a:ext uri="{FF2B5EF4-FFF2-40B4-BE49-F238E27FC236}">
                <a16:creationId xmlns:a16="http://schemas.microsoft.com/office/drawing/2014/main" id="{D6C98DC9-405B-7682-E3FD-C7A059A27EAC}"/>
              </a:ext>
            </a:extLst>
          </p:cNvPr>
          <p:cNvGrpSpPr>
            <a:grpSpLocks noChangeAspect="1"/>
          </p:cNvGrpSpPr>
          <p:nvPr/>
        </p:nvGrpSpPr>
        <p:grpSpPr>
          <a:xfrm>
            <a:off x="5961901" y="1022153"/>
            <a:ext cx="1156903" cy="740659"/>
            <a:chOff x="10791825" y="6490494"/>
            <a:chExt cx="2800254" cy="757237"/>
          </a:xfrm>
          <a:solidFill>
            <a:srgbClr val="FFFFFF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6643302-4983-2987-1D8E-AE5622A37717}"/>
                </a:ext>
              </a:extLst>
            </p:cNvPr>
            <p:cNvSpPr/>
            <p:nvPr/>
          </p:nvSpPr>
          <p:spPr>
            <a:xfrm>
              <a:off x="10791825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774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774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204" y="16669"/>
                    <a:pt x="104584" y="15240"/>
                  </a:cubicBezTo>
                  <a:cubicBezTo>
                    <a:pt x="98965" y="13811"/>
                    <a:pt x="92012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6109E65-88E0-DE1B-DBD0-9965C18B7E51}"/>
                </a:ext>
              </a:extLst>
            </p:cNvPr>
            <p:cNvSpPr/>
            <p:nvPr/>
          </p:nvSpPr>
          <p:spPr>
            <a:xfrm>
              <a:off x="10954131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30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9A0927C-A969-30E6-40C7-BC4B63514682}"/>
                </a:ext>
              </a:extLst>
            </p:cNvPr>
            <p:cNvSpPr/>
            <p:nvPr/>
          </p:nvSpPr>
          <p:spPr>
            <a:xfrm>
              <a:off x="11084814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6 w 147732"/>
                <a:gd name="connsiteY16" fmla="*/ 138970 h 138969"/>
                <a:gd name="connsiteX17" fmla="*/ 89726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5 w 147732"/>
                <a:gd name="connsiteY28" fmla="*/ 138970 h 138969"/>
                <a:gd name="connsiteX29" fmla="*/ 2095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6" y="138970"/>
                  </a:lnTo>
                  <a:lnTo>
                    <a:pt x="89726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6E546E9-5935-25B6-E4E1-21F1D8BC7E98}"/>
                </a:ext>
              </a:extLst>
            </p:cNvPr>
            <p:cNvSpPr/>
            <p:nvPr/>
          </p:nvSpPr>
          <p:spPr>
            <a:xfrm>
              <a:off x="11246738" y="6519830"/>
              <a:ext cx="88106" cy="173640"/>
            </a:xfrm>
            <a:custGeom>
              <a:avLst/>
              <a:gdLst>
                <a:gd name="connsiteX0" fmla="*/ 24479 w 88106"/>
                <a:gd name="connsiteY0" fmla="*/ 167164 h 173640"/>
                <a:gd name="connsiteX1" fmla="*/ 17621 w 88106"/>
                <a:gd name="connsiteY1" fmla="*/ 145352 h 173640"/>
                <a:gd name="connsiteX2" fmla="*/ 17621 w 88106"/>
                <a:gd name="connsiteY2" fmla="*/ 51435 h 173640"/>
                <a:gd name="connsiteX3" fmla="*/ 0 w 88106"/>
                <a:gd name="connsiteY3" fmla="*/ 51435 h 173640"/>
                <a:gd name="connsiteX4" fmla="*/ 0 w 88106"/>
                <a:gd name="connsiteY4" fmla="*/ 40386 h 173640"/>
                <a:gd name="connsiteX5" fmla="*/ 6858 w 88106"/>
                <a:gd name="connsiteY5" fmla="*/ 38672 h 173640"/>
                <a:gd name="connsiteX6" fmla="*/ 14478 w 88106"/>
                <a:gd name="connsiteY6" fmla="*/ 36005 h 173640"/>
                <a:gd name="connsiteX7" fmla="*/ 20574 w 88106"/>
                <a:gd name="connsiteY7" fmla="*/ 27242 h 173640"/>
                <a:gd name="connsiteX8" fmla="*/ 25241 w 88106"/>
                <a:gd name="connsiteY8" fmla="*/ 12287 h 173640"/>
                <a:gd name="connsiteX9" fmla="*/ 28385 w 88106"/>
                <a:gd name="connsiteY9" fmla="*/ 0 h 173640"/>
                <a:gd name="connsiteX10" fmla="*/ 42863 w 88106"/>
                <a:gd name="connsiteY10" fmla="*/ 0 h 173640"/>
                <a:gd name="connsiteX11" fmla="*/ 43339 w 88106"/>
                <a:gd name="connsiteY11" fmla="*/ 35243 h 173640"/>
                <a:gd name="connsiteX12" fmla="*/ 84201 w 88106"/>
                <a:gd name="connsiteY12" fmla="*/ 35243 h 173640"/>
                <a:gd name="connsiteX13" fmla="*/ 84201 w 88106"/>
                <a:gd name="connsiteY13" fmla="*/ 51435 h 173640"/>
                <a:gd name="connsiteX14" fmla="*/ 43339 w 88106"/>
                <a:gd name="connsiteY14" fmla="*/ 51435 h 173640"/>
                <a:gd name="connsiteX15" fmla="*/ 43339 w 88106"/>
                <a:gd name="connsiteY15" fmla="*/ 126587 h 173640"/>
                <a:gd name="connsiteX16" fmla="*/ 44196 w 88106"/>
                <a:gd name="connsiteY16" fmla="*/ 146209 h 173640"/>
                <a:gd name="connsiteX17" fmla="*/ 47816 w 88106"/>
                <a:gd name="connsiteY17" fmla="*/ 153543 h 173640"/>
                <a:gd name="connsiteX18" fmla="*/ 57531 w 88106"/>
                <a:gd name="connsiteY18" fmla="*/ 155258 h 173640"/>
                <a:gd name="connsiteX19" fmla="*/ 72104 w 88106"/>
                <a:gd name="connsiteY19" fmla="*/ 153543 h 173640"/>
                <a:gd name="connsiteX20" fmla="*/ 84487 w 88106"/>
                <a:gd name="connsiteY20" fmla="*/ 149828 h 173640"/>
                <a:gd name="connsiteX21" fmla="*/ 88106 w 88106"/>
                <a:gd name="connsiteY21" fmla="*/ 160877 h 173640"/>
                <a:gd name="connsiteX22" fmla="*/ 69152 w 88106"/>
                <a:gd name="connsiteY22" fmla="*/ 169450 h 173640"/>
                <a:gd name="connsiteX23" fmla="*/ 45244 w 88106"/>
                <a:gd name="connsiteY23" fmla="*/ 173641 h 173640"/>
                <a:gd name="connsiteX24" fmla="*/ 24479 w 88106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640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4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625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915" y="166688"/>
                    <a:pt x="69152" y="169450"/>
                  </a:cubicBezTo>
                  <a:cubicBezTo>
                    <a:pt x="60389" y="172212"/>
                    <a:pt x="52483" y="173641"/>
                    <a:pt x="45244" y="173641"/>
                  </a:cubicBezTo>
                  <a:cubicBezTo>
                    <a:pt x="36005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CBFDA7A-CB9B-19D0-51FC-AE5A837FDD62}"/>
                </a:ext>
              </a:extLst>
            </p:cNvPr>
            <p:cNvSpPr/>
            <p:nvPr/>
          </p:nvSpPr>
          <p:spPr>
            <a:xfrm>
              <a:off x="11350180" y="6551454"/>
              <a:ext cx="95535" cy="139446"/>
            </a:xfrm>
            <a:custGeom>
              <a:avLst/>
              <a:gdLst>
                <a:gd name="connsiteX0" fmla="*/ 95 w 95535"/>
                <a:gd name="connsiteY0" fmla="*/ 127445 h 139446"/>
                <a:gd name="connsiteX1" fmla="*/ 18479 w 95535"/>
                <a:gd name="connsiteY1" fmla="*/ 126016 h 139446"/>
                <a:gd name="connsiteX2" fmla="*/ 18479 w 95535"/>
                <a:gd name="connsiteY2" fmla="*/ 22479 h 139446"/>
                <a:gd name="connsiteX3" fmla="*/ 857 w 95535"/>
                <a:gd name="connsiteY3" fmla="*/ 18098 h 139446"/>
                <a:gd name="connsiteX4" fmla="*/ 857 w 95535"/>
                <a:gd name="connsiteY4" fmla="*/ 4858 h 139446"/>
                <a:gd name="connsiteX5" fmla="*/ 34671 w 95535"/>
                <a:gd name="connsiteY5" fmla="*/ 476 h 139446"/>
                <a:gd name="connsiteX6" fmla="*/ 35147 w 95535"/>
                <a:gd name="connsiteY6" fmla="*/ 476 h 139446"/>
                <a:gd name="connsiteX7" fmla="*/ 40577 w 95535"/>
                <a:gd name="connsiteY7" fmla="*/ 4858 h 139446"/>
                <a:gd name="connsiteX8" fmla="*/ 40577 w 95535"/>
                <a:gd name="connsiteY8" fmla="*/ 9239 h 139446"/>
                <a:gd name="connsiteX9" fmla="*/ 39815 w 95535"/>
                <a:gd name="connsiteY9" fmla="*/ 28289 h 139446"/>
                <a:gd name="connsiteX10" fmla="*/ 40577 w 95535"/>
                <a:gd name="connsiteY10" fmla="*/ 28289 h 139446"/>
                <a:gd name="connsiteX11" fmla="*/ 49340 w 95535"/>
                <a:gd name="connsiteY11" fmla="*/ 17526 h 139446"/>
                <a:gd name="connsiteX12" fmla="*/ 65722 w 95535"/>
                <a:gd name="connsiteY12" fmla="*/ 5429 h 139446"/>
                <a:gd name="connsiteX13" fmla="*/ 87440 w 95535"/>
                <a:gd name="connsiteY13" fmla="*/ 0 h 139446"/>
                <a:gd name="connsiteX14" fmla="*/ 95536 w 95535"/>
                <a:gd name="connsiteY14" fmla="*/ 1238 h 139446"/>
                <a:gd name="connsiteX15" fmla="*/ 95536 w 95535"/>
                <a:gd name="connsiteY15" fmla="*/ 28575 h 139446"/>
                <a:gd name="connsiteX16" fmla="*/ 90011 w 95535"/>
                <a:gd name="connsiteY16" fmla="*/ 26289 h 139446"/>
                <a:gd name="connsiteX17" fmla="*/ 81534 w 95535"/>
                <a:gd name="connsiteY17" fmla="*/ 25146 h 139446"/>
                <a:gd name="connsiteX18" fmla="*/ 43815 w 95535"/>
                <a:gd name="connsiteY18" fmla="*/ 37624 h 139446"/>
                <a:gd name="connsiteX19" fmla="*/ 43815 w 95535"/>
                <a:gd name="connsiteY19" fmla="*/ 125730 h 139446"/>
                <a:gd name="connsiteX20" fmla="*/ 74867 w 95535"/>
                <a:gd name="connsiteY20" fmla="*/ 127730 h 139446"/>
                <a:gd name="connsiteX21" fmla="*/ 74867 w 95535"/>
                <a:gd name="connsiteY21" fmla="*/ 139446 h 139446"/>
                <a:gd name="connsiteX22" fmla="*/ 0 w 95535"/>
                <a:gd name="connsiteY22" fmla="*/ 139446 h 139446"/>
                <a:gd name="connsiteX23" fmla="*/ 0 w 95535"/>
                <a:gd name="connsiteY23" fmla="*/ 127445 h 1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446">
                  <a:moveTo>
                    <a:pt x="95" y="127445"/>
                  </a:moveTo>
                  <a:lnTo>
                    <a:pt x="18479" y="126016"/>
                  </a:lnTo>
                  <a:lnTo>
                    <a:pt x="18479" y="22479"/>
                  </a:lnTo>
                  <a:lnTo>
                    <a:pt x="857" y="18098"/>
                  </a:lnTo>
                  <a:lnTo>
                    <a:pt x="857" y="4858"/>
                  </a:lnTo>
                  <a:lnTo>
                    <a:pt x="34671" y="476"/>
                  </a:lnTo>
                  <a:lnTo>
                    <a:pt x="35147" y="476"/>
                  </a:lnTo>
                  <a:lnTo>
                    <a:pt x="40577" y="4858"/>
                  </a:lnTo>
                  <a:lnTo>
                    <a:pt x="40577" y="9239"/>
                  </a:lnTo>
                  <a:lnTo>
                    <a:pt x="39815" y="28289"/>
                  </a:lnTo>
                  <a:lnTo>
                    <a:pt x="40577" y="28289"/>
                  </a:lnTo>
                  <a:cubicBezTo>
                    <a:pt x="42196" y="25527"/>
                    <a:pt x="45149" y="21907"/>
                    <a:pt x="49340" y="17526"/>
                  </a:cubicBezTo>
                  <a:cubicBezTo>
                    <a:pt x="53626" y="13145"/>
                    <a:pt x="59055" y="9049"/>
                    <a:pt x="65722" y="5429"/>
                  </a:cubicBezTo>
                  <a:cubicBezTo>
                    <a:pt x="72390" y="1810"/>
                    <a:pt x="79629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575"/>
                  </a:lnTo>
                  <a:cubicBezTo>
                    <a:pt x="94393" y="27813"/>
                    <a:pt x="92583" y="26956"/>
                    <a:pt x="90011" y="26289"/>
                  </a:cubicBezTo>
                  <a:cubicBezTo>
                    <a:pt x="87440" y="25527"/>
                    <a:pt x="84677" y="25146"/>
                    <a:pt x="81534" y="25146"/>
                  </a:cubicBezTo>
                  <a:cubicBezTo>
                    <a:pt x="68009" y="25146"/>
                    <a:pt x="55436" y="29337"/>
                    <a:pt x="43815" y="37624"/>
                  </a:cubicBezTo>
                  <a:lnTo>
                    <a:pt x="43815" y="125730"/>
                  </a:lnTo>
                  <a:lnTo>
                    <a:pt x="74867" y="127730"/>
                  </a:lnTo>
                  <a:lnTo>
                    <a:pt x="74867" y="139446"/>
                  </a:lnTo>
                  <a:lnTo>
                    <a:pt x="0" y="139446"/>
                  </a:lnTo>
                  <a:lnTo>
                    <a:pt x="0" y="127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FF94E37-7FA6-752A-20F8-939344CC3577}"/>
                </a:ext>
              </a:extLst>
            </p:cNvPr>
            <p:cNvSpPr/>
            <p:nvPr/>
          </p:nvSpPr>
          <p:spPr>
            <a:xfrm>
              <a:off x="11459622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129C83C-0BCF-4755-00CC-E27F6A499B64}"/>
                </a:ext>
              </a:extLst>
            </p:cNvPr>
            <p:cNvSpPr/>
            <p:nvPr/>
          </p:nvSpPr>
          <p:spPr>
            <a:xfrm>
              <a:off x="11614499" y="6490494"/>
              <a:ext cx="66103" cy="200406"/>
            </a:xfrm>
            <a:custGeom>
              <a:avLst/>
              <a:gdLst>
                <a:gd name="connsiteX0" fmla="*/ 19907 w 66103"/>
                <a:gd name="connsiteY0" fmla="*/ 17907 h 200406"/>
                <a:gd name="connsiteX1" fmla="*/ 95 w 66103"/>
                <a:gd name="connsiteY1" fmla="*/ 15240 h 200406"/>
                <a:gd name="connsiteX2" fmla="*/ 95 w 66103"/>
                <a:gd name="connsiteY2" fmla="*/ 4763 h 200406"/>
                <a:gd name="connsiteX3" fmla="*/ 39529 w 66103"/>
                <a:gd name="connsiteY3" fmla="*/ 0 h 200406"/>
                <a:gd name="connsiteX4" fmla="*/ 40005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3 w 66103"/>
                <a:gd name="connsiteY7" fmla="*/ 188405 h 200406"/>
                <a:gd name="connsiteX8" fmla="*/ 66103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529" y="0"/>
                  </a:lnTo>
                  <a:lnTo>
                    <a:pt x="40005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5EFCAFB-E199-639B-B2AD-D55984978124}"/>
                </a:ext>
              </a:extLst>
            </p:cNvPr>
            <p:cNvSpPr/>
            <p:nvPr/>
          </p:nvSpPr>
          <p:spPr>
            <a:xfrm>
              <a:off x="11757279" y="6509067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1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8 h 182022"/>
                <a:gd name="connsiteX13" fmla="*/ 138303 w 177260"/>
                <a:gd name="connsiteY13" fmla="*/ 181928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1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64ABC95-09AA-2D37-6040-7CCB4F0B9600}"/>
                </a:ext>
              </a:extLst>
            </p:cNvPr>
            <p:cNvSpPr/>
            <p:nvPr/>
          </p:nvSpPr>
          <p:spPr>
            <a:xfrm>
              <a:off x="11951493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2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4453982-083E-17DA-AF15-B67CF5846392}"/>
                </a:ext>
              </a:extLst>
            </p:cNvPr>
            <p:cNvSpPr/>
            <p:nvPr/>
          </p:nvSpPr>
          <p:spPr>
            <a:xfrm>
              <a:off x="12085510" y="6519830"/>
              <a:ext cx="88106" cy="237744"/>
            </a:xfrm>
            <a:custGeom>
              <a:avLst/>
              <a:gdLst>
                <a:gd name="connsiteX0" fmla="*/ 24479 w 88106"/>
                <a:gd name="connsiteY0" fmla="*/ 167164 h 237744"/>
                <a:gd name="connsiteX1" fmla="*/ 17621 w 88106"/>
                <a:gd name="connsiteY1" fmla="*/ 145352 h 237744"/>
                <a:gd name="connsiteX2" fmla="*/ 17621 w 88106"/>
                <a:gd name="connsiteY2" fmla="*/ 51435 h 237744"/>
                <a:gd name="connsiteX3" fmla="*/ 0 w 88106"/>
                <a:gd name="connsiteY3" fmla="*/ 51435 h 237744"/>
                <a:gd name="connsiteX4" fmla="*/ 0 w 88106"/>
                <a:gd name="connsiteY4" fmla="*/ 40386 h 237744"/>
                <a:gd name="connsiteX5" fmla="*/ 6858 w 88106"/>
                <a:gd name="connsiteY5" fmla="*/ 38672 h 237744"/>
                <a:gd name="connsiteX6" fmla="*/ 14478 w 88106"/>
                <a:gd name="connsiteY6" fmla="*/ 36005 h 237744"/>
                <a:gd name="connsiteX7" fmla="*/ 20574 w 88106"/>
                <a:gd name="connsiteY7" fmla="*/ 27242 h 237744"/>
                <a:gd name="connsiteX8" fmla="*/ 25241 w 88106"/>
                <a:gd name="connsiteY8" fmla="*/ 12287 h 237744"/>
                <a:gd name="connsiteX9" fmla="*/ 28384 w 88106"/>
                <a:gd name="connsiteY9" fmla="*/ 0 h 237744"/>
                <a:gd name="connsiteX10" fmla="*/ 42863 w 88106"/>
                <a:gd name="connsiteY10" fmla="*/ 0 h 237744"/>
                <a:gd name="connsiteX11" fmla="*/ 43339 w 88106"/>
                <a:gd name="connsiteY11" fmla="*/ 35243 h 237744"/>
                <a:gd name="connsiteX12" fmla="*/ 84201 w 88106"/>
                <a:gd name="connsiteY12" fmla="*/ 35243 h 237744"/>
                <a:gd name="connsiteX13" fmla="*/ 84201 w 88106"/>
                <a:gd name="connsiteY13" fmla="*/ 51435 h 237744"/>
                <a:gd name="connsiteX14" fmla="*/ 43339 w 88106"/>
                <a:gd name="connsiteY14" fmla="*/ 51435 h 237744"/>
                <a:gd name="connsiteX15" fmla="*/ 43339 w 88106"/>
                <a:gd name="connsiteY15" fmla="*/ 126587 h 237744"/>
                <a:gd name="connsiteX16" fmla="*/ 44196 w 88106"/>
                <a:gd name="connsiteY16" fmla="*/ 146209 h 237744"/>
                <a:gd name="connsiteX17" fmla="*/ 47911 w 88106"/>
                <a:gd name="connsiteY17" fmla="*/ 153543 h 237744"/>
                <a:gd name="connsiteX18" fmla="*/ 57531 w 88106"/>
                <a:gd name="connsiteY18" fmla="*/ 155258 h 237744"/>
                <a:gd name="connsiteX19" fmla="*/ 72104 w 88106"/>
                <a:gd name="connsiteY19" fmla="*/ 153543 h 237744"/>
                <a:gd name="connsiteX20" fmla="*/ 84487 w 88106"/>
                <a:gd name="connsiteY20" fmla="*/ 149828 h 237744"/>
                <a:gd name="connsiteX21" fmla="*/ 88106 w 88106"/>
                <a:gd name="connsiteY21" fmla="*/ 160877 h 237744"/>
                <a:gd name="connsiteX22" fmla="*/ 69151 w 88106"/>
                <a:gd name="connsiteY22" fmla="*/ 169450 h 237744"/>
                <a:gd name="connsiteX23" fmla="*/ 45339 w 88106"/>
                <a:gd name="connsiteY23" fmla="*/ 173641 h 237744"/>
                <a:gd name="connsiteX24" fmla="*/ 24479 w 88106"/>
                <a:gd name="connsiteY24" fmla="*/ 167164 h 237744"/>
                <a:gd name="connsiteX25" fmla="*/ 62103 w 88106"/>
                <a:gd name="connsiteY25" fmla="*/ 220313 h 237744"/>
                <a:gd name="connsiteX26" fmla="*/ 53816 w 88106"/>
                <a:gd name="connsiteY26" fmla="*/ 232315 h 237744"/>
                <a:gd name="connsiteX27" fmla="*/ 46768 w 88106"/>
                <a:gd name="connsiteY27" fmla="*/ 237744 h 237744"/>
                <a:gd name="connsiteX28" fmla="*/ 46482 w 88106"/>
                <a:gd name="connsiteY28" fmla="*/ 237744 h 237744"/>
                <a:gd name="connsiteX29" fmla="*/ 38195 w 88106"/>
                <a:gd name="connsiteY29" fmla="*/ 233363 h 237744"/>
                <a:gd name="connsiteX30" fmla="*/ 37909 w 88106"/>
                <a:gd name="connsiteY30" fmla="*/ 231934 h 237744"/>
                <a:gd name="connsiteX31" fmla="*/ 43529 w 88106"/>
                <a:gd name="connsiteY31" fmla="*/ 225362 h 237744"/>
                <a:gd name="connsiteX32" fmla="*/ 45720 w 88106"/>
                <a:gd name="connsiteY32" fmla="*/ 215075 h 237744"/>
                <a:gd name="connsiteX33" fmla="*/ 44386 w 88106"/>
                <a:gd name="connsiteY33" fmla="*/ 209931 h 237744"/>
                <a:gd name="connsiteX34" fmla="*/ 40576 w 88106"/>
                <a:gd name="connsiteY34" fmla="*/ 206312 h 237744"/>
                <a:gd name="connsiteX35" fmla="*/ 35719 w 88106"/>
                <a:gd name="connsiteY35" fmla="*/ 196501 h 237744"/>
                <a:gd name="connsiteX36" fmla="*/ 39910 w 88106"/>
                <a:gd name="connsiteY36" fmla="*/ 187452 h 237744"/>
                <a:gd name="connsiteX37" fmla="*/ 48673 w 88106"/>
                <a:gd name="connsiteY37" fmla="*/ 184785 h 237744"/>
                <a:gd name="connsiteX38" fmla="*/ 49625 w 88106"/>
                <a:gd name="connsiteY38" fmla="*/ 184785 h 237744"/>
                <a:gd name="connsiteX39" fmla="*/ 61341 w 88106"/>
                <a:gd name="connsiteY39" fmla="*/ 189929 h 237744"/>
                <a:gd name="connsiteX40" fmla="*/ 65722 w 88106"/>
                <a:gd name="connsiteY40" fmla="*/ 204407 h 237744"/>
                <a:gd name="connsiteX41" fmla="*/ 62103 w 88106"/>
                <a:gd name="connsiteY41" fmla="*/ 220313 h 2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106" h="237744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4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819" y="166688"/>
                    <a:pt x="69151" y="169450"/>
                  </a:cubicBezTo>
                  <a:cubicBezTo>
                    <a:pt x="60388" y="172212"/>
                    <a:pt x="52483" y="173641"/>
                    <a:pt x="45339" y="173641"/>
                  </a:cubicBezTo>
                  <a:cubicBezTo>
                    <a:pt x="35909" y="173546"/>
                    <a:pt x="29051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6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09" y="231934"/>
                  </a:lnTo>
                  <a:cubicBezTo>
                    <a:pt x="40195" y="230791"/>
                    <a:pt x="42100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6" y="209931"/>
                  </a:cubicBezTo>
                  <a:cubicBezTo>
                    <a:pt x="43529" y="208598"/>
                    <a:pt x="42196" y="207359"/>
                    <a:pt x="40576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9"/>
                  </a:cubicBezTo>
                  <a:cubicBezTo>
                    <a:pt x="64294" y="193358"/>
                    <a:pt x="65722" y="198120"/>
                    <a:pt x="65722" y="204407"/>
                  </a:cubicBezTo>
                  <a:cubicBezTo>
                    <a:pt x="65818" y="210026"/>
                    <a:pt x="64579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5AAF154-E714-C712-CCBC-9EE841E21BC6}"/>
                </a:ext>
              </a:extLst>
            </p:cNvPr>
            <p:cNvSpPr/>
            <p:nvPr/>
          </p:nvSpPr>
          <p:spPr>
            <a:xfrm>
              <a:off x="12187713" y="6496875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8 h 194119"/>
                <a:gd name="connsiteX15" fmla="*/ 18764 w 64865"/>
                <a:gd name="connsiteY15" fmla="*/ 5144 h 194119"/>
                <a:gd name="connsiteX16" fmla="*/ 31813 w 64865"/>
                <a:gd name="connsiteY16" fmla="*/ 0 h 194119"/>
                <a:gd name="connsiteX17" fmla="*/ 44101 w 64865"/>
                <a:gd name="connsiteY17" fmla="*/ 4382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8"/>
                  </a:cubicBezTo>
                  <a:cubicBezTo>
                    <a:pt x="14002" y="12859"/>
                    <a:pt x="15621" y="8573"/>
                    <a:pt x="18764" y="5144"/>
                  </a:cubicBezTo>
                  <a:cubicBezTo>
                    <a:pt x="21908" y="1715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101" y="4382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6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2B2C54B-37B7-DD0D-DB90-F01F503FE7EC}"/>
                </a:ext>
              </a:extLst>
            </p:cNvPr>
            <p:cNvSpPr/>
            <p:nvPr/>
          </p:nvSpPr>
          <p:spPr>
            <a:xfrm>
              <a:off x="12270009" y="6551454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8 w 126587"/>
                <a:gd name="connsiteY5" fmla="*/ 109442 h 142208"/>
                <a:gd name="connsiteX6" fmla="*/ 93631 w 126587"/>
                <a:gd name="connsiteY6" fmla="*/ 133921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7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50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8" y="109442"/>
                  </a:cubicBezTo>
                  <a:cubicBezTo>
                    <a:pt x="111538" y="120206"/>
                    <a:pt x="103537" y="128397"/>
                    <a:pt x="93631" y="133921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8" y="142208"/>
                    <a:pt x="25908" y="135636"/>
                    <a:pt x="15526" y="122587"/>
                  </a:cubicBezTo>
                  <a:cubicBezTo>
                    <a:pt x="5143" y="109537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248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1C54A9B-C879-F0B5-EC07-5767DA609B12}"/>
                </a:ext>
              </a:extLst>
            </p:cNvPr>
            <p:cNvSpPr/>
            <p:nvPr/>
          </p:nvSpPr>
          <p:spPr>
            <a:xfrm>
              <a:off x="12415837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BB8CF11-D315-EDE2-1FB3-A1D5786F9A5E}"/>
                </a:ext>
              </a:extLst>
            </p:cNvPr>
            <p:cNvSpPr/>
            <p:nvPr/>
          </p:nvSpPr>
          <p:spPr>
            <a:xfrm>
              <a:off x="12581191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5" y="24003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912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68D3B6-E760-DC81-009D-6E1E10A801B2}"/>
                </a:ext>
              </a:extLst>
            </p:cNvPr>
            <p:cNvSpPr/>
            <p:nvPr/>
          </p:nvSpPr>
          <p:spPr>
            <a:xfrm>
              <a:off x="12716637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A677FA8-4519-0808-C43D-0BC3E3C985B8}"/>
                </a:ext>
              </a:extLst>
            </p:cNvPr>
            <p:cNvSpPr/>
            <p:nvPr/>
          </p:nvSpPr>
          <p:spPr>
            <a:xfrm>
              <a:off x="12857416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382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153 w 133064"/>
                <a:gd name="connsiteY24" fmla="*/ 181451 h 202987"/>
                <a:gd name="connsiteX25" fmla="*/ 93631 w 133064"/>
                <a:gd name="connsiteY25" fmla="*/ 171545 h 202987"/>
                <a:gd name="connsiteX26" fmla="*/ 93631 w 133064"/>
                <a:gd name="connsiteY26" fmla="*/ 82010 h 202987"/>
                <a:gd name="connsiteX27" fmla="*/ 84487 w 133064"/>
                <a:gd name="connsiteY27" fmla="*/ 76772 h 202987"/>
                <a:gd name="connsiteX28" fmla="*/ 69151 w 133064"/>
                <a:gd name="connsiteY28" fmla="*/ 74486 h 202987"/>
                <a:gd name="connsiteX29" fmla="*/ 38671 w 133064"/>
                <a:gd name="connsiteY29" fmla="*/ 89059 h 202987"/>
                <a:gd name="connsiteX30" fmla="*/ 27242 w 133064"/>
                <a:gd name="connsiteY30" fmla="*/ 133922 h 202987"/>
                <a:gd name="connsiteX31" fmla="*/ 37243 w 133064"/>
                <a:gd name="connsiteY31" fmla="*/ 173069 h 202987"/>
                <a:gd name="connsiteX32" fmla="*/ 63151 w 133064"/>
                <a:gd name="connsiteY32" fmla="*/ 185833 h 202987"/>
                <a:gd name="connsiteX33" fmla="*/ 81153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538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153" y="181451"/>
                  </a:moveTo>
                  <a:cubicBezTo>
                    <a:pt x="86678" y="178594"/>
                    <a:pt x="90868" y="175260"/>
                    <a:pt x="93631" y="171545"/>
                  </a:cubicBezTo>
                  <a:lnTo>
                    <a:pt x="93631" y="82010"/>
                  </a:lnTo>
                  <a:cubicBezTo>
                    <a:pt x="92297" y="80010"/>
                    <a:pt x="89249" y="78296"/>
                    <a:pt x="84487" y="76772"/>
                  </a:cubicBezTo>
                  <a:cubicBezTo>
                    <a:pt x="79629" y="75248"/>
                    <a:pt x="74581" y="74486"/>
                    <a:pt x="69151" y="74486"/>
                  </a:cubicBezTo>
                  <a:cubicBezTo>
                    <a:pt x="56388" y="74486"/>
                    <a:pt x="46292" y="79343"/>
                    <a:pt x="38671" y="89059"/>
                  </a:cubicBezTo>
                  <a:cubicBezTo>
                    <a:pt x="31051" y="98774"/>
                    <a:pt x="27242" y="113728"/>
                    <a:pt x="27242" y="133922"/>
                  </a:cubicBezTo>
                  <a:cubicBezTo>
                    <a:pt x="27242" y="151543"/>
                    <a:pt x="30575" y="164592"/>
                    <a:pt x="37243" y="173069"/>
                  </a:cubicBezTo>
                  <a:cubicBezTo>
                    <a:pt x="43910" y="181547"/>
                    <a:pt x="52578" y="185833"/>
                    <a:pt x="63151" y="185833"/>
                  </a:cubicBezTo>
                  <a:cubicBezTo>
                    <a:pt x="69723" y="185738"/>
                    <a:pt x="75629" y="184309"/>
                    <a:pt x="81153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933A055-5C33-0ED7-9D4D-9DD0D2461F26}"/>
                </a:ext>
              </a:extLst>
            </p:cNvPr>
            <p:cNvSpPr/>
            <p:nvPr/>
          </p:nvSpPr>
          <p:spPr>
            <a:xfrm>
              <a:off x="13009625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D42264D-4B8D-79B2-EBF2-D879F04B6D86}"/>
                </a:ext>
              </a:extLst>
            </p:cNvPr>
            <p:cNvSpPr/>
            <p:nvPr/>
          </p:nvSpPr>
          <p:spPr>
            <a:xfrm>
              <a:off x="10794015" y="6767576"/>
              <a:ext cx="133159" cy="202980"/>
            </a:xfrm>
            <a:custGeom>
              <a:avLst/>
              <a:gdLst>
                <a:gd name="connsiteX0" fmla="*/ 26670 w 133159"/>
                <a:gd name="connsiteY0" fmla="*/ 195644 h 202980"/>
                <a:gd name="connsiteX1" fmla="*/ 7239 w 133159"/>
                <a:gd name="connsiteY1" fmla="*/ 173165 h 202980"/>
                <a:gd name="connsiteX2" fmla="*/ 0 w 133159"/>
                <a:gd name="connsiteY2" fmla="*/ 135731 h 202980"/>
                <a:gd name="connsiteX3" fmla="*/ 8573 w 133159"/>
                <a:gd name="connsiteY3" fmla="*/ 97822 h 202980"/>
                <a:gd name="connsiteX4" fmla="*/ 33147 w 133159"/>
                <a:gd name="connsiteY4" fmla="*/ 70771 h 202980"/>
                <a:gd name="connsiteX5" fmla="*/ 70961 w 133159"/>
                <a:gd name="connsiteY5" fmla="*/ 60865 h 202980"/>
                <a:gd name="connsiteX6" fmla="*/ 93726 w 133159"/>
                <a:gd name="connsiteY6" fmla="*/ 63532 h 202980"/>
                <a:gd name="connsiteX7" fmla="*/ 93726 w 133159"/>
                <a:gd name="connsiteY7" fmla="*/ 17812 h 202980"/>
                <a:gd name="connsiteX8" fmla="*/ 68771 w 133159"/>
                <a:gd name="connsiteY8" fmla="*/ 14859 h 202980"/>
                <a:gd name="connsiteX9" fmla="*/ 68771 w 133159"/>
                <a:gd name="connsiteY9" fmla="*/ 4381 h 202980"/>
                <a:gd name="connsiteX10" fmla="*/ 112776 w 133159"/>
                <a:gd name="connsiteY10" fmla="*/ 0 h 202980"/>
                <a:gd name="connsiteX11" fmla="*/ 113538 w 133159"/>
                <a:gd name="connsiteY11" fmla="*/ 0 h 202980"/>
                <a:gd name="connsiteX12" fmla="*/ 118967 w 133159"/>
                <a:gd name="connsiteY12" fmla="*/ 3905 h 202980"/>
                <a:gd name="connsiteX13" fmla="*/ 118967 w 133159"/>
                <a:gd name="connsiteY13" fmla="*/ 187928 h 202980"/>
                <a:gd name="connsiteX14" fmla="*/ 133160 w 133159"/>
                <a:gd name="connsiteY14" fmla="*/ 187928 h 202980"/>
                <a:gd name="connsiteX15" fmla="*/ 133160 w 133159"/>
                <a:gd name="connsiteY15" fmla="*/ 199168 h 202980"/>
                <a:gd name="connsiteX16" fmla="*/ 119539 w 133159"/>
                <a:gd name="connsiteY16" fmla="*/ 201835 h 202980"/>
                <a:gd name="connsiteX17" fmla="*/ 107442 w 133159"/>
                <a:gd name="connsiteY17" fmla="*/ 202787 h 202980"/>
                <a:gd name="connsiteX18" fmla="*/ 98393 w 133159"/>
                <a:gd name="connsiteY18" fmla="*/ 200597 h 202980"/>
                <a:gd name="connsiteX19" fmla="*/ 95726 w 133159"/>
                <a:gd name="connsiteY19" fmla="*/ 191262 h 202980"/>
                <a:gd name="connsiteX20" fmla="*/ 95726 w 133159"/>
                <a:gd name="connsiteY20" fmla="*/ 183451 h 202980"/>
                <a:gd name="connsiteX21" fmla="*/ 77724 w 133159"/>
                <a:gd name="connsiteY21" fmla="*/ 197358 h 202980"/>
                <a:gd name="connsiteX22" fmla="*/ 53626 w 133159"/>
                <a:gd name="connsiteY22" fmla="*/ 202978 h 202980"/>
                <a:gd name="connsiteX23" fmla="*/ 26670 w 133159"/>
                <a:gd name="connsiteY23" fmla="*/ 195644 h 202980"/>
                <a:gd name="connsiteX24" fmla="*/ 81248 w 133159"/>
                <a:gd name="connsiteY24" fmla="*/ 181356 h 202980"/>
                <a:gd name="connsiteX25" fmla="*/ 93726 w 133159"/>
                <a:gd name="connsiteY25" fmla="*/ 171450 h 202980"/>
                <a:gd name="connsiteX26" fmla="*/ 93726 w 133159"/>
                <a:gd name="connsiteY26" fmla="*/ 81915 h 202980"/>
                <a:gd name="connsiteX27" fmla="*/ 84582 w 133159"/>
                <a:gd name="connsiteY27" fmla="*/ 76676 h 202980"/>
                <a:gd name="connsiteX28" fmla="*/ 69247 w 133159"/>
                <a:gd name="connsiteY28" fmla="*/ 74390 h 202980"/>
                <a:gd name="connsiteX29" fmla="*/ 38767 w 133159"/>
                <a:gd name="connsiteY29" fmla="*/ 88964 h 202980"/>
                <a:gd name="connsiteX30" fmla="*/ 27432 w 133159"/>
                <a:gd name="connsiteY30" fmla="*/ 133826 h 202980"/>
                <a:gd name="connsiteX31" fmla="*/ 37433 w 133159"/>
                <a:gd name="connsiteY31" fmla="*/ 172974 h 202980"/>
                <a:gd name="connsiteX32" fmla="*/ 63341 w 133159"/>
                <a:gd name="connsiteY32" fmla="*/ 185738 h 202980"/>
                <a:gd name="connsiteX33" fmla="*/ 81248 w 133159"/>
                <a:gd name="connsiteY33" fmla="*/ 181356 h 20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159" h="202980">
                  <a:moveTo>
                    <a:pt x="26670" y="195644"/>
                  </a:moveTo>
                  <a:cubicBezTo>
                    <a:pt x="18479" y="190786"/>
                    <a:pt x="12002" y="183261"/>
                    <a:pt x="7239" y="173165"/>
                  </a:cubicBezTo>
                  <a:cubicBezTo>
                    <a:pt x="2381" y="163068"/>
                    <a:pt x="0" y="150590"/>
                    <a:pt x="0" y="135731"/>
                  </a:cubicBezTo>
                  <a:cubicBezTo>
                    <a:pt x="0" y="121825"/>
                    <a:pt x="2857" y="109252"/>
                    <a:pt x="8573" y="97822"/>
                  </a:cubicBezTo>
                  <a:cubicBezTo>
                    <a:pt x="14288" y="86392"/>
                    <a:pt x="22479" y="77343"/>
                    <a:pt x="33147" y="70771"/>
                  </a:cubicBezTo>
                  <a:cubicBezTo>
                    <a:pt x="43815" y="64199"/>
                    <a:pt x="56483" y="60865"/>
                    <a:pt x="70961" y="60865"/>
                  </a:cubicBezTo>
                  <a:cubicBezTo>
                    <a:pt x="79248" y="60865"/>
                    <a:pt x="86868" y="61722"/>
                    <a:pt x="93726" y="63532"/>
                  </a:cubicBezTo>
                  <a:lnTo>
                    <a:pt x="93726" y="17812"/>
                  </a:lnTo>
                  <a:lnTo>
                    <a:pt x="68771" y="14859"/>
                  </a:lnTo>
                  <a:lnTo>
                    <a:pt x="68771" y="4381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967" y="3905"/>
                  </a:lnTo>
                  <a:lnTo>
                    <a:pt x="118967" y="187928"/>
                  </a:lnTo>
                  <a:lnTo>
                    <a:pt x="133160" y="187928"/>
                  </a:lnTo>
                  <a:lnTo>
                    <a:pt x="133160" y="199168"/>
                  </a:lnTo>
                  <a:cubicBezTo>
                    <a:pt x="127921" y="200311"/>
                    <a:pt x="123444" y="201168"/>
                    <a:pt x="119539" y="201835"/>
                  </a:cubicBezTo>
                  <a:cubicBezTo>
                    <a:pt x="115729" y="202501"/>
                    <a:pt x="111633" y="202787"/>
                    <a:pt x="107442" y="202787"/>
                  </a:cubicBezTo>
                  <a:cubicBezTo>
                    <a:pt x="103251" y="202787"/>
                    <a:pt x="100203" y="202025"/>
                    <a:pt x="98393" y="200597"/>
                  </a:cubicBezTo>
                  <a:cubicBezTo>
                    <a:pt x="96584" y="199168"/>
                    <a:pt x="95726" y="196024"/>
                    <a:pt x="95726" y="191262"/>
                  </a:cubicBezTo>
                  <a:lnTo>
                    <a:pt x="95726" y="183451"/>
                  </a:lnTo>
                  <a:cubicBezTo>
                    <a:pt x="91154" y="188976"/>
                    <a:pt x="85154" y="193643"/>
                    <a:pt x="77724" y="197358"/>
                  </a:cubicBezTo>
                  <a:cubicBezTo>
                    <a:pt x="70295" y="201073"/>
                    <a:pt x="62294" y="202978"/>
                    <a:pt x="53626" y="202978"/>
                  </a:cubicBezTo>
                  <a:cubicBezTo>
                    <a:pt x="43815" y="203073"/>
                    <a:pt x="34862" y="200597"/>
                    <a:pt x="26670" y="195644"/>
                  </a:cubicBezTo>
                  <a:close/>
                  <a:moveTo>
                    <a:pt x="81248" y="181356"/>
                  </a:moveTo>
                  <a:cubicBezTo>
                    <a:pt x="86773" y="178499"/>
                    <a:pt x="90964" y="175165"/>
                    <a:pt x="93726" y="171450"/>
                  </a:cubicBezTo>
                  <a:lnTo>
                    <a:pt x="93726" y="81915"/>
                  </a:lnTo>
                  <a:cubicBezTo>
                    <a:pt x="92393" y="79915"/>
                    <a:pt x="89345" y="78200"/>
                    <a:pt x="84582" y="76676"/>
                  </a:cubicBezTo>
                  <a:cubicBezTo>
                    <a:pt x="79820" y="75152"/>
                    <a:pt x="74676" y="74390"/>
                    <a:pt x="69247" y="74390"/>
                  </a:cubicBezTo>
                  <a:cubicBezTo>
                    <a:pt x="56483" y="74390"/>
                    <a:pt x="46387" y="79248"/>
                    <a:pt x="38767" y="88964"/>
                  </a:cubicBezTo>
                  <a:cubicBezTo>
                    <a:pt x="31147" y="98679"/>
                    <a:pt x="27432" y="113633"/>
                    <a:pt x="27432" y="133826"/>
                  </a:cubicBezTo>
                  <a:cubicBezTo>
                    <a:pt x="27432" y="151448"/>
                    <a:pt x="30766" y="164497"/>
                    <a:pt x="37433" y="172974"/>
                  </a:cubicBezTo>
                  <a:cubicBezTo>
                    <a:pt x="44101" y="181451"/>
                    <a:pt x="52769" y="185738"/>
                    <a:pt x="63341" y="185738"/>
                  </a:cubicBezTo>
                  <a:cubicBezTo>
                    <a:pt x="69723" y="185642"/>
                    <a:pt x="75724" y="184214"/>
                    <a:pt x="81248" y="1813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39E1A8F-CB93-E8C5-5D9E-0943774E1AB6}"/>
                </a:ext>
              </a:extLst>
            </p:cNvPr>
            <p:cNvSpPr/>
            <p:nvPr/>
          </p:nvSpPr>
          <p:spPr>
            <a:xfrm>
              <a:off x="10946225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1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725 w 112585"/>
                <a:gd name="connsiteY17" fmla="*/ 58388 h 142208"/>
                <a:gd name="connsiteX18" fmla="*/ 86487 w 112585"/>
                <a:gd name="connsiteY18" fmla="*/ 47911 h 142208"/>
                <a:gd name="connsiteX19" fmla="*/ 79724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956 w 112585"/>
                <a:gd name="connsiteY22" fmla="*/ 58483 h 142208"/>
                <a:gd name="connsiteX23" fmla="*/ 85725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6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7051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725" y="58388"/>
                  </a:moveTo>
                  <a:cubicBezTo>
                    <a:pt x="86201" y="54959"/>
                    <a:pt x="86487" y="51435"/>
                    <a:pt x="86487" y="47911"/>
                  </a:cubicBezTo>
                  <a:cubicBezTo>
                    <a:pt x="86297" y="37338"/>
                    <a:pt x="84106" y="28956"/>
                    <a:pt x="79724" y="22860"/>
                  </a:cubicBezTo>
                  <a:cubicBezTo>
                    <a:pt x="75438" y="16764"/>
                    <a:pt x="68580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956" y="58483"/>
                  </a:cubicBezTo>
                  <a:lnTo>
                    <a:pt x="85725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DB9842F-C6CD-30D9-980A-623C15E18B7F}"/>
                </a:ext>
              </a:extLst>
            </p:cNvPr>
            <p:cNvSpPr/>
            <p:nvPr/>
          </p:nvSpPr>
          <p:spPr>
            <a:xfrm>
              <a:off x="11142059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6 w 120872"/>
                <a:gd name="connsiteY15" fmla="*/ 46958 h 186594"/>
                <a:gd name="connsiteX16" fmla="*/ 9334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4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1 w 120872"/>
                <a:gd name="connsiteY26" fmla="*/ 12764 h 186594"/>
                <a:gd name="connsiteX27" fmla="*/ 35909 w 120872"/>
                <a:gd name="connsiteY27" fmla="*/ 19907 h 186594"/>
                <a:gd name="connsiteX28" fmla="*/ 27242 w 120872"/>
                <a:gd name="connsiteY28" fmla="*/ 40481 h 186594"/>
                <a:gd name="connsiteX29" fmla="*/ 32480 w 120872"/>
                <a:gd name="connsiteY29" fmla="*/ 56864 h 186594"/>
                <a:gd name="connsiteX30" fmla="*/ 45529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0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6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4" y="165545"/>
                    <a:pt x="29147" y="167926"/>
                    <a:pt x="35433" y="169926"/>
                  </a:cubicBezTo>
                  <a:cubicBezTo>
                    <a:pt x="41720" y="171926"/>
                    <a:pt x="48577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1" y="116777"/>
                    <a:pt x="74867" y="113538"/>
                  </a:cubicBezTo>
                  <a:cubicBezTo>
                    <a:pt x="69151" y="110300"/>
                    <a:pt x="61150" y="106394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6" y="56864"/>
                    <a:pt x="2096" y="46958"/>
                  </a:cubicBezTo>
                  <a:cubicBezTo>
                    <a:pt x="2096" y="38005"/>
                    <a:pt x="4477" y="29908"/>
                    <a:pt x="9334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09" y="571"/>
                    <a:pt x="81724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526"/>
                    <a:pt x="67532" y="12764"/>
                    <a:pt x="61531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4" y="61246"/>
                    <a:pt x="40386" y="65056"/>
                    <a:pt x="45529" y="68104"/>
                  </a:cubicBezTo>
                  <a:cubicBezTo>
                    <a:pt x="50673" y="71152"/>
                    <a:pt x="59055" y="75438"/>
                    <a:pt x="70485" y="80867"/>
                  </a:cubicBezTo>
                  <a:cubicBezTo>
                    <a:pt x="81058" y="85916"/>
                    <a:pt x="89725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871" y="167164"/>
                    <a:pt x="101441" y="173736"/>
                    <a:pt x="91630" y="178879"/>
                  </a:cubicBezTo>
                  <a:cubicBezTo>
                    <a:pt x="81724" y="184023"/>
                    <a:pt x="69818" y="186595"/>
                    <a:pt x="55817" y="186595"/>
                  </a:cubicBezTo>
                  <a:cubicBezTo>
                    <a:pt x="47244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77128B9-D17F-DEA8-7A4F-060B43D0C773}"/>
                </a:ext>
              </a:extLst>
            </p:cNvPr>
            <p:cNvSpPr/>
            <p:nvPr/>
          </p:nvSpPr>
          <p:spPr>
            <a:xfrm>
              <a:off x="11281029" y="6829298"/>
              <a:ext cx="137541" cy="141351"/>
            </a:xfrm>
            <a:custGeom>
              <a:avLst/>
              <a:gdLst>
                <a:gd name="connsiteX0" fmla="*/ 103442 w 137541"/>
                <a:gd name="connsiteY0" fmla="*/ 138113 h 141351"/>
                <a:gd name="connsiteX1" fmla="*/ 100108 w 137541"/>
                <a:gd name="connsiteY1" fmla="*/ 129350 h 141351"/>
                <a:gd name="connsiteX2" fmla="*/ 100108 w 137541"/>
                <a:gd name="connsiteY2" fmla="*/ 121063 h 141351"/>
                <a:gd name="connsiteX3" fmla="*/ 79915 w 137541"/>
                <a:gd name="connsiteY3" fmla="*/ 135255 h 141351"/>
                <a:gd name="connsiteX4" fmla="*/ 55531 w 137541"/>
                <a:gd name="connsiteY4" fmla="*/ 141351 h 141351"/>
                <a:gd name="connsiteX5" fmla="*/ 23241 w 137541"/>
                <a:gd name="connsiteY5" fmla="*/ 129159 h 141351"/>
                <a:gd name="connsiteX6" fmla="*/ 13716 w 137541"/>
                <a:gd name="connsiteY6" fmla="*/ 88773 h 141351"/>
                <a:gd name="connsiteX7" fmla="*/ 13716 w 137541"/>
                <a:gd name="connsiteY7" fmla="*/ 17812 h 141351"/>
                <a:gd name="connsiteX8" fmla="*/ 0 w 137541"/>
                <a:gd name="connsiteY8" fmla="*/ 13906 h 141351"/>
                <a:gd name="connsiteX9" fmla="*/ 0 w 137541"/>
                <a:gd name="connsiteY9" fmla="*/ 3143 h 141351"/>
                <a:gd name="connsiteX10" fmla="*/ 34290 w 137541"/>
                <a:gd name="connsiteY10" fmla="*/ 0 h 141351"/>
                <a:gd name="connsiteX11" fmla="*/ 34576 w 137541"/>
                <a:gd name="connsiteY11" fmla="*/ 0 h 141351"/>
                <a:gd name="connsiteX12" fmla="*/ 39243 w 137541"/>
                <a:gd name="connsiteY12" fmla="*/ 2953 h 141351"/>
                <a:gd name="connsiteX13" fmla="*/ 39243 w 137541"/>
                <a:gd name="connsiteY13" fmla="*/ 86868 h 141351"/>
                <a:gd name="connsiteX14" fmla="*/ 41339 w 137541"/>
                <a:gd name="connsiteY14" fmla="*/ 109061 h 141351"/>
                <a:gd name="connsiteX15" fmla="*/ 48673 w 137541"/>
                <a:gd name="connsiteY15" fmla="*/ 120777 h 141351"/>
                <a:gd name="connsiteX16" fmla="*/ 64008 w 137541"/>
                <a:gd name="connsiteY16" fmla="*/ 124587 h 141351"/>
                <a:gd name="connsiteX17" fmla="*/ 82391 w 137541"/>
                <a:gd name="connsiteY17" fmla="*/ 120396 h 141351"/>
                <a:gd name="connsiteX18" fmla="*/ 97346 w 137541"/>
                <a:gd name="connsiteY18" fmla="*/ 110585 h 141351"/>
                <a:gd name="connsiteX19" fmla="*/ 97346 w 137541"/>
                <a:gd name="connsiteY19" fmla="*/ 17812 h 141351"/>
                <a:gd name="connsiteX20" fmla="*/ 79724 w 137541"/>
                <a:gd name="connsiteY20" fmla="*/ 13906 h 141351"/>
                <a:gd name="connsiteX21" fmla="*/ 79724 w 137541"/>
                <a:gd name="connsiteY21" fmla="*/ 3143 h 141351"/>
                <a:gd name="connsiteX22" fmla="*/ 116967 w 137541"/>
                <a:gd name="connsiteY22" fmla="*/ 0 h 141351"/>
                <a:gd name="connsiteX23" fmla="*/ 117253 w 137541"/>
                <a:gd name="connsiteY23" fmla="*/ 0 h 141351"/>
                <a:gd name="connsiteX24" fmla="*/ 122873 w 137541"/>
                <a:gd name="connsiteY24" fmla="*/ 2953 h 141351"/>
                <a:gd name="connsiteX25" fmla="*/ 122873 w 137541"/>
                <a:gd name="connsiteY25" fmla="*/ 126302 h 141351"/>
                <a:gd name="connsiteX26" fmla="*/ 137541 w 137541"/>
                <a:gd name="connsiteY26" fmla="*/ 126302 h 141351"/>
                <a:gd name="connsiteX27" fmla="*/ 137255 w 137541"/>
                <a:gd name="connsiteY27" fmla="*/ 137351 h 141351"/>
                <a:gd name="connsiteX28" fmla="*/ 125349 w 137541"/>
                <a:gd name="connsiteY28" fmla="*/ 140018 h 141351"/>
                <a:gd name="connsiteX29" fmla="*/ 113728 w 137541"/>
                <a:gd name="connsiteY29" fmla="*/ 140970 h 141351"/>
                <a:gd name="connsiteX30" fmla="*/ 103442 w 137541"/>
                <a:gd name="connsiteY30" fmla="*/ 138113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1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8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8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8" y="140970"/>
                  </a:cubicBezTo>
                  <a:cubicBezTo>
                    <a:pt x="108966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3FCF223-BA94-55B6-4C8A-230B948FC515}"/>
                </a:ext>
              </a:extLst>
            </p:cNvPr>
            <p:cNvSpPr/>
            <p:nvPr/>
          </p:nvSpPr>
          <p:spPr>
            <a:xfrm>
              <a:off x="11433905" y="6828440"/>
              <a:ext cx="136305" cy="198596"/>
            </a:xfrm>
            <a:custGeom>
              <a:avLst/>
              <a:gdLst>
                <a:gd name="connsiteX0" fmla="*/ 127825 w 136305"/>
                <a:gd name="connsiteY0" fmla="*/ 104870 h 198596"/>
                <a:gd name="connsiteX1" fmla="*/ 103346 w 136305"/>
                <a:gd name="connsiteY1" fmla="*/ 132112 h 198596"/>
                <a:gd name="connsiteX2" fmla="*/ 66199 w 136305"/>
                <a:gd name="connsiteY2" fmla="*/ 142113 h 198596"/>
                <a:gd name="connsiteX3" fmla="*/ 53435 w 136305"/>
                <a:gd name="connsiteY3" fmla="*/ 141161 h 198596"/>
                <a:gd name="connsiteX4" fmla="*/ 42386 w 136305"/>
                <a:gd name="connsiteY4" fmla="*/ 138684 h 198596"/>
                <a:gd name="connsiteX5" fmla="*/ 43148 w 136305"/>
                <a:gd name="connsiteY5" fmla="*/ 159258 h 198596"/>
                <a:gd name="connsiteX6" fmla="*/ 43148 w 136305"/>
                <a:gd name="connsiteY6" fmla="*/ 183928 h 198596"/>
                <a:gd name="connsiteX7" fmla="*/ 68580 w 136305"/>
                <a:gd name="connsiteY7" fmla="*/ 186595 h 198596"/>
                <a:gd name="connsiteX8" fmla="*/ 68580 w 136305"/>
                <a:gd name="connsiteY8" fmla="*/ 198596 h 198596"/>
                <a:gd name="connsiteX9" fmla="*/ 286 w 136305"/>
                <a:gd name="connsiteY9" fmla="*/ 198596 h 198596"/>
                <a:gd name="connsiteX10" fmla="*/ 286 w 136305"/>
                <a:gd name="connsiteY10" fmla="*/ 186595 h 198596"/>
                <a:gd name="connsiteX11" fmla="*/ 17907 w 136305"/>
                <a:gd name="connsiteY11" fmla="*/ 183928 h 198596"/>
                <a:gd name="connsiteX12" fmla="*/ 17907 w 136305"/>
                <a:gd name="connsiteY12" fmla="*/ 22479 h 198596"/>
                <a:gd name="connsiteX13" fmla="*/ 0 w 136305"/>
                <a:gd name="connsiteY13" fmla="*/ 18098 h 198596"/>
                <a:gd name="connsiteX14" fmla="*/ 0 w 136305"/>
                <a:gd name="connsiteY14" fmla="*/ 4858 h 198596"/>
                <a:gd name="connsiteX15" fmla="*/ 34766 w 136305"/>
                <a:gd name="connsiteY15" fmla="*/ 476 h 198596"/>
                <a:gd name="connsiteX16" fmla="*/ 35242 w 136305"/>
                <a:gd name="connsiteY16" fmla="*/ 476 h 198596"/>
                <a:gd name="connsiteX17" fmla="*/ 40386 w 136305"/>
                <a:gd name="connsiteY17" fmla="*/ 4858 h 198596"/>
                <a:gd name="connsiteX18" fmla="*/ 40386 w 136305"/>
                <a:gd name="connsiteY18" fmla="*/ 19336 h 198596"/>
                <a:gd name="connsiteX19" fmla="*/ 58579 w 136305"/>
                <a:gd name="connsiteY19" fmla="*/ 5620 h 198596"/>
                <a:gd name="connsiteX20" fmla="*/ 82963 w 136305"/>
                <a:gd name="connsiteY20" fmla="*/ 0 h 198596"/>
                <a:gd name="connsiteX21" fmla="*/ 109538 w 136305"/>
                <a:gd name="connsiteY21" fmla="*/ 7144 h 198596"/>
                <a:gd name="connsiteX22" fmla="*/ 128968 w 136305"/>
                <a:gd name="connsiteY22" fmla="*/ 29147 h 198596"/>
                <a:gd name="connsiteX23" fmla="*/ 136303 w 136305"/>
                <a:gd name="connsiteY23" fmla="*/ 66866 h 198596"/>
                <a:gd name="connsiteX24" fmla="*/ 127825 w 136305"/>
                <a:gd name="connsiteY24" fmla="*/ 104870 h 198596"/>
                <a:gd name="connsiteX25" fmla="*/ 55626 w 136305"/>
                <a:gd name="connsiteY25" fmla="*/ 21050 h 198596"/>
                <a:gd name="connsiteX26" fmla="*/ 43148 w 136305"/>
                <a:gd name="connsiteY26" fmla="*/ 29623 h 198596"/>
                <a:gd name="connsiteX27" fmla="*/ 43148 w 136305"/>
                <a:gd name="connsiteY27" fmla="*/ 121920 h 198596"/>
                <a:gd name="connsiteX28" fmla="*/ 51816 w 136305"/>
                <a:gd name="connsiteY28" fmla="*/ 127159 h 198596"/>
                <a:gd name="connsiteX29" fmla="*/ 67151 w 136305"/>
                <a:gd name="connsiteY29" fmla="*/ 129445 h 198596"/>
                <a:gd name="connsiteX30" fmla="*/ 97631 w 136305"/>
                <a:gd name="connsiteY30" fmla="*/ 114491 h 198596"/>
                <a:gd name="connsiteX31" fmla="*/ 109252 w 136305"/>
                <a:gd name="connsiteY31" fmla="*/ 69437 h 198596"/>
                <a:gd name="connsiteX32" fmla="*/ 99060 w 136305"/>
                <a:gd name="connsiteY32" fmla="*/ 30004 h 198596"/>
                <a:gd name="connsiteX33" fmla="*/ 72961 w 136305"/>
                <a:gd name="connsiteY33" fmla="*/ 17050 h 198596"/>
                <a:gd name="connsiteX34" fmla="*/ 55626 w 136305"/>
                <a:gd name="connsiteY34" fmla="*/ 21050 h 19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305" h="198596">
                  <a:moveTo>
                    <a:pt x="127825" y="104870"/>
                  </a:moveTo>
                  <a:cubicBezTo>
                    <a:pt x="122111" y="116396"/>
                    <a:pt x="113919" y="125444"/>
                    <a:pt x="103346" y="132112"/>
                  </a:cubicBezTo>
                  <a:cubicBezTo>
                    <a:pt x="92773" y="138779"/>
                    <a:pt x="80391" y="142113"/>
                    <a:pt x="66199" y="142113"/>
                  </a:cubicBezTo>
                  <a:cubicBezTo>
                    <a:pt x="62293" y="142113"/>
                    <a:pt x="58007" y="141827"/>
                    <a:pt x="53435" y="141161"/>
                  </a:cubicBezTo>
                  <a:cubicBezTo>
                    <a:pt x="48863" y="140494"/>
                    <a:pt x="45148" y="139732"/>
                    <a:pt x="42386" y="138684"/>
                  </a:cubicBezTo>
                  <a:lnTo>
                    <a:pt x="43148" y="159258"/>
                  </a:lnTo>
                  <a:lnTo>
                    <a:pt x="43148" y="183928"/>
                  </a:lnTo>
                  <a:lnTo>
                    <a:pt x="68580" y="186595"/>
                  </a:lnTo>
                  <a:lnTo>
                    <a:pt x="68580" y="198596"/>
                  </a:lnTo>
                  <a:lnTo>
                    <a:pt x="286" y="198596"/>
                  </a:lnTo>
                  <a:lnTo>
                    <a:pt x="286" y="186595"/>
                  </a:lnTo>
                  <a:lnTo>
                    <a:pt x="17907" y="183928"/>
                  </a:lnTo>
                  <a:lnTo>
                    <a:pt x="17907" y="22479"/>
                  </a:lnTo>
                  <a:lnTo>
                    <a:pt x="0" y="18098"/>
                  </a:lnTo>
                  <a:lnTo>
                    <a:pt x="0" y="4858"/>
                  </a:lnTo>
                  <a:lnTo>
                    <a:pt x="34766" y="476"/>
                  </a:lnTo>
                  <a:lnTo>
                    <a:pt x="35242" y="476"/>
                  </a:lnTo>
                  <a:lnTo>
                    <a:pt x="40386" y="4858"/>
                  </a:lnTo>
                  <a:lnTo>
                    <a:pt x="40386" y="19336"/>
                  </a:lnTo>
                  <a:cubicBezTo>
                    <a:pt x="45244" y="13906"/>
                    <a:pt x="51340" y="9430"/>
                    <a:pt x="58579" y="5620"/>
                  </a:cubicBezTo>
                  <a:cubicBezTo>
                    <a:pt x="65818" y="1905"/>
                    <a:pt x="73914" y="0"/>
                    <a:pt x="82963" y="0"/>
                  </a:cubicBezTo>
                  <a:cubicBezTo>
                    <a:pt x="92583" y="0"/>
                    <a:pt x="101441" y="2381"/>
                    <a:pt x="109538" y="7144"/>
                  </a:cubicBezTo>
                  <a:cubicBezTo>
                    <a:pt x="117634" y="11906"/>
                    <a:pt x="124111" y="19241"/>
                    <a:pt x="128968" y="29147"/>
                  </a:cubicBezTo>
                  <a:cubicBezTo>
                    <a:pt x="133826" y="39053"/>
                    <a:pt x="136303" y="51626"/>
                    <a:pt x="136303" y="66866"/>
                  </a:cubicBezTo>
                  <a:cubicBezTo>
                    <a:pt x="136398" y="80677"/>
                    <a:pt x="133540" y="93345"/>
                    <a:pt x="127825" y="104870"/>
                  </a:cubicBezTo>
                  <a:close/>
                  <a:moveTo>
                    <a:pt x="55626" y="21050"/>
                  </a:moveTo>
                  <a:cubicBezTo>
                    <a:pt x="50197" y="23622"/>
                    <a:pt x="46101" y="26479"/>
                    <a:pt x="43148" y="29623"/>
                  </a:cubicBezTo>
                  <a:lnTo>
                    <a:pt x="43148" y="121920"/>
                  </a:lnTo>
                  <a:cubicBezTo>
                    <a:pt x="44291" y="123920"/>
                    <a:pt x="47149" y="125635"/>
                    <a:pt x="51816" y="127159"/>
                  </a:cubicBezTo>
                  <a:cubicBezTo>
                    <a:pt x="56483" y="128683"/>
                    <a:pt x="61531" y="129445"/>
                    <a:pt x="67151" y="129445"/>
                  </a:cubicBezTo>
                  <a:cubicBezTo>
                    <a:pt x="79724" y="129445"/>
                    <a:pt x="89916" y="124492"/>
                    <a:pt x="97631" y="114491"/>
                  </a:cubicBezTo>
                  <a:cubicBezTo>
                    <a:pt x="105346" y="104584"/>
                    <a:pt x="109252" y="89535"/>
                    <a:pt x="109252" y="69437"/>
                  </a:cubicBezTo>
                  <a:cubicBezTo>
                    <a:pt x="109252" y="51816"/>
                    <a:pt x="105823" y="38672"/>
                    <a:pt x="99060" y="30004"/>
                  </a:cubicBezTo>
                  <a:cubicBezTo>
                    <a:pt x="92297" y="21336"/>
                    <a:pt x="83629" y="17050"/>
                    <a:pt x="72961" y="17050"/>
                  </a:cubicBezTo>
                  <a:cubicBezTo>
                    <a:pt x="66865" y="17145"/>
                    <a:pt x="61055" y="18383"/>
                    <a:pt x="55626" y="210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9E7968E-E961-1247-9580-68CF96032573}"/>
                </a:ext>
              </a:extLst>
            </p:cNvPr>
            <p:cNvSpPr/>
            <p:nvPr/>
          </p:nvSpPr>
          <p:spPr>
            <a:xfrm>
              <a:off x="11592115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DAC1E22-8745-F43B-1B9F-7A2789CBB09E}"/>
                </a:ext>
              </a:extLst>
            </p:cNvPr>
            <p:cNvSpPr/>
            <p:nvPr/>
          </p:nvSpPr>
          <p:spPr>
            <a:xfrm>
              <a:off x="11703462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1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960" y="18955"/>
                    <a:pt x="53531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1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1" y="122872"/>
                    <a:pt x="44196" y="124968"/>
                    <a:pt x="51530" y="124968"/>
                  </a:cubicBezTo>
                  <a:cubicBezTo>
                    <a:pt x="55912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1FE975D-46AE-55EB-AB0E-F7931E152B8E}"/>
                </a:ext>
              </a:extLst>
            </p:cNvPr>
            <p:cNvSpPr/>
            <p:nvPr/>
          </p:nvSpPr>
          <p:spPr>
            <a:xfrm>
              <a:off x="11829668" y="6832060"/>
              <a:ext cx="140970" cy="137731"/>
            </a:xfrm>
            <a:custGeom>
              <a:avLst/>
              <a:gdLst>
                <a:gd name="connsiteX0" fmla="*/ 95 w 140970"/>
                <a:gd name="connsiteY0" fmla="*/ 0 h 137731"/>
                <a:gd name="connsiteX1" fmla="*/ 56864 w 140970"/>
                <a:gd name="connsiteY1" fmla="*/ 0 h 137731"/>
                <a:gd name="connsiteX2" fmla="*/ 56864 w 140970"/>
                <a:gd name="connsiteY2" fmla="*/ 11525 h 137731"/>
                <a:gd name="connsiteX3" fmla="*/ 39529 w 140970"/>
                <a:gd name="connsiteY3" fmla="*/ 14669 h 137731"/>
                <a:gd name="connsiteX4" fmla="*/ 64198 w 140970"/>
                <a:gd name="connsiteY4" fmla="*/ 85153 h 137731"/>
                <a:gd name="connsiteX5" fmla="*/ 74486 w 140970"/>
                <a:gd name="connsiteY5" fmla="*/ 116205 h 137731"/>
                <a:gd name="connsiteX6" fmla="*/ 83344 w 140970"/>
                <a:gd name="connsiteY6" fmla="*/ 86106 h 137731"/>
                <a:gd name="connsiteX7" fmla="*/ 108014 w 140970"/>
                <a:gd name="connsiteY7" fmla="*/ 14669 h 137731"/>
                <a:gd name="connsiteX8" fmla="*/ 91345 w 140970"/>
                <a:gd name="connsiteY8" fmla="*/ 11525 h 137731"/>
                <a:gd name="connsiteX9" fmla="*/ 91345 w 140970"/>
                <a:gd name="connsiteY9" fmla="*/ 0 h 137731"/>
                <a:gd name="connsiteX10" fmla="*/ 140970 w 140970"/>
                <a:gd name="connsiteY10" fmla="*/ 0 h 137731"/>
                <a:gd name="connsiteX11" fmla="*/ 140970 w 140970"/>
                <a:gd name="connsiteY11" fmla="*/ 11525 h 137731"/>
                <a:gd name="connsiteX12" fmla="*/ 128206 w 140970"/>
                <a:gd name="connsiteY12" fmla="*/ 14669 h 137731"/>
                <a:gd name="connsiteX13" fmla="*/ 80963 w 140970"/>
                <a:gd name="connsiteY13" fmla="*/ 137731 h 137731"/>
                <a:gd name="connsiteX14" fmla="*/ 60198 w 140970"/>
                <a:gd name="connsiteY14" fmla="*/ 137731 h 137731"/>
                <a:gd name="connsiteX15" fmla="*/ 11049 w 140970"/>
                <a:gd name="connsiteY15" fmla="*/ 14669 h 137731"/>
                <a:gd name="connsiteX16" fmla="*/ 0 w 140970"/>
                <a:gd name="connsiteY16" fmla="*/ 11525 h 137731"/>
                <a:gd name="connsiteX17" fmla="*/ 0 w 140970"/>
                <a:gd name="connsiteY17" fmla="*/ 0 h 13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970" h="137731">
                  <a:moveTo>
                    <a:pt x="95" y="0"/>
                  </a:moveTo>
                  <a:lnTo>
                    <a:pt x="56864" y="0"/>
                  </a:lnTo>
                  <a:lnTo>
                    <a:pt x="56864" y="11525"/>
                  </a:lnTo>
                  <a:lnTo>
                    <a:pt x="39529" y="14669"/>
                  </a:lnTo>
                  <a:lnTo>
                    <a:pt x="64198" y="85153"/>
                  </a:lnTo>
                  <a:lnTo>
                    <a:pt x="74486" y="116205"/>
                  </a:lnTo>
                  <a:lnTo>
                    <a:pt x="83344" y="86106"/>
                  </a:lnTo>
                  <a:lnTo>
                    <a:pt x="108014" y="14669"/>
                  </a:lnTo>
                  <a:lnTo>
                    <a:pt x="91345" y="11525"/>
                  </a:lnTo>
                  <a:lnTo>
                    <a:pt x="91345" y="0"/>
                  </a:lnTo>
                  <a:lnTo>
                    <a:pt x="140970" y="0"/>
                  </a:lnTo>
                  <a:lnTo>
                    <a:pt x="140970" y="11525"/>
                  </a:lnTo>
                  <a:lnTo>
                    <a:pt x="128206" y="14669"/>
                  </a:lnTo>
                  <a:lnTo>
                    <a:pt x="80963" y="137731"/>
                  </a:lnTo>
                  <a:lnTo>
                    <a:pt x="60198" y="137731"/>
                  </a:lnTo>
                  <a:lnTo>
                    <a:pt x="11049" y="14669"/>
                  </a:lnTo>
                  <a:lnTo>
                    <a:pt x="0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477A16F-D997-4246-D39C-430509C80200}"/>
                </a:ext>
              </a:extLst>
            </p:cNvPr>
            <p:cNvSpPr/>
            <p:nvPr/>
          </p:nvSpPr>
          <p:spPr>
            <a:xfrm>
              <a:off x="11979497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247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C8E75F7-B118-6154-9BC4-CF2AD43C0C1F}"/>
                </a:ext>
              </a:extLst>
            </p:cNvPr>
            <p:cNvSpPr/>
            <p:nvPr/>
          </p:nvSpPr>
          <p:spPr>
            <a:xfrm>
              <a:off x="12112085" y="6827964"/>
              <a:ext cx="136016" cy="206025"/>
            </a:xfrm>
            <a:custGeom>
              <a:avLst/>
              <a:gdLst>
                <a:gd name="connsiteX0" fmla="*/ 14097 w 136016"/>
                <a:gd name="connsiteY0" fmla="*/ 196120 h 206025"/>
                <a:gd name="connsiteX1" fmla="*/ 0 w 136016"/>
                <a:gd name="connsiteY1" fmla="*/ 168783 h 206025"/>
                <a:gd name="connsiteX2" fmla="*/ 6763 w 136016"/>
                <a:gd name="connsiteY2" fmla="*/ 148971 h 206025"/>
                <a:gd name="connsiteX3" fmla="*/ 22765 w 136016"/>
                <a:gd name="connsiteY3" fmla="*/ 135255 h 206025"/>
                <a:gd name="connsiteX4" fmla="*/ 11525 w 136016"/>
                <a:gd name="connsiteY4" fmla="*/ 114681 h 206025"/>
                <a:gd name="connsiteX5" fmla="*/ 16669 w 136016"/>
                <a:gd name="connsiteY5" fmla="*/ 98012 h 206025"/>
                <a:gd name="connsiteX6" fmla="*/ 30099 w 136016"/>
                <a:gd name="connsiteY6" fmla="*/ 86011 h 206025"/>
                <a:gd name="connsiteX7" fmla="*/ 11335 w 136016"/>
                <a:gd name="connsiteY7" fmla="*/ 70580 h 206025"/>
                <a:gd name="connsiteX8" fmla="*/ 4858 w 136016"/>
                <a:gd name="connsiteY8" fmla="*/ 46863 h 206025"/>
                <a:gd name="connsiteX9" fmla="*/ 12763 w 136016"/>
                <a:gd name="connsiteY9" fmla="*/ 22098 h 206025"/>
                <a:gd name="connsiteX10" fmla="*/ 33814 w 136016"/>
                <a:gd name="connsiteY10" fmla="*/ 5905 h 206025"/>
                <a:gd name="connsiteX11" fmla="*/ 61627 w 136016"/>
                <a:gd name="connsiteY11" fmla="*/ 286 h 206025"/>
                <a:gd name="connsiteX12" fmla="*/ 100298 w 136016"/>
                <a:gd name="connsiteY12" fmla="*/ 10573 h 206025"/>
                <a:gd name="connsiteX13" fmla="*/ 111538 w 136016"/>
                <a:gd name="connsiteY13" fmla="*/ 3429 h 206025"/>
                <a:gd name="connsiteX14" fmla="*/ 127730 w 136016"/>
                <a:gd name="connsiteY14" fmla="*/ 0 h 206025"/>
                <a:gd name="connsiteX15" fmla="*/ 136017 w 136016"/>
                <a:gd name="connsiteY15" fmla="*/ 0 h 206025"/>
                <a:gd name="connsiteX16" fmla="*/ 136017 w 136016"/>
                <a:gd name="connsiteY16" fmla="*/ 21526 h 206025"/>
                <a:gd name="connsiteX17" fmla="*/ 109061 w 136016"/>
                <a:gd name="connsiteY17" fmla="*/ 21526 h 206025"/>
                <a:gd name="connsiteX18" fmla="*/ 114967 w 136016"/>
                <a:gd name="connsiteY18" fmla="*/ 42577 h 206025"/>
                <a:gd name="connsiteX19" fmla="*/ 107728 w 136016"/>
                <a:gd name="connsiteY19" fmla="*/ 68199 h 206025"/>
                <a:gd name="connsiteX20" fmla="*/ 87630 w 136016"/>
                <a:gd name="connsiteY20" fmla="*/ 85439 h 206025"/>
                <a:gd name="connsiteX21" fmla="*/ 58674 w 136016"/>
                <a:gd name="connsiteY21" fmla="*/ 91535 h 206025"/>
                <a:gd name="connsiteX22" fmla="*/ 39814 w 136016"/>
                <a:gd name="connsiteY22" fmla="*/ 89345 h 206025"/>
                <a:gd name="connsiteX23" fmla="*/ 34195 w 136016"/>
                <a:gd name="connsiteY23" fmla="*/ 96965 h 206025"/>
                <a:gd name="connsiteX24" fmla="*/ 32004 w 136016"/>
                <a:gd name="connsiteY24" fmla="*/ 105061 h 206025"/>
                <a:gd name="connsiteX25" fmla="*/ 37909 w 136016"/>
                <a:gd name="connsiteY25" fmla="*/ 117157 h 206025"/>
                <a:gd name="connsiteX26" fmla="*/ 58960 w 136016"/>
                <a:gd name="connsiteY26" fmla="*/ 120491 h 206025"/>
                <a:gd name="connsiteX27" fmla="*/ 86582 w 136016"/>
                <a:gd name="connsiteY27" fmla="*/ 120491 h 206025"/>
                <a:gd name="connsiteX28" fmla="*/ 121825 w 136016"/>
                <a:gd name="connsiteY28" fmla="*/ 129540 h 206025"/>
                <a:gd name="connsiteX29" fmla="*/ 133350 w 136016"/>
                <a:gd name="connsiteY29" fmla="*/ 155258 h 206025"/>
                <a:gd name="connsiteX30" fmla="*/ 123349 w 136016"/>
                <a:gd name="connsiteY30" fmla="*/ 180880 h 206025"/>
                <a:gd name="connsiteX31" fmla="*/ 96298 w 136016"/>
                <a:gd name="connsiteY31" fmla="*/ 199263 h 206025"/>
                <a:gd name="connsiteX32" fmla="*/ 59436 w 136016"/>
                <a:gd name="connsiteY32" fmla="*/ 206026 h 206025"/>
                <a:gd name="connsiteX33" fmla="*/ 14097 w 136016"/>
                <a:gd name="connsiteY33" fmla="*/ 196120 h 206025"/>
                <a:gd name="connsiteX34" fmla="*/ 84392 w 136016"/>
                <a:gd name="connsiteY34" fmla="*/ 188309 h 206025"/>
                <a:gd name="connsiteX35" fmla="*/ 101632 w 136016"/>
                <a:gd name="connsiteY35" fmla="*/ 177832 h 206025"/>
                <a:gd name="connsiteX36" fmla="*/ 108204 w 136016"/>
                <a:gd name="connsiteY36" fmla="*/ 161544 h 206025"/>
                <a:gd name="connsiteX37" fmla="*/ 102299 w 136016"/>
                <a:gd name="connsiteY37" fmla="*/ 145542 h 206025"/>
                <a:gd name="connsiteX38" fmla="*/ 79534 w 136016"/>
                <a:gd name="connsiteY38" fmla="*/ 140494 h 206025"/>
                <a:gd name="connsiteX39" fmla="*/ 50673 w 136016"/>
                <a:gd name="connsiteY39" fmla="*/ 140494 h 206025"/>
                <a:gd name="connsiteX40" fmla="*/ 35242 w 136016"/>
                <a:gd name="connsiteY40" fmla="*/ 139255 h 206025"/>
                <a:gd name="connsiteX41" fmla="*/ 25241 w 136016"/>
                <a:gd name="connsiteY41" fmla="*/ 163925 h 206025"/>
                <a:gd name="connsiteX42" fmla="*/ 33528 w 136016"/>
                <a:gd name="connsiteY42" fmla="*/ 184690 h 206025"/>
                <a:gd name="connsiteX43" fmla="*/ 61722 w 136016"/>
                <a:gd name="connsiteY43" fmla="*/ 191834 h 206025"/>
                <a:gd name="connsiteX44" fmla="*/ 84392 w 136016"/>
                <a:gd name="connsiteY44" fmla="*/ 188309 h 206025"/>
                <a:gd name="connsiteX45" fmla="*/ 89154 w 136016"/>
                <a:gd name="connsiteY45" fmla="*/ 45244 h 206025"/>
                <a:gd name="connsiteX46" fmla="*/ 81915 w 136016"/>
                <a:gd name="connsiteY46" fmla="*/ 21146 h 206025"/>
                <a:gd name="connsiteX47" fmla="*/ 60293 w 136016"/>
                <a:gd name="connsiteY47" fmla="*/ 13430 h 206025"/>
                <a:gd name="connsiteX48" fmla="*/ 38957 w 136016"/>
                <a:gd name="connsiteY48" fmla="*/ 20860 h 206025"/>
                <a:gd name="connsiteX49" fmla="*/ 31147 w 136016"/>
                <a:gd name="connsiteY49" fmla="*/ 44672 h 206025"/>
                <a:gd name="connsiteX50" fmla="*/ 38576 w 136016"/>
                <a:gd name="connsiteY50" fmla="*/ 69151 h 206025"/>
                <a:gd name="connsiteX51" fmla="*/ 61246 w 136016"/>
                <a:gd name="connsiteY51" fmla="*/ 78200 h 206025"/>
                <a:gd name="connsiteX52" fmla="*/ 89154 w 136016"/>
                <a:gd name="connsiteY52" fmla="*/ 45244 h 20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6016" h="206025">
                  <a:moveTo>
                    <a:pt x="14097" y="196120"/>
                  </a:moveTo>
                  <a:cubicBezTo>
                    <a:pt x="4763" y="189548"/>
                    <a:pt x="0" y="180403"/>
                    <a:pt x="0" y="168783"/>
                  </a:cubicBezTo>
                  <a:cubicBezTo>
                    <a:pt x="0" y="161639"/>
                    <a:pt x="2191" y="154972"/>
                    <a:pt x="6763" y="148971"/>
                  </a:cubicBezTo>
                  <a:cubicBezTo>
                    <a:pt x="11239" y="142970"/>
                    <a:pt x="16574" y="138398"/>
                    <a:pt x="22765" y="135255"/>
                  </a:cubicBezTo>
                  <a:cubicBezTo>
                    <a:pt x="15240" y="130969"/>
                    <a:pt x="11525" y="124111"/>
                    <a:pt x="11525" y="114681"/>
                  </a:cubicBezTo>
                  <a:cubicBezTo>
                    <a:pt x="11525" y="108775"/>
                    <a:pt x="13240" y="103251"/>
                    <a:pt x="16669" y="98012"/>
                  </a:cubicBezTo>
                  <a:cubicBezTo>
                    <a:pt x="20098" y="92773"/>
                    <a:pt x="24575" y="88773"/>
                    <a:pt x="30099" y="86011"/>
                  </a:cubicBezTo>
                  <a:cubicBezTo>
                    <a:pt x="21908" y="82391"/>
                    <a:pt x="15716" y="77248"/>
                    <a:pt x="11335" y="70580"/>
                  </a:cubicBezTo>
                  <a:cubicBezTo>
                    <a:pt x="6953" y="63913"/>
                    <a:pt x="4858" y="56007"/>
                    <a:pt x="4858" y="46863"/>
                  </a:cubicBezTo>
                  <a:cubicBezTo>
                    <a:pt x="4858" y="37433"/>
                    <a:pt x="7525" y="29147"/>
                    <a:pt x="12763" y="22098"/>
                  </a:cubicBezTo>
                  <a:cubicBezTo>
                    <a:pt x="18097" y="15049"/>
                    <a:pt x="25051" y="9716"/>
                    <a:pt x="33814" y="5905"/>
                  </a:cubicBezTo>
                  <a:cubicBezTo>
                    <a:pt x="42577" y="2191"/>
                    <a:pt x="51816" y="286"/>
                    <a:pt x="61627" y="286"/>
                  </a:cubicBezTo>
                  <a:cubicBezTo>
                    <a:pt x="78105" y="286"/>
                    <a:pt x="90964" y="3715"/>
                    <a:pt x="100298" y="10573"/>
                  </a:cubicBezTo>
                  <a:cubicBezTo>
                    <a:pt x="102775" y="8096"/>
                    <a:pt x="106489" y="5715"/>
                    <a:pt x="111538" y="3429"/>
                  </a:cubicBezTo>
                  <a:cubicBezTo>
                    <a:pt x="116586" y="1143"/>
                    <a:pt x="122015" y="0"/>
                    <a:pt x="127730" y="0"/>
                  </a:cubicBezTo>
                  <a:lnTo>
                    <a:pt x="136017" y="0"/>
                  </a:lnTo>
                  <a:lnTo>
                    <a:pt x="136017" y="21526"/>
                  </a:lnTo>
                  <a:lnTo>
                    <a:pt x="109061" y="21526"/>
                  </a:lnTo>
                  <a:cubicBezTo>
                    <a:pt x="112967" y="27527"/>
                    <a:pt x="114967" y="34576"/>
                    <a:pt x="114967" y="42577"/>
                  </a:cubicBezTo>
                  <a:cubicBezTo>
                    <a:pt x="114967" y="52197"/>
                    <a:pt x="112585" y="60770"/>
                    <a:pt x="107728" y="68199"/>
                  </a:cubicBezTo>
                  <a:cubicBezTo>
                    <a:pt x="102870" y="75628"/>
                    <a:pt x="96203" y="81344"/>
                    <a:pt x="87630" y="85439"/>
                  </a:cubicBezTo>
                  <a:cubicBezTo>
                    <a:pt x="79058" y="89535"/>
                    <a:pt x="69437" y="91535"/>
                    <a:pt x="58674" y="91535"/>
                  </a:cubicBezTo>
                  <a:cubicBezTo>
                    <a:pt x="51625" y="91535"/>
                    <a:pt x="45339" y="90773"/>
                    <a:pt x="39814" y="89345"/>
                  </a:cubicBezTo>
                  <a:cubicBezTo>
                    <a:pt x="37529" y="91630"/>
                    <a:pt x="35624" y="94107"/>
                    <a:pt x="34195" y="96965"/>
                  </a:cubicBezTo>
                  <a:cubicBezTo>
                    <a:pt x="32766" y="99727"/>
                    <a:pt x="32004" y="102394"/>
                    <a:pt x="32004" y="105061"/>
                  </a:cubicBezTo>
                  <a:cubicBezTo>
                    <a:pt x="32004" y="110966"/>
                    <a:pt x="34004" y="114967"/>
                    <a:pt x="37909" y="117157"/>
                  </a:cubicBezTo>
                  <a:cubicBezTo>
                    <a:pt x="41815" y="119348"/>
                    <a:pt x="48863" y="120491"/>
                    <a:pt x="58960" y="120491"/>
                  </a:cubicBezTo>
                  <a:lnTo>
                    <a:pt x="86582" y="120491"/>
                  </a:lnTo>
                  <a:cubicBezTo>
                    <a:pt x="102394" y="120491"/>
                    <a:pt x="114109" y="123539"/>
                    <a:pt x="121825" y="129540"/>
                  </a:cubicBezTo>
                  <a:cubicBezTo>
                    <a:pt x="129540" y="135541"/>
                    <a:pt x="133350" y="144113"/>
                    <a:pt x="133350" y="155258"/>
                  </a:cubicBezTo>
                  <a:cubicBezTo>
                    <a:pt x="133350" y="164592"/>
                    <a:pt x="130016" y="173069"/>
                    <a:pt x="123349" y="180880"/>
                  </a:cubicBezTo>
                  <a:cubicBezTo>
                    <a:pt x="116681" y="188595"/>
                    <a:pt x="107633" y="194786"/>
                    <a:pt x="96298" y="199263"/>
                  </a:cubicBezTo>
                  <a:cubicBezTo>
                    <a:pt x="84963" y="203740"/>
                    <a:pt x="72676" y="206026"/>
                    <a:pt x="59436" y="206026"/>
                  </a:cubicBezTo>
                  <a:cubicBezTo>
                    <a:pt x="38671" y="206026"/>
                    <a:pt x="23527" y="202692"/>
                    <a:pt x="14097" y="196120"/>
                  </a:cubicBezTo>
                  <a:close/>
                  <a:moveTo>
                    <a:pt x="84392" y="188309"/>
                  </a:moveTo>
                  <a:cubicBezTo>
                    <a:pt x="91535" y="185928"/>
                    <a:pt x="97250" y="182404"/>
                    <a:pt x="101632" y="177832"/>
                  </a:cubicBezTo>
                  <a:cubicBezTo>
                    <a:pt x="106013" y="173165"/>
                    <a:pt x="108204" y="167735"/>
                    <a:pt x="108204" y="161544"/>
                  </a:cubicBezTo>
                  <a:cubicBezTo>
                    <a:pt x="108204" y="154210"/>
                    <a:pt x="106204" y="148876"/>
                    <a:pt x="102299" y="145542"/>
                  </a:cubicBezTo>
                  <a:cubicBezTo>
                    <a:pt x="98393" y="142208"/>
                    <a:pt x="90773" y="140494"/>
                    <a:pt x="79534" y="140494"/>
                  </a:cubicBezTo>
                  <a:lnTo>
                    <a:pt x="50673" y="140494"/>
                  </a:lnTo>
                  <a:cubicBezTo>
                    <a:pt x="44101" y="140494"/>
                    <a:pt x="39053" y="140113"/>
                    <a:pt x="35242" y="139255"/>
                  </a:cubicBezTo>
                  <a:cubicBezTo>
                    <a:pt x="28575" y="146590"/>
                    <a:pt x="25241" y="154876"/>
                    <a:pt x="25241" y="163925"/>
                  </a:cubicBezTo>
                  <a:cubicBezTo>
                    <a:pt x="25241" y="172974"/>
                    <a:pt x="28004" y="180023"/>
                    <a:pt x="33528" y="184690"/>
                  </a:cubicBezTo>
                  <a:cubicBezTo>
                    <a:pt x="39053" y="189452"/>
                    <a:pt x="48482" y="191834"/>
                    <a:pt x="61722" y="191834"/>
                  </a:cubicBezTo>
                  <a:cubicBezTo>
                    <a:pt x="69723" y="191834"/>
                    <a:pt x="77248" y="190691"/>
                    <a:pt x="84392" y="188309"/>
                  </a:cubicBezTo>
                  <a:close/>
                  <a:moveTo>
                    <a:pt x="89154" y="45244"/>
                  </a:moveTo>
                  <a:cubicBezTo>
                    <a:pt x="89154" y="34290"/>
                    <a:pt x="86773" y="26289"/>
                    <a:pt x="81915" y="21146"/>
                  </a:cubicBezTo>
                  <a:cubicBezTo>
                    <a:pt x="77153" y="16002"/>
                    <a:pt x="69913" y="13430"/>
                    <a:pt x="60293" y="13430"/>
                  </a:cubicBezTo>
                  <a:cubicBezTo>
                    <a:pt x="51340" y="13430"/>
                    <a:pt x="44196" y="15907"/>
                    <a:pt x="38957" y="20860"/>
                  </a:cubicBezTo>
                  <a:cubicBezTo>
                    <a:pt x="33718" y="25813"/>
                    <a:pt x="31147" y="33814"/>
                    <a:pt x="31147" y="44672"/>
                  </a:cubicBezTo>
                  <a:cubicBezTo>
                    <a:pt x="31147" y="54959"/>
                    <a:pt x="33623" y="63151"/>
                    <a:pt x="38576" y="69151"/>
                  </a:cubicBezTo>
                  <a:cubicBezTo>
                    <a:pt x="43529" y="75152"/>
                    <a:pt x="51054" y="78200"/>
                    <a:pt x="61246" y="78200"/>
                  </a:cubicBezTo>
                  <a:cubicBezTo>
                    <a:pt x="79820" y="78296"/>
                    <a:pt x="89154" y="67247"/>
                    <a:pt x="89154" y="452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B2E2D50A-548F-DEE4-69DF-8CF81D9325B7}"/>
                </a:ext>
              </a:extLst>
            </p:cNvPr>
            <p:cNvSpPr/>
            <p:nvPr/>
          </p:nvSpPr>
          <p:spPr>
            <a:xfrm>
              <a:off x="12254293" y="6767576"/>
              <a:ext cx="150495" cy="200501"/>
            </a:xfrm>
            <a:custGeom>
              <a:avLst/>
              <a:gdLst>
                <a:gd name="connsiteX0" fmla="*/ 20574 w 150495"/>
                <a:gd name="connsiteY0" fmla="*/ 17812 h 200501"/>
                <a:gd name="connsiteX1" fmla="*/ 0 w 150495"/>
                <a:gd name="connsiteY1" fmla="*/ 15145 h 200501"/>
                <a:gd name="connsiteX2" fmla="*/ 0 w 150495"/>
                <a:gd name="connsiteY2" fmla="*/ 4667 h 200501"/>
                <a:gd name="connsiteX3" fmla="*/ 39910 w 150495"/>
                <a:gd name="connsiteY3" fmla="*/ 0 h 200501"/>
                <a:gd name="connsiteX4" fmla="*/ 40386 w 150495"/>
                <a:gd name="connsiteY4" fmla="*/ 0 h 200501"/>
                <a:gd name="connsiteX5" fmla="*/ 45720 w 150495"/>
                <a:gd name="connsiteY5" fmla="*/ 3715 h 200501"/>
                <a:gd name="connsiteX6" fmla="*/ 45720 w 150495"/>
                <a:gd name="connsiteY6" fmla="*/ 60484 h 200501"/>
                <a:gd name="connsiteX7" fmla="*/ 44768 w 150495"/>
                <a:gd name="connsiteY7" fmla="*/ 81248 h 200501"/>
                <a:gd name="connsiteX8" fmla="*/ 66294 w 150495"/>
                <a:gd name="connsiteY8" fmla="*/ 67818 h 200501"/>
                <a:gd name="connsiteX9" fmla="*/ 93917 w 150495"/>
                <a:gd name="connsiteY9" fmla="*/ 61436 h 200501"/>
                <a:gd name="connsiteX10" fmla="*/ 117920 w 150495"/>
                <a:gd name="connsiteY10" fmla="*/ 67342 h 200501"/>
                <a:gd name="connsiteX11" fmla="*/ 129921 w 150495"/>
                <a:gd name="connsiteY11" fmla="*/ 85344 h 200501"/>
                <a:gd name="connsiteX12" fmla="*/ 133350 w 150495"/>
                <a:gd name="connsiteY12" fmla="*/ 118015 h 200501"/>
                <a:gd name="connsiteX13" fmla="*/ 133350 w 150495"/>
                <a:gd name="connsiteY13" fmla="*/ 186309 h 200501"/>
                <a:gd name="connsiteX14" fmla="*/ 150495 w 150495"/>
                <a:gd name="connsiteY14" fmla="*/ 188500 h 200501"/>
                <a:gd name="connsiteX15" fmla="*/ 150495 w 150495"/>
                <a:gd name="connsiteY15" fmla="*/ 200501 h 200501"/>
                <a:gd name="connsiteX16" fmla="*/ 92012 w 150495"/>
                <a:gd name="connsiteY16" fmla="*/ 200501 h 200501"/>
                <a:gd name="connsiteX17" fmla="*/ 92012 w 150495"/>
                <a:gd name="connsiteY17" fmla="*/ 188500 h 200501"/>
                <a:gd name="connsiteX18" fmla="*/ 107918 w 150495"/>
                <a:gd name="connsiteY18" fmla="*/ 186309 h 200501"/>
                <a:gd name="connsiteX19" fmla="*/ 107918 w 150495"/>
                <a:gd name="connsiteY19" fmla="*/ 117824 h 200501"/>
                <a:gd name="connsiteX20" fmla="*/ 105918 w 150495"/>
                <a:gd name="connsiteY20" fmla="*/ 95155 h 200501"/>
                <a:gd name="connsiteX21" fmla="*/ 98584 w 150495"/>
                <a:gd name="connsiteY21" fmla="*/ 82868 h 200501"/>
                <a:gd name="connsiteX22" fmla="*/ 82391 w 150495"/>
                <a:gd name="connsiteY22" fmla="*/ 78867 h 200501"/>
                <a:gd name="connsiteX23" fmla="*/ 63532 w 150495"/>
                <a:gd name="connsiteY23" fmla="*/ 83249 h 200501"/>
                <a:gd name="connsiteX24" fmla="*/ 45911 w 150495"/>
                <a:gd name="connsiteY24" fmla="*/ 93536 h 200501"/>
                <a:gd name="connsiteX25" fmla="*/ 45911 w 150495"/>
                <a:gd name="connsiteY25" fmla="*/ 186309 h 200501"/>
                <a:gd name="connsiteX26" fmla="*/ 62770 w 150495"/>
                <a:gd name="connsiteY26" fmla="*/ 188500 h 200501"/>
                <a:gd name="connsiteX27" fmla="*/ 62770 w 150495"/>
                <a:gd name="connsiteY27" fmla="*/ 200501 h 200501"/>
                <a:gd name="connsiteX28" fmla="*/ 5715 w 150495"/>
                <a:gd name="connsiteY28" fmla="*/ 200501 h 200501"/>
                <a:gd name="connsiteX29" fmla="*/ 5715 w 150495"/>
                <a:gd name="connsiteY29" fmla="*/ 188500 h 200501"/>
                <a:gd name="connsiteX30" fmla="*/ 20383 w 150495"/>
                <a:gd name="connsiteY30" fmla="*/ 186499 h 200501"/>
                <a:gd name="connsiteX31" fmla="*/ 20383 w 150495"/>
                <a:gd name="connsiteY31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495" h="200501">
                  <a:moveTo>
                    <a:pt x="20574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910" y="0"/>
                  </a:lnTo>
                  <a:lnTo>
                    <a:pt x="40386" y="0"/>
                  </a:lnTo>
                  <a:lnTo>
                    <a:pt x="45720" y="3715"/>
                  </a:lnTo>
                  <a:lnTo>
                    <a:pt x="45720" y="60484"/>
                  </a:lnTo>
                  <a:lnTo>
                    <a:pt x="44768" y="81248"/>
                  </a:lnTo>
                  <a:cubicBezTo>
                    <a:pt x="50006" y="76486"/>
                    <a:pt x="57150" y="72009"/>
                    <a:pt x="66294" y="67818"/>
                  </a:cubicBezTo>
                  <a:cubicBezTo>
                    <a:pt x="75438" y="63532"/>
                    <a:pt x="84677" y="61436"/>
                    <a:pt x="93917" y="61436"/>
                  </a:cubicBezTo>
                  <a:cubicBezTo>
                    <a:pt x="104204" y="61436"/>
                    <a:pt x="112205" y="63437"/>
                    <a:pt x="117920" y="67342"/>
                  </a:cubicBezTo>
                  <a:cubicBezTo>
                    <a:pt x="123635" y="71247"/>
                    <a:pt x="127635" y="77248"/>
                    <a:pt x="129921" y="85344"/>
                  </a:cubicBezTo>
                  <a:cubicBezTo>
                    <a:pt x="132207" y="93440"/>
                    <a:pt x="133350" y="104299"/>
                    <a:pt x="133350" y="118015"/>
                  </a:cubicBezTo>
                  <a:lnTo>
                    <a:pt x="133350" y="186309"/>
                  </a:lnTo>
                  <a:lnTo>
                    <a:pt x="150495" y="188500"/>
                  </a:lnTo>
                  <a:lnTo>
                    <a:pt x="150495" y="200501"/>
                  </a:lnTo>
                  <a:lnTo>
                    <a:pt x="92012" y="200501"/>
                  </a:lnTo>
                  <a:lnTo>
                    <a:pt x="92012" y="188500"/>
                  </a:lnTo>
                  <a:lnTo>
                    <a:pt x="107918" y="186309"/>
                  </a:lnTo>
                  <a:lnTo>
                    <a:pt x="107918" y="117824"/>
                  </a:lnTo>
                  <a:cubicBezTo>
                    <a:pt x="107918" y="108204"/>
                    <a:pt x="107252" y="100679"/>
                    <a:pt x="105918" y="95155"/>
                  </a:cubicBezTo>
                  <a:cubicBezTo>
                    <a:pt x="104585" y="89725"/>
                    <a:pt x="102203" y="85630"/>
                    <a:pt x="98584" y="82868"/>
                  </a:cubicBezTo>
                  <a:cubicBezTo>
                    <a:pt x="94964" y="80200"/>
                    <a:pt x="89630" y="78867"/>
                    <a:pt x="82391" y="78867"/>
                  </a:cubicBezTo>
                  <a:cubicBezTo>
                    <a:pt x="76486" y="78867"/>
                    <a:pt x="70199" y="80296"/>
                    <a:pt x="63532" y="83249"/>
                  </a:cubicBezTo>
                  <a:cubicBezTo>
                    <a:pt x="56864" y="86201"/>
                    <a:pt x="50959" y="89630"/>
                    <a:pt x="45911" y="93536"/>
                  </a:cubicBezTo>
                  <a:lnTo>
                    <a:pt x="45911" y="186309"/>
                  </a:lnTo>
                  <a:lnTo>
                    <a:pt x="62770" y="188500"/>
                  </a:lnTo>
                  <a:lnTo>
                    <a:pt x="62770" y="200501"/>
                  </a:lnTo>
                  <a:lnTo>
                    <a:pt x="5715" y="200501"/>
                  </a:lnTo>
                  <a:lnTo>
                    <a:pt x="5715" y="188500"/>
                  </a:lnTo>
                  <a:lnTo>
                    <a:pt x="20383" y="186499"/>
                  </a:lnTo>
                  <a:lnTo>
                    <a:pt x="20383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FD3D1BA-A82E-F361-8D60-23F7D49685E3}"/>
                </a:ext>
              </a:extLst>
            </p:cNvPr>
            <p:cNvSpPr/>
            <p:nvPr/>
          </p:nvSpPr>
          <p:spPr>
            <a:xfrm>
              <a:off x="12422504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1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861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18CA5CB-2905-CFB0-CDC3-7086CD2B45EE}"/>
                </a:ext>
              </a:extLst>
            </p:cNvPr>
            <p:cNvSpPr/>
            <p:nvPr/>
          </p:nvSpPr>
          <p:spPr>
            <a:xfrm>
              <a:off x="12556616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188EB32-3431-602F-6459-97FE53E386AE}"/>
                </a:ext>
              </a:extLst>
            </p:cNvPr>
            <p:cNvSpPr/>
            <p:nvPr/>
          </p:nvSpPr>
          <p:spPr>
            <a:xfrm>
              <a:off x="12667678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3" y="16764"/>
                    <a:pt x="68485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7AE8A1B-9268-CAE5-97B7-35DCBDEDD719}"/>
                </a:ext>
              </a:extLst>
            </p:cNvPr>
            <p:cNvSpPr/>
            <p:nvPr/>
          </p:nvSpPr>
          <p:spPr>
            <a:xfrm>
              <a:off x="12859035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1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389 w 120300"/>
                <a:gd name="connsiteY28" fmla="*/ 121063 h 141541"/>
                <a:gd name="connsiteX29" fmla="*/ 81534 w 120300"/>
                <a:gd name="connsiteY29" fmla="*/ 111728 h 141541"/>
                <a:gd name="connsiteX30" fmla="*/ 81534 w 120300"/>
                <a:gd name="connsiteY30" fmla="*/ 69628 h 141541"/>
                <a:gd name="connsiteX31" fmla="*/ 41243 w 120300"/>
                <a:gd name="connsiteY31" fmla="*/ 77819 h 141541"/>
                <a:gd name="connsiteX32" fmla="*/ 27622 w 120300"/>
                <a:gd name="connsiteY32" fmla="*/ 99250 h 141541"/>
                <a:gd name="connsiteX33" fmla="*/ 34100 w 120300"/>
                <a:gd name="connsiteY33" fmla="*/ 118681 h 141541"/>
                <a:gd name="connsiteX34" fmla="*/ 51625 w 120300"/>
                <a:gd name="connsiteY34" fmla="*/ 124968 h 141541"/>
                <a:gd name="connsiteX35" fmla="*/ 66389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286" y="86868"/>
                    <a:pt x="8001" y="75533"/>
                    <a:pt x="23241" y="68294"/>
                  </a:cubicBezTo>
                  <a:close/>
                  <a:moveTo>
                    <a:pt x="66389" y="121063"/>
                  </a:moveTo>
                  <a:cubicBezTo>
                    <a:pt x="71914" y="118491"/>
                    <a:pt x="76962" y="115348"/>
                    <a:pt x="81534" y="111728"/>
                  </a:cubicBezTo>
                  <a:lnTo>
                    <a:pt x="81534" y="69628"/>
                  </a:lnTo>
                  <a:cubicBezTo>
                    <a:pt x="63722" y="69628"/>
                    <a:pt x="50292" y="72390"/>
                    <a:pt x="41243" y="77819"/>
                  </a:cubicBezTo>
                  <a:cubicBezTo>
                    <a:pt x="32195" y="83248"/>
                    <a:pt x="27622" y="90392"/>
                    <a:pt x="27622" y="99250"/>
                  </a:cubicBezTo>
                  <a:cubicBezTo>
                    <a:pt x="27622" y="108109"/>
                    <a:pt x="29813" y="114586"/>
                    <a:pt x="34100" y="118681"/>
                  </a:cubicBezTo>
                  <a:cubicBezTo>
                    <a:pt x="38386" y="122872"/>
                    <a:pt x="44291" y="124968"/>
                    <a:pt x="51625" y="124968"/>
                  </a:cubicBezTo>
                  <a:cubicBezTo>
                    <a:pt x="55912" y="124968"/>
                    <a:pt x="60865" y="123634"/>
                    <a:pt x="6638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4016F81-5288-B6A3-2CBF-501D5774D5A3}"/>
                </a:ext>
              </a:extLst>
            </p:cNvPr>
            <p:cNvSpPr/>
            <p:nvPr/>
          </p:nvSpPr>
          <p:spPr>
            <a:xfrm>
              <a:off x="10794968" y="7061136"/>
              <a:ext cx="147542" cy="185165"/>
            </a:xfrm>
            <a:custGeom>
              <a:avLst/>
              <a:gdLst>
                <a:gd name="connsiteX0" fmla="*/ 20384 w 147542"/>
                <a:gd name="connsiteY0" fmla="*/ 17145 h 185165"/>
                <a:gd name="connsiteX1" fmla="*/ 286 w 147542"/>
                <a:gd name="connsiteY1" fmla="*/ 14192 h 185165"/>
                <a:gd name="connsiteX2" fmla="*/ 286 w 147542"/>
                <a:gd name="connsiteY2" fmla="*/ 1905 h 185165"/>
                <a:gd name="connsiteX3" fmla="*/ 33338 w 147542"/>
                <a:gd name="connsiteY3" fmla="*/ 1905 h 185165"/>
                <a:gd name="connsiteX4" fmla="*/ 54388 w 147542"/>
                <a:gd name="connsiteY4" fmla="*/ 952 h 185165"/>
                <a:gd name="connsiteX5" fmla="*/ 71723 w 147542"/>
                <a:gd name="connsiteY5" fmla="*/ 0 h 185165"/>
                <a:gd name="connsiteX6" fmla="*/ 120015 w 147542"/>
                <a:gd name="connsiteY6" fmla="*/ 10477 h 185165"/>
                <a:gd name="connsiteX7" fmla="*/ 134588 w 147542"/>
                <a:gd name="connsiteY7" fmla="*/ 41339 h 185165"/>
                <a:gd name="connsiteX8" fmla="*/ 124587 w 147542"/>
                <a:gd name="connsiteY8" fmla="*/ 71152 h 185165"/>
                <a:gd name="connsiteX9" fmla="*/ 97155 w 147542"/>
                <a:gd name="connsiteY9" fmla="*/ 86773 h 185165"/>
                <a:gd name="connsiteX10" fmla="*/ 134112 w 147542"/>
                <a:gd name="connsiteY10" fmla="*/ 97822 h 185165"/>
                <a:gd name="connsiteX11" fmla="*/ 147542 w 147542"/>
                <a:gd name="connsiteY11" fmla="*/ 129159 h 185165"/>
                <a:gd name="connsiteX12" fmla="*/ 130016 w 147542"/>
                <a:gd name="connsiteY12" fmla="*/ 169545 h 185165"/>
                <a:gd name="connsiteX13" fmla="*/ 72104 w 147542"/>
                <a:gd name="connsiteY13" fmla="*/ 185166 h 185165"/>
                <a:gd name="connsiteX14" fmla="*/ 55245 w 147542"/>
                <a:gd name="connsiteY14" fmla="*/ 184404 h 185165"/>
                <a:gd name="connsiteX15" fmla="*/ 32576 w 147542"/>
                <a:gd name="connsiteY15" fmla="*/ 183737 h 185165"/>
                <a:gd name="connsiteX16" fmla="*/ 0 w 147542"/>
                <a:gd name="connsiteY16" fmla="*/ 183737 h 185165"/>
                <a:gd name="connsiteX17" fmla="*/ 0 w 147542"/>
                <a:gd name="connsiteY17" fmla="*/ 171736 h 185165"/>
                <a:gd name="connsiteX18" fmla="*/ 20288 w 147542"/>
                <a:gd name="connsiteY18" fmla="*/ 169259 h 185165"/>
                <a:gd name="connsiteX19" fmla="*/ 20288 w 147542"/>
                <a:gd name="connsiteY19" fmla="*/ 17145 h 185165"/>
                <a:gd name="connsiteX20" fmla="*/ 60198 w 147542"/>
                <a:gd name="connsiteY20" fmla="*/ 82487 h 185165"/>
                <a:gd name="connsiteX21" fmla="*/ 73628 w 147542"/>
                <a:gd name="connsiteY21" fmla="*/ 82487 h 185165"/>
                <a:gd name="connsiteX22" fmla="*/ 99536 w 147542"/>
                <a:gd name="connsiteY22" fmla="*/ 72962 h 185165"/>
                <a:gd name="connsiteX23" fmla="*/ 108299 w 147542"/>
                <a:gd name="connsiteY23" fmla="*/ 45815 h 185165"/>
                <a:gd name="connsiteX24" fmla="*/ 99536 w 147542"/>
                <a:gd name="connsiteY24" fmla="*/ 20765 h 185165"/>
                <a:gd name="connsiteX25" fmla="*/ 69437 w 147542"/>
                <a:gd name="connsiteY25" fmla="*/ 12859 h 185165"/>
                <a:gd name="connsiteX26" fmla="*/ 51340 w 147542"/>
                <a:gd name="connsiteY26" fmla="*/ 13811 h 185165"/>
                <a:gd name="connsiteX27" fmla="*/ 46292 w 147542"/>
                <a:gd name="connsiteY27" fmla="*/ 14192 h 185165"/>
                <a:gd name="connsiteX28" fmla="*/ 46292 w 147542"/>
                <a:gd name="connsiteY28" fmla="*/ 82201 h 185165"/>
                <a:gd name="connsiteX29" fmla="*/ 60198 w 147542"/>
                <a:gd name="connsiteY29" fmla="*/ 82487 h 185165"/>
                <a:gd name="connsiteX30" fmla="*/ 71723 w 147542"/>
                <a:gd name="connsiteY30" fmla="*/ 172022 h 185165"/>
                <a:gd name="connsiteX31" fmla="*/ 107537 w 147542"/>
                <a:gd name="connsiteY31" fmla="*/ 161830 h 185165"/>
                <a:gd name="connsiteX32" fmla="*/ 118682 w 147542"/>
                <a:gd name="connsiteY32" fmla="*/ 132588 h 185165"/>
                <a:gd name="connsiteX33" fmla="*/ 109061 w 147542"/>
                <a:gd name="connsiteY33" fmla="*/ 105156 h 185165"/>
                <a:gd name="connsiteX34" fmla="*/ 77819 w 147542"/>
                <a:gd name="connsiteY34" fmla="*/ 96584 h 185165"/>
                <a:gd name="connsiteX35" fmla="*/ 46292 w 147542"/>
                <a:gd name="connsiteY35" fmla="*/ 97060 h 185165"/>
                <a:gd name="connsiteX36" fmla="*/ 46292 w 147542"/>
                <a:gd name="connsiteY36" fmla="*/ 170021 h 185165"/>
                <a:gd name="connsiteX37" fmla="*/ 71723 w 147542"/>
                <a:gd name="connsiteY37" fmla="*/ 172022 h 1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7542" h="185165">
                  <a:moveTo>
                    <a:pt x="20384" y="17145"/>
                  </a:moveTo>
                  <a:lnTo>
                    <a:pt x="286" y="14192"/>
                  </a:lnTo>
                  <a:lnTo>
                    <a:pt x="286" y="1905"/>
                  </a:lnTo>
                  <a:lnTo>
                    <a:pt x="33338" y="1905"/>
                  </a:lnTo>
                  <a:cubicBezTo>
                    <a:pt x="38862" y="1905"/>
                    <a:pt x="45911" y="1619"/>
                    <a:pt x="54388" y="952"/>
                  </a:cubicBezTo>
                  <a:cubicBezTo>
                    <a:pt x="62198" y="286"/>
                    <a:pt x="68009" y="0"/>
                    <a:pt x="71723" y="0"/>
                  </a:cubicBezTo>
                  <a:cubicBezTo>
                    <a:pt x="94202" y="0"/>
                    <a:pt x="110395" y="3524"/>
                    <a:pt x="120015" y="10477"/>
                  </a:cubicBezTo>
                  <a:cubicBezTo>
                    <a:pt x="129731" y="17526"/>
                    <a:pt x="134588" y="27813"/>
                    <a:pt x="134588" y="41339"/>
                  </a:cubicBezTo>
                  <a:cubicBezTo>
                    <a:pt x="134588" y="52959"/>
                    <a:pt x="131255" y="62865"/>
                    <a:pt x="124587" y="71152"/>
                  </a:cubicBezTo>
                  <a:cubicBezTo>
                    <a:pt x="117920" y="79439"/>
                    <a:pt x="108776" y="84677"/>
                    <a:pt x="97155" y="86773"/>
                  </a:cubicBezTo>
                  <a:cubicBezTo>
                    <a:pt x="112776" y="86487"/>
                    <a:pt x="125159" y="90107"/>
                    <a:pt x="134112" y="97822"/>
                  </a:cubicBezTo>
                  <a:cubicBezTo>
                    <a:pt x="143066" y="105537"/>
                    <a:pt x="147542" y="115919"/>
                    <a:pt x="147542" y="129159"/>
                  </a:cubicBezTo>
                  <a:cubicBezTo>
                    <a:pt x="147542" y="145637"/>
                    <a:pt x="141732" y="159068"/>
                    <a:pt x="130016" y="169545"/>
                  </a:cubicBezTo>
                  <a:cubicBezTo>
                    <a:pt x="118301" y="180022"/>
                    <a:pt x="99060" y="185166"/>
                    <a:pt x="72104" y="185166"/>
                  </a:cubicBezTo>
                  <a:cubicBezTo>
                    <a:pt x="66199" y="185166"/>
                    <a:pt x="60579" y="184880"/>
                    <a:pt x="55245" y="184404"/>
                  </a:cubicBezTo>
                  <a:cubicBezTo>
                    <a:pt x="42577" y="184023"/>
                    <a:pt x="35052" y="183737"/>
                    <a:pt x="32576" y="183737"/>
                  </a:cubicBezTo>
                  <a:lnTo>
                    <a:pt x="0" y="183737"/>
                  </a:lnTo>
                  <a:lnTo>
                    <a:pt x="0" y="171736"/>
                  </a:lnTo>
                  <a:lnTo>
                    <a:pt x="20288" y="169259"/>
                  </a:lnTo>
                  <a:lnTo>
                    <a:pt x="20288" y="17145"/>
                  </a:lnTo>
                  <a:close/>
                  <a:moveTo>
                    <a:pt x="60198" y="82487"/>
                  </a:moveTo>
                  <a:lnTo>
                    <a:pt x="73628" y="82487"/>
                  </a:lnTo>
                  <a:cubicBezTo>
                    <a:pt x="85058" y="82487"/>
                    <a:pt x="93726" y="79343"/>
                    <a:pt x="99536" y="72962"/>
                  </a:cubicBezTo>
                  <a:cubicBezTo>
                    <a:pt x="105442" y="66580"/>
                    <a:pt x="108299" y="57531"/>
                    <a:pt x="108299" y="45815"/>
                  </a:cubicBezTo>
                  <a:cubicBezTo>
                    <a:pt x="108299" y="34385"/>
                    <a:pt x="105347" y="26003"/>
                    <a:pt x="99536" y="20765"/>
                  </a:cubicBezTo>
                  <a:cubicBezTo>
                    <a:pt x="93631" y="15430"/>
                    <a:pt x="83630" y="12859"/>
                    <a:pt x="69437" y="12859"/>
                  </a:cubicBezTo>
                  <a:cubicBezTo>
                    <a:pt x="63532" y="12859"/>
                    <a:pt x="57531" y="13145"/>
                    <a:pt x="51340" y="13811"/>
                  </a:cubicBezTo>
                  <a:lnTo>
                    <a:pt x="46292" y="14192"/>
                  </a:lnTo>
                  <a:lnTo>
                    <a:pt x="46292" y="82201"/>
                  </a:lnTo>
                  <a:cubicBezTo>
                    <a:pt x="48578" y="82391"/>
                    <a:pt x="53245" y="82487"/>
                    <a:pt x="60198" y="82487"/>
                  </a:cubicBezTo>
                  <a:close/>
                  <a:moveTo>
                    <a:pt x="71723" y="172022"/>
                  </a:moveTo>
                  <a:cubicBezTo>
                    <a:pt x="88202" y="172022"/>
                    <a:pt x="100108" y="168688"/>
                    <a:pt x="107537" y="161830"/>
                  </a:cubicBezTo>
                  <a:cubicBezTo>
                    <a:pt x="114967" y="155067"/>
                    <a:pt x="118682" y="145351"/>
                    <a:pt x="118682" y="132588"/>
                  </a:cubicBezTo>
                  <a:cubicBezTo>
                    <a:pt x="118682" y="120015"/>
                    <a:pt x="115443" y="110871"/>
                    <a:pt x="109061" y="105156"/>
                  </a:cubicBezTo>
                  <a:cubicBezTo>
                    <a:pt x="102584" y="99441"/>
                    <a:pt x="92202" y="96584"/>
                    <a:pt x="77819" y="96584"/>
                  </a:cubicBezTo>
                  <a:cubicBezTo>
                    <a:pt x="61151" y="96584"/>
                    <a:pt x="50673" y="96774"/>
                    <a:pt x="46292" y="97060"/>
                  </a:cubicBezTo>
                  <a:lnTo>
                    <a:pt x="46292" y="170021"/>
                  </a:lnTo>
                  <a:cubicBezTo>
                    <a:pt x="50006" y="171355"/>
                    <a:pt x="58483" y="172022"/>
                    <a:pt x="71723" y="17202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F248EF6-D184-9CD5-B2FF-B332DEBE05A7}"/>
                </a:ext>
              </a:extLst>
            </p:cNvPr>
            <p:cNvSpPr/>
            <p:nvPr/>
          </p:nvSpPr>
          <p:spPr>
            <a:xfrm>
              <a:off x="10962417" y="7105427"/>
              <a:ext cx="126492" cy="142208"/>
            </a:xfrm>
            <a:custGeom>
              <a:avLst/>
              <a:gdLst>
                <a:gd name="connsiteX0" fmla="*/ 9049 w 126492"/>
                <a:gd name="connsiteY0" fmla="*/ 33052 h 142208"/>
                <a:gd name="connsiteX1" fmla="*/ 32861 w 126492"/>
                <a:gd name="connsiteY1" fmla="*/ 8477 h 142208"/>
                <a:gd name="connsiteX2" fmla="*/ 64580 w 126492"/>
                <a:gd name="connsiteY2" fmla="*/ 0 h 142208"/>
                <a:gd name="connsiteX3" fmla="*/ 110966 w 126492"/>
                <a:gd name="connsiteY3" fmla="*/ 19622 h 142208"/>
                <a:gd name="connsiteX4" fmla="*/ 126492 w 126492"/>
                <a:gd name="connsiteY4" fmla="*/ 71056 h 142208"/>
                <a:gd name="connsiteX5" fmla="*/ 117443 w 126492"/>
                <a:gd name="connsiteY5" fmla="*/ 109442 h 142208"/>
                <a:gd name="connsiteX6" fmla="*/ 93631 w 126492"/>
                <a:gd name="connsiteY6" fmla="*/ 133922 h 142208"/>
                <a:gd name="connsiteX7" fmla="*/ 61913 w 126492"/>
                <a:gd name="connsiteY7" fmla="*/ 142208 h 142208"/>
                <a:gd name="connsiteX8" fmla="*/ 15526 w 126492"/>
                <a:gd name="connsiteY8" fmla="*/ 122587 h 142208"/>
                <a:gd name="connsiteX9" fmla="*/ 0 w 126492"/>
                <a:gd name="connsiteY9" fmla="*/ 71152 h 142208"/>
                <a:gd name="connsiteX10" fmla="*/ 9049 w 126492"/>
                <a:gd name="connsiteY10" fmla="*/ 33052 h 142208"/>
                <a:gd name="connsiteX11" fmla="*/ 89345 w 126492"/>
                <a:gd name="connsiteY11" fmla="*/ 114300 h 142208"/>
                <a:gd name="connsiteX12" fmla="*/ 98393 w 126492"/>
                <a:gd name="connsiteY12" fmla="*/ 72962 h 142208"/>
                <a:gd name="connsiteX13" fmla="*/ 90107 w 126492"/>
                <a:gd name="connsiteY13" fmla="*/ 29908 h 142208"/>
                <a:gd name="connsiteX14" fmla="*/ 63437 w 126492"/>
                <a:gd name="connsiteY14" fmla="*/ 14002 h 142208"/>
                <a:gd name="connsiteX15" fmla="*/ 37338 w 126492"/>
                <a:gd name="connsiteY15" fmla="*/ 27908 h 142208"/>
                <a:gd name="connsiteX16" fmla="*/ 28194 w 126492"/>
                <a:gd name="connsiteY16" fmla="*/ 69247 h 142208"/>
                <a:gd name="connsiteX17" fmla="*/ 36767 w 126492"/>
                <a:gd name="connsiteY17" fmla="*/ 112300 h 142208"/>
                <a:gd name="connsiteX18" fmla="*/ 63437 w 126492"/>
                <a:gd name="connsiteY18" fmla="*/ 128206 h 142208"/>
                <a:gd name="connsiteX19" fmla="*/ 89345 w 126492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2" h="142208">
                  <a:moveTo>
                    <a:pt x="9049" y="33052"/>
                  </a:moveTo>
                  <a:cubicBezTo>
                    <a:pt x="15049" y="22289"/>
                    <a:pt x="23051" y="14097"/>
                    <a:pt x="32861" y="8477"/>
                  </a:cubicBezTo>
                  <a:cubicBezTo>
                    <a:pt x="42672" y="2858"/>
                    <a:pt x="53340" y="0"/>
                    <a:pt x="64580" y="0"/>
                  </a:cubicBezTo>
                  <a:cubicBezTo>
                    <a:pt x="85154" y="0"/>
                    <a:pt x="100584" y="6572"/>
                    <a:pt x="110966" y="19622"/>
                  </a:cubicBezTo>
                  <a:cubicBezTo>
                    <a:pt x="121349" y="32671"/>
                    <a:pt x="126492" y="49816"/>
                    <a:pt x="126492" y="71056"/>
                  </a:cubicBezTo>
                  <a:cubicBezTo>
                    <a:pt x="126492" y="85916"/>
                    <a:pt x="123444" y="98679"/>
                    <a:pt x="117443" y="109442"/>
                  </a:cubicBezTo>
                  <a:cubicBezTo>
                    <a:pt x="111443" y="120206"/>
                    <a:pt x="103442" y="128397"/>
                    <a:pt x="93631" y="133922"/>
                  </a:cubicBezTo>
                  <a:cubicBezTo>
                    <a:pt x="83725" y="139446"/>
                    <a:pt x="73152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2" y="101727"/>
                    <a:pt x="36767" y="112300"/>
                  </a:cubicBezTo>
                  <a:cubicBezTo>
                    <a:pt x="42482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54BDA40-5F77-C913-F2F9-2725946109B9}"/>
                </a:ext>
              </a:extLst>
            </p:cNvPr>
            <p:cNvSpPr/>
            <p:nvPr/>
          </p:nvSpPr>
          <p:spPr>
            <a:xfrm>
              <a:off x="11109293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3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3 w 66103"/>
                <a:gd name="connsiteY7" fmla="*/ 188405 h 200405"/>
                <a:gd name="connsiteX8" fmla="*/ 66103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D48B5492-37EF-992A-99D9-F77DD81F5A74}"/>
                </a:ext>
              </a:extLst>
            </p:cNvPr>
            <p:cNvSpPr/>
            <p:nvPr/>
          </p:nvSpPr>
          <p:spPr>
            <a:xfrm>
              <a:off x="11191970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7 h 194119"/>
                <a:gd name="connsiteX15" fmla="*/ 18669 w 64865"/>
                <a:gd name="connsiteY15" fmla="*/ 5143 h 194119"/>
                <a:gd name="connsiteX16" fmla="*/ 31718 w 64865"/>
                <a:gd name="connsiteY16" fmla="*/ 0 h 194119"/>
                <a:gd name="connsiteX17" fmla="*/ 43910 w 64865"/>
                <a:gd name="connsiteY17" fmla="*/ 4381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8 h 194119"/>
                <a:gd name="connsiteX21" fmla="*/ 29432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69"/>
                    <a:pt x="13907" y="18097"/>
                  </a:cubicBezTo>
                  <a:cubicBezTo>
                    <a:pt x="13907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718" y="0"/>
                  </a:cubicBezTo>
                  <a:cubicBezTo>
                    <a:pt x="37243" y="0"/>
                    <a:pt x="41339" y="1429"/>
                    <a:pt x="43910" y="4381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5"/>
                    <a:pt x="46196" y="25527"/>
                    <a:pt x="43053" y="28861"/>
                  </a:cubicBezTo>
                  <a:cubicBezTo>
                    <a:pt x="39910" y="32099"/>
                    <a:pt x="35433" y="33718"/>
                    <a:pt x="29718" y="33718"/>
                  </a:cubicBezTo>
                  <a:lnTo>
                    <a:pt x="29432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D9AB3125-AC65-CADE-3777-214F018763A5}"/>
                </a:ext>
              </a:extLst>
            </p:cNvPr>
            <p:cNvSpPr/>
            <p:nvPr/>
          </p:nvSpPr>
          <p:spPr>
            <a:xfrm>
              <a:off x="11272265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B0A90A1-B644-E73A-C185-2B6099E530AE}"/>
                </a:ext>
              </a:extLst>
            </p:cNvPr>
            <p:cNvSpPr/>
            <p:nvPr/>
          </p:nvSpPr>
          <p:spPr>
            <a:xfrm>
              <a:off x="11355705" y="7105427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2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7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8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6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2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285FC5C9-939D-8F89-B342-61651439B38E}"/>
                </a:ext>
              </a:extLst>
            </p:cNvPr>
            <p:cNvSpPr/>
            <p:nvPr/>
          </p:nvSpPr>
          <p:spPr>
            <a:xfrm>
              <a:off x="11504961" y="7105332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905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6285EBB-82D5-CEC6-2789-9246BC395767}"/>
                </a:ext>
              </a:extLst>
            </p:cNvPr>
            <p:cNvSpPr/>
            <p:nvPr/>
          </p:nvSpPr>
          <p:spPr>
            <a:xfrm>
              <a:off x="11675745" y="7063041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2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7 h 182022"/>
                <a:gd name="connsiteX13" fmla="*/ 138303 w 177260"/>
                <a:gd name="connsiteY13" fmla="*/ 181927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2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7"/>
                  </a:lnTo>
                  <a:lnTo>
                    <a:pt x="138303" y="181927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C01FA37-4C0D-6D34-7F91-6C4FBEED9FCE}"/>
                </a:ext>
              </a:extLst>
            </p:cNvPr>
            <p:cNvSpPr/>
            <p:nvPr/>
          </p:nvSpPr>
          <p:spPr>
            <a:xfrm>
              <a:off x="1186967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5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245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CE97EFD-2352-6091-3424-B0DD6DBD21CB}"/>
                </a:ext>
              </a:extLst>
            </p:cNvPr>
            <p:cNvSpPr/>
            <p:nvPr/>
          </p:nvSpPr>
          <p:spPr>
            <a:xfrm>
              <a:off x="11999785" y="7073709"/>
              <a:ext cx="88201" cy="173640"/>
            </a:xfrm>
            <a:custGeom>
              <a:avLst/>
              <a:gdLst>
                <a:gd name="connsiteX0" fmla="*/ 24479 w 88201"/>
                <a:gd name="connsiteY0" fmla="*/ 167259 h 173640"/>
                <a:gd name="connsiteX1" fmla="*/ 17621 w 88201"/>
                <a:gd name="connsiteY1" fmla="*/ 145447 h 173640"/>
                <a:gd name="connsiteX2" fmla="*/ 17621 w 88201"/>
                <a:gd name="connsiteY2" fmla="*/ 51435 h 173640"/>
                <a:gd name="connsiteX3" fmla="*/ 0 w 88201"/>
                <a:gd name="connsiteY3" fmla="*/ 51435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5 h 173640"/>
                <a:gd name="connsiteX7" fmla="*/ 20574 w 88201"/>
                <a:gd name="connsiteY7" fmla="*/ 27241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259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259"/>
                  </a:moveTo>
                  <a:cubicBezTo>
                    <a:pt x="19907" y="162973"/>
                    <a:pt x="17621" y="155734"/>
                    <a:pt x="17621" y="145447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762" y="40195"/>
                    <a:pt x="3143" y="39624"/>
                    <a:pt x="6858" y="38672"/>
                  </a:cubicBezTo>
                  <a:cubicBezTo>
                    <a:pt x="10573" y="37719"/>
                    <a:pt x="13144" y="36766"/>
                    <a:pt x="14478" y="36005"/>
                  </a:cubicBezTo>
                  <a:cubicBezTo>
                    <a:pt x="17050" y="34576"/>
                    <a:pt x="19145" y="31623"/>
                    <a:pt x="20574" y="27241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8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579" y="172212"/>
                    <a:pt x="52578" y="173641"/>
                    <a:pt x="45339" y="173641"/>
                  </a:cubicBezTo>
                  <a:cubicBezTo>
                    <a:pt x="36005" y="173641"/>
                    <a:pt x="29051" y="171545"/>
                    <a:pt x="24479" y="1672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39061269-9098-FC6F-B538-DAC1AD3212F4}"/>
                </a:ext>
              </a:extLst>
            </p:cNvPr>
            <p:cNvSpPr/>
            <p:nvPr/>
          </p:nvSpPr>
          <p:spPr>
            <a:xfrm>
              <a:off x="12103226" y="7105332"/>
              <a:ext cx="95535" cy="139541"/>
            </a:xfrm>
            <a:custGeom>
              <a:avLst/>
              <a:gdLst>
                <a:gd name="connsiteX0" fmla="*/ 95 w 95535"/>
                <a:gd name="connsiteY0" fmla="*/ 127540 h 139541"/>
                <a:gd name="connsiteX1" fmla="*/ 18479 w 95535"/>
                <a:gd name="connsiteY1" fmla="*/ 126111 h 139541"/>
                <a:gd name="connsiteX2" fmla="*/ 18479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540"/>
                  </a:moveTo>
                  <a:lnTo>
                    <a:pt x="18479" y="126111"/>
                  </a:lnTo>
                  <a:lnTo>
                    <a:pt x="18479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1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5EC6BA5-864A-5D1B-46D3-B62339845D2E}"/>
                </a:ext>
              </a:extLst>
            </p:cNvPr>
            <p:cNvSpPr/>
            <p:nvPr/>
          </p:nvSpPr>
          <p:spPr>
            <a:xfrm>
              <a:off x="12214764" y="7106094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3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1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65261DBF-8D22-8887-197B-12C09D822548}"/>
                </a:ext>
              </a:extLst>
            </p:cNvPr>
            <p:cNvSpPr/>
            <p:nvPr/>
          </p:nvSpPr>
          <p:spPr>
            <a:xfrm>
              <a:off x="12349257" y="7105904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1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1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8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2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AD1187F-1C08-DC08-9C83-090C1BC5D5C2}"/>
                </a:ext>
              </a:extLst>
            </p:cNvPr>
            <p:cNvSpPr/>
            <p:nvPr/>
          </p:nvSpPr>
          <p:spPr>
            <a:xfrm>
              <a:off x="12517088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4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6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4" y="88297"/>
                  </a:cubicBezTo>
                  <a:cubicBezTo>
                    <a:pt x="53911" y="85725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1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8" y="48387"/>
                    <a:pt x="37338" y="50387"/>
                  </a:cubicBezTo>
                  <a:cubicBezTo>
                    <a:pt x="40957" y="52388"/>
                    <a:pt x="45815" y="54673"/>
                    <a:pt x="52006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724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633E8BD-5669-5AB8-3ADF-A54978C193FA}"/>
                </a:ext>
              </a:extLst>
            </p:cNvPr>
            <p:cNvSpPr/>
            <p:nvPr/>
          </p:nvSpPr>
          <p:spPr>
            <a:xfrm>
              <a:off x="12635388" y="7105904"/>
              <a:ext cx="229076" cy="139064"/>
            </a:xfrm>
            <a:custGeom>
              <a:avLst/>
              <a:gdLst>
                <a:gd name="connsiteX0" fmla="*/ 2667 w 229076"/>
                <a:gd name="connsiteY0" fmla="*/ 126968 h 139064"/>
                <a:gd name="connsiteX1" fmla="*/ 17621 w 229076"/>
                <a:gd name="connsiteY1" fmla="*/ 124777 h 139064"/>
                <a:gd name="connsiteX2" fmla="*/ 17621 w 229076"/>
                <a:gd name="connsiteY2" fmla="*/ 22003 h 139064"/>
                <a:gd name="connsiteX3" fmla="*/ 0 w 229076"/>
                <a:gd name="connsiteY3" fmla="*/ 17621 h 139064"/>
                <a:gd name="connsiteX4" fmla="*/ 0 w 229076"/>
                <a:gd name="connsiteY4" fmla="*/ 4381 h 139064"/>
                <a:gd name="connsiteX5" fmla="*/ 34957 w 229076"/>
                <a:gd name="connsiteY5" fmla="*/ 0 h 139064"/>
                <a:gd name="connsiteX6" fmla="*/ 39338 w 229076"/>
                <a:gd name="connsiteY6" fmla="*/ 3143 h 139064"/>
                <a:gd name="connsiteX7" fmla="*/ 40767 w 229076"/>
                <a:gd name="connsiteY7" fmla="*/ 12954 h 139064"/>
                <a:gd name="connsiteX8" fmla="*/ 40481 w 229076"/>
                <a:gd name="connsiteY8" fmla="*/ 20765 h 139064"/>
                <a:gd name="connsiteX9" fmla="*/ 63817 w 229076"/>
                <a:gd name="connsiteY9" fmla="*/ 6477 h 139064"/>
                <a:gd name="connsiteX10" fmla="*/ 90392 w 229076"/>
                <a:gd name="connsiteY10" fmla="*/ 0 h 139064"/>
                <a:gd name="connsiteX11" fmla="*/ 111728 w 229076"/>
                <a:gd name="connsiteY11" fmla="*/ 4381 h 139064"/>
                <a:gd name="connsiteX12" fmla="*/ 123920 w 229076"/>
                <a:gd name="connsiteY12" fmla="*/ 18098 h 139064"/>
                <a:gd name="connsiteX13" fmla="*/ 145828 w 229076"/>
                <a:gd name="connsiteY13" fmla="*/ 5715 h 139064"/>
                <a:gd name="connsiteX14" fmla="*/ 172117 w 229076"/>
                <a:gd name="connsiteY14" fmla="*/ 0 h 139064"/>
                <a:gd name="connsiteX15" fmla="*/ 195834 w 229076"/>
                <a:gd name="connsiteY15" fmla="*/ 5715 h 139064"/>
                <a:gd name="connsiteX16" fmla="*/ 207931 w 229076"/>
                <a:gd name="connsiteY16" fmla="*/ 23622 h 139064"/>
                <a:gd name="connsiteX17" fmla="*/ 211455 w 229076"/>
                <a:gd name="connsiteY17" fmla="*/ 56007 h 139064"/>
                <a:gd name="connsiteX18" fmla="*/ 211455 w 229076"/>
                <a:gd name="connsiteY18" fmla="*/ 124777 h 139064"/>
                <a:gd name="connsiteX19" fmla="*/ 229076 w 229076"/>
                <a:gd name="connsiteY19" fmla="*/ 126968 h 139064"/>
                <a:gd name="connsiteX20" fmla="*/ 229076 w 229076"/>
                <a:gd name="connsiteY20" fmla="*/ 138970 h 139064"/>
                <a:gd name="connsiteX21" fmla="*/ 170783 w 229076"/>
                <a:gd name="connsiteY21" fmla="*/ 138970 h 139064"/>
                <a:gd name="connsiteX22" fmla="*/ 170783 w 229076"/>
                <a:gd name="connsiteY22" fmla="*/ 126968 h 139064"/>
                <a:gd name="connsiteX23" fmla="*/ 185928 w 229076"/>
                <a:gd name="connsiteY23" fmla="*/ 124777 h 139064"/>
                <a:gd name="connsiteX24" fmla="*/ 185928 w 229076"/>
                <a:gd name="connsiteY24" fmla="*/ 56769 h 139064"/>
                <a:gd name="connsiteX25" fmla="*/ 183833 w 229076"/>
                <a:gd name="connsiteY25" fmla="*/ 34100 h 139064"/>
                <a:gd name="connsiteX26" fmla="*/ 176022 w 229076"/>
                <a:gd name="connsiteY26" fmla="*/ 21527 h 139064"/>
                <a:gd name="connsiteX27" fmla="*/ 159544 w 229076"/>
                <a:gd name="connsiteY27" fmla="*/ 17335 h 139064"/>
                <a:gd name="connsiteX28" fmla="*/ 142399 w 229076"/>
                <a:gd name="connsiteY28" fmla="*/ 20860 h 139064"/>
                <a:gd name="connsiteX29" fmla="*/ 126968 w 229076"/>
                <a:gd name="connsiteY29" fmla="*/ 29337 h 139064"/>
                <a:gd name="connsiteX30" fmla="*/ 129159 w 229076"/>
                <a:gd name="connsiteY30" fmla="*/ 56483 h 139064"/>
                <a:gd name="connsiteX31" fmla="*/ 129159 w 229076"/>
                <a:gd name="connsiteY31" fmla="*/ 124777 h 139064"/>
                <a:gd name="connsiteX32" fmla="*/ 146494 w 229076"/>
                <a:gd name="connsiteY32" fmla="*/ 126968 h 139064"/>
                <a:gd name="connsiteX33" fmla="*/ 146494 w 229076"/>
                <a:gd name="connsiteY33" fmla="*/ 138970 h 139064"/>
                <a:gd name="connsiteX34" fmla="*/ 87249 w 229076"/>
                <a:gd name="connsiteY34" fmla="*/ 138970 h 139064"/>
                <a:gd name="connsiteX35" fmla="*/ 87249 w 229076"/>
                <a:gd name="connsiteY35" fmla="*/ 126968 h 139064"/>
                <a:gd name="connsiteX36" fmla="*/ 103442 w 229076"/>
                <a:gd name="connsiteY36" fmla="*/ 124777 h 139064"/>
                <a:gd name="connsiteX37" fmla="*/ 103442 w 229076"/>
                <a:gd name="connsiteY37" fmla="*/ 56293 h 139064"/>
                <a:gd name="connsiteX38" fmla="*/ 101632 w 229076"/>
                <a:gd name="connsiteY38" fmla="*/ 33528 h 139064"/>
                <a:gd name="connsiteX39" fmla="*/ 94679 w 229076"/>
                <a:gd name="connsiteY39" fmla="*/ 21431 h 139064"/>
                <a:gd name="connsiteX40" fmla="*/ 79058 w 229076"/>
                <a:gd name="connsiteY40" fmla="*/ 17431 h 139064"/>
                <a:gd name="connsiteX41" fmla="*/ 60293 w 229076"/>
                <a:gd name="connsiteY41" fmla="*/ 21812 h 139064"/>
                <a:gd name="connsiteX42" fmla="*/ 43053 w 229076"/>
                <a:gd name="connsiteY42" fmla="*/ 32099 h 139064"/>
                <a:gd name="connsiteX43" fmla="*/ 43053 w 229076"/>
                <a:gd name="connsiteY43" fmla="*/ 124873 h 139064"/>
                <a:gd name="connsiteX44" fmla="*/ 59436 w 229076"/>
                <a:gd name="connsiteY44" fmla="*/ 127063 h 139064"/>
                <a:gd name="connsiteX45" fmla="*/ 59436 w 229076"/>
                <a:gd name="connsiteY45" fmla="*/ 139065 h 139064"/>
                <a:gd name="connsiteX46" fmla="*/ 2381 w 229076"/>
                <a:gd name="connsiteY46" fmla="*/ 139065 h 139064"/>
                <a:gd name="connsiteX47" fmla="*/ 2381 w 229076"/>
                <a:gd name="connsiteY47" fmla="*/ 126968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9076" h="139064">
                  <a:moveTo>
                    <a:pt x="2667" y="126968"/>
                  </a:moveTo>
                  <a:lnTo>
                    <a:pt x="17621" y="124777"/>
                  </a:lnTo>
                  <a:lnTo>
                    <a:pt x="17621" y="22003"/>
                  </a:ln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9338" y="3143"/>
                  </a:lnTo>
                  <a:lnTo>
                    <a:pt x="40767" y="12954"/>
                  </a:lnTo>
                  <a:lnTo>
                    <a:pt x="40481" y="20765"/>
                  </a:lnTo>
                  <a:cubicBezTo>
                    <a:pt x="46196" y="15526"/>
                    <a:pt x="54007" y="10763"/>
                    <a:pt x="63817" y="6477"/>
                  </a:cubicBezTo>
                  <a:cubicBezTo>
                    <a:pt x="73723" y="2191"/>
                    <a:pt x="82487" y="0"/>
                    <a:pt x="90392" y="0"/>
                  </a:cubicBezTo>
                  <a:cubicBezTo>
                    <a:pt x="99250" y="0"/>
                    <a:pt x="106299" y="1429"/>
                    <a:pt x="111728" y="4381"/>
                  </a:cubicBezTo>
                  <a:cubicBezTo>
                    <a:pt x="117062" y="7334"/>
                    <a:pt x="121158" y="11906"/>
                    <a:pt x="123920" y="18098"/>
                  </a:cubicBezTo>
                  <a:cubicBezTo>
                    <a:pt x="129159" y="13716"/>
                    <a:pt x="136398" y="9525"/>
                    <a:pt x="145828" y="5715"/>
                  </a:cubicBezTo>
                  <a:cubicBezTo>
                    <a:pt x="155162" y="1905"/>
                    <a:pt x="164021" y="0"/>
                    <a:pt x="172117" y="0"/>
                  </a:cubicBezTo>
                  <a:cubicBezTo>
                    <a:pt x="182213" y="0"/>
                    <a:pt x="190119" y="1905"/>
                    <a:pt x="195834" y="5715"/>
                  </a:cubicBezTo>
                  <a:cubicBezTo>
                    <a:pt x="201549" y="9525"/>
                    <a:pt x="205550" y="15526"/>
                    <a:pt x="207931" y="23622"/>
                  </a:cubicBezTo>
                  <a:cubicBezTo>
                    <a:pt x="210312" y="31718"/>
                    <a:pt x="211455" y="42481"/>
                    <a:pt x="211455" y="56007"/>
                  </a:cubicBezTo>
                  <a:lnTo>
                    <a:pt x="211455" y="124777"/>
                  </a:lnTo>
                  <a:lnTo>
                    <a:pt x="229076" y="126968"/>
                  </a:lnTo>
                  <a:lnTo>
                    <a:pt x="229076" y="138970"/>
                  </a:lnTo>
                  <a:lnTo>
                    <a:pt x="170783" y="138970"/>
                  </a:lnTo>
                  <a:lnTo>
                    <a:pt x="170783" y="126968"/>
                  </a:lnTo>
                  <a:lnTo>
                    <a:pt x="185928" y="124777"/>
                  </a:lnTo>
                  <a:lnTo>
                    <a:pt x="185928" y="56769"/>
                  </a:lnTo>
                  <a:cubicBezTo>
                    <a:pt x="185928" y="47339"/>
                    <a:pt x="185261" y="39719"/>
                    <a:pt x="183833" y="34100"/>
                  </a:cubicBezTo>
                  <a:cubicBezTo>
                    <a:pt x="182404" y="28480"/>
                    <a:pt x="179832" y="24289"/>
                    <a:pt x="176022" y="21527"/>
                  </a:cubicBezTo>
                  <a:cubicBezTo>
                    <a:pt x="172212" y="18764"/>
                    <a:pt x="166688" y="17335"/>
                    <a:pt x="159544" y="17335"/>
                  </a:cubicBezTo>
                  <a:cubicBezTo>
                    <a:pt x="154210" y="17335"/>
                    <a:pt x="148400" y="18479"/>
                    <a:pt x="142399" y="20860"/>
                  </a:cubicBezTo>
                  <a:cubicBezTo>
                    <a:pt x="136398" y="23241"/>
                    <a:pt x="131254" y="26003"/>
                    <a:pt x="126968" y="29337"/>
                  </a:cubicBezTo>
                  <a:cubicBezTo>
                    <a:pt x="128397" y="35719"/>
                    <a:pt x="129159" y="44767"/>
                    <a:pt x="129159" y="56483"/>
                  </a:cubicBezTo>
                  <a:lnTo>
                    <a:pt x="129159" y="124777"/>
                  </a:lnTo>
                  <a:lnTo>
                    <a:pt x="146494" y="126968"/>
                  </a:lnTo>
                  <a:lnTo>
                    <a:pt x="146494" y="138970"/>
                  </a:lnTo>
                  <a:lnTo>
                    <a:pt x="87249" y="138970"/>
                  </a:lnTo>
                  <a:lnTo>
                    <a:pt x="87249" y="126968"/>
                  </a:lnTo>
                  <a:lnTo>
                    <a:pt x="103442" y="124777"/>
                  </a:lnTo>
                  <a:lnTo>
                    <a:pt x="103442" y="56293"/>
                  </a:lnTo>
                  <a:cubicBezTo>
                    <a:pt x="103442" y="46482"/>
                    <a:pt x="102870" y="38957"/>
                    <a:pt x="101632" y="33528"/>
                  </a:cubicBezTo>
                  <a:cubicBezTo>
                    <a:pt x="100393" y="28099"/>
                    <a:pt x="98108" y="24098"/>
                    <a:pt x="94679" y="21431"/>
                  </a:cubicBezTo>
                  <a:cubicBezTo>
                    <a:pt x="91250" y="18764"/>
                    <a:pt x="86011" y="17431"/>
                    <a:pt x="79058" y="17431"/>
                  </a:cubicBezTo>
                  <a:cubicBezTo>
                    <a:pt x="73152" y="17431"/>
                    <a:pt x="66961" y="18859"/>
                    <a:pt x="60293" y="21812"/>
                  </a:cubicBezTo>
                  <a:cubicBezTo>
                    <a:pt x="53721" y="24765"/>
                    <a:pt x="47911" y="28194"/>
                    <a:pt x="43053" y="32099"/>
                  </a:cubicBezTo>
                  <a:lnTo>
                    <a:pt x="43053" y="124873"/>
                  </a:lnTo>
                  <a:lnTo>
                    <a:pt x="59436" y="127063"/>
                  </a:lnTo>
                  <a:lnTo>
                    <a:pt x="59436" y="139065"/>
                  </a:lnTo>
                  <a:lnTo>
                    <a:pt x="2381" y="139065"/>
                  </a:lnTo>
                  <a:lnTo>
                    <a:pt x="2381" y="1269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58454A60-2D3D-9469-D32C-1678476CA502}"/>
                </a:ext>
              </a:extLst>
            </p:cNvPr>
            <p:cNvSpPr/>
            <p:nvPr/>
          </p:nvSpPr>
          <p:spPr>
            <a:xfrm>
              <a:off x="12881133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757C296-628C-5317-18FF-06ADA26E683C}"/>
                </a:ext>
              </a:extLst>
            </p:cNvPr>
            <p:cNvSpPr/>
            <p:nvPr/>
          </p:nvSpPr>
          <p:spPr>
            <a:xfrm>
              <a:off x="12965715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5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40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5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5" y="88297"/>
                  </a:cubicBezTo>
                  <a:cubicBezTo>
                    <a:pt x="53912" y="85820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2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40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5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8" y="52388"/>
                    <a:pt x="45815" y="54673"/>
                    <a:pt x="52007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9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FFD64CC-2A60-4832-7E35-A72978362955}"/>
                </a:ext>
              </a:extLst>
            </p:cNvPr>
            <p:cNvSpPr/>
            <p:nvPr/>
          </p:nvSpPr>
          <p:spPr>
            <a:xfrm>
              <a:off x="13086207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850F5195-66EC-8A23-DB0B-92AA47BB497F}"/>
                </a:ext>
              </a:extLst>
            </p:cNvPr>
            <p:cNvSpPr/>
            <p:nvPr/>
          </p:nvSpPr>
          <p:spPr>
            <a:xfrm>
              <a:off x="13156882" y="7044467"/>
              <a:ext cx="138779" cy="203073"/>
            </a:xfrm>
            <a:custGeom>
              <a:avLst/>
              <a:gdLst>
                <a:gd name="connsiteX0" fmla="*/ 0 w 138779"/>
                <a:gd name="connsiteY0" fmla="*/ 4667 h 203073"/>
                <a:gd name="connsiteX1" fmla="*/ 39148 w 138779"/>
                <a:gd name="connsiteY1" fmla="*/ 0 h 203073"/>
                <a:gd name="connsiteX2" fmla="*/ 39624 w 138779"/>
                <a:gd name="connsiteY2" fmla="*/ 0 h 203073"/>
                <a:gd name="connsiteX3" fmla="*/ 45244 w 138779"/>
                <a:gd name="connsiteY3" fmla="*/ 3620 h 203073"/>
                <a:gd name="connsiteX4" fmla="*/ 45244 w 138779"/>
                <a:gd name="connsiteY4" fmla="*/ 77248 h 203073"/>
                <a:gd name="connsiteX5" fmla="*/ 62770 w 138779"/>
                <a:gd name="connsiteY5" fmla="*/ 65532 h 203073"/>
                <a:gd name="connsiteX6" fmla="*/ 85439 w 138779"/>
                <a:gd name="connsiteY6" fmla="*/ 60865 h 203073"/>
                <a:gd name="connsiteX7" fmla="*/ 112204 w 138779"/>
                <a:gd name="connsiteY7" fmla="*/ 68009 h 203073"/>
                <a:gd name="connsiteX8" fmla="*/ 131540 w 138779"/>
                <a:gd name="connsiteY8" fmla="*/ 90011 h 203073"/>
                <a:gd name="connsiteX9" fmla="*/ 138779 w 138779"/>
                <a:gd name="connsiteY9" fmla="*/ 127730 h 203073"/>
                <a:gd name="connsiteX10" fmla="*/ 130111 w 138779"/>
                <a:gd name="connsiteY10" fmla="*/ 165926 h 203073"/>
                <a:gd name="connsiteX11" fmla="*/ 105251 w 138779"/>
                <a:gd name="connsiteY11" fmla="*/ 193072 h 203073"/>
                <a:gd name="connsiteX12" fmla="*/ 67818 w 138779"/>
                <a:gd name="connsiteY12" fmla="*/ 203073 h 203073"/>
                <a:gd name="connsiteX13" fmla="*/ 36957 w 138779"/>
                <a:gd name="connsiteY13" fmla="*/ 199739 h 203073"/>
                <a:gd name="connsiteX14" fmla="*/ 20098 w 138779"/>
                <a:gd name="connsiteY14" fmla="*/ 193739 h 203073"/>
                <a:gd name="connsiteX15" fmla="*/ 20098 w 138779"/>
                <a:gd name="connsiteY15" fmla="*/ 17526 h 203073"/>
                <a:gd name="connsiteX16" fmla="*/ 0 w 138779"/>
                <a:gd name="connsiteY16" fmla="*/ 14859 h 203073"/>
                <a:gd name="connsiteX17" fmla="*/ 0 w 138779"/>
                <a:gd name="connsiteY17" fmla="*/ 4667 h 203073"/>
                <a:gd name="connsiteX18" fmla="*/ 58198 w 138779"/>
                <a:gd name="connsiteY18" fmla="*/ 82582 h 203073"/>
                <a:gd name="connsiteX19" fmla="*/ 45339 w 138779"/>
                <a:gd name="connsiteY19" fmla="*/ 92202 h 203073"/>
                <a:gd name="connsiteX20" fmla="*/ 45339 w 138779"/>
                <a:gd name="connsiteY20" fmla="*/ 182309 h 203073"/>
                <a:gd name="connsiteX21" fmla="*/ 53816 w 138779"/>
                <a:gd name="connsiteY21" fmla="*/ 187833 h 203073"/>
                <a:gd name="connsiteX22" fmla="*/ 69628 w 138779"/>
                <a:gd name="connsiteY22" fmla="*/ 189928 h 203073"/>
                <a:gd name="connsiteX23" fmla="*/ 100012 w 138779"/>
                <a:gd name="connsiteY23" fmla="*/ 174784 h 203073"/>
                <a:gd name="connsiteX24" fmla="*/ 111538 w 138779"/>
                <a:gd name="connsiteY24" fmla="*/ 130493 h 203073"/>
                <a:gd name="connsiteX25" fmla="*/ 101536 w 138779"/>
                <a:gd name="connsiteY25" fmla="*/ 91345 h 203073"/>
                <a:gd name="connsiteX26" fmla="*/ 75628 w 138779"/>
                <a:gd name="connsiteY26" fmla="*/ 78391 h 203073"/>
                <a:gd name="connsiteX27" fmla="*/ 58198 w 138779"/>
                <a:gd name="connsiteY27" fmla="*/ 82582 h 20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073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620"/>
                  </a:lnTo>
                  <a:lnTo>
                    <a:pt x="45244" y="77248"/>
                  </a:lnTo>
                  <a:cubicBezTo>
                    <a:pt x="50101" y="72485"/>
                    <a:pt x="56007" y="68580"/>
                    <a:pt x="62770" y="65532"/>
                  </a:cubicBezTo>
                  <a:cubicBezTo>
                    <a:pt x="69533" y="62484"/>
                    <a:pt x="77057" y="60865"/>
                    <a:pt x="85439" y="60865"/>
                  </a:cubicBezTo>
                  <a:cubicBezTo>
                    <a:pt x="95250" y="60865"/>
                    <a:pt x="104108" y="63246"/>
                    <a:pt x="112204" y="68009"/>
                  </a:cubicBezTo>
                  <a:cubicBezTo>
                    <a:pt x="120301" y="72771"/>
                    <a:pt x="126778" y="80105"/>
                    <a:pt x="131540" y="90011"/>
                  </a:cubicBezTo>
                  <a:cubicBezTo>
                    <a:pt x="136303" y="99917"/>
                    <a:pt x="138779" y="112490"/>
                    <a:pt x="138779" y="127730"/>
                  </a:cubicBezTo>
                  <a:cubicBezTo>
                    <a:pt x="138779" y="141732"/>
                    <a:pt x="135922" y="154495"/>
                    <a:pt x="130111" y="165926"/>
                  </a:cubicBezTo>
                  <a:cubicBezTo>
                    <a:pt x="124301" y="177355"/>
                    <a:pt x="116015" y="186404"/>
                    <a:pt x="105251" y="193072"/>
                  </a:cubicBezTo>
                  <a:cubicBezTo>
                    <a:pt x="94488" y="199739"/>
                    <a:pt x="82010" y="203073"/>
                    <a:pt x="67818" y="203073"/>
                  </a:cubicBezTo>
                  <a:cubicBezTo>
                    <a:pt x="56579" y="203073"/>
                    <a:pt x="46292" y="201930"/>
                    <a:pt x="36957" y="199739"/>
                  </a:cubicBezTo>
                  <a:cubicBezTo>
                    <a:pt x="27622" y="197549"/>
                    <a:pt x="22003" y="195548"/>
                    <a:pt x="20098" y="193739"/>
                  </a:cubicBezTo>
                  <a:lnTo>
                    <a:pt x="20098" y="17526"/>
                  </a:lnTo>
                  <a:lnTo>
                    <a:pt x="0" y="14859"/>
                  </a:lnTo>
                  <a:lnTo>
                    <a:pt x="0" y="4667"/>
                  </a:lnTo>
                  <a:close/>
                  <a:moveTo>
                    <a:pt x="58198" y="82582"/>
                  </a:moveTo>
                  <a:cubicBezTo>
                    <a:pt x="52864" y="85439"/>
                    <a:pt x="48577" y="88678"/>
                    <a:pt x="45339" y="92202"/>
                  </a:cubicBezTo>
                  <a:lnTo>
                    <a:pt x="45339" y="182309"/>
                  </a:lnTo>
                  <a:cubicBezTo>
                    <a:pt x="46292" y="184595"/>
                    <a:pt x="49149" y="186404"/>
                    <a:pt x="53816" y="187833"/>
                  </a:cubicBezTo>
                  <a:cubicBezTo>
                    <a:pt x="58483" y="189262"/>
                    <a:pt x="63722" y="189928"/>
                    <a:pt x="69628" y="189928"/>
                  </a:cubicBezTo>
                  <a:cubicBezTo>
                    <a:pt x="82201" y="189928"/>
                    <a:pt x="92297" y="184880"/>
                    <a:pt x="100012" y="174784"/>
                  </a:cubicBezTo>
                  <a:cubicBezTo>
                    <a:pt x="107633" y="164687"/>
                    <a:pt x="111538" y="149924"/>
                    <a:pt x="111538" y="130493"/>
                  </a:cubicBezTo>
                  <a:cubicBezTo>
                    <a:pt x="111538" y="113062"/>
                    <a:pt x="108204" y="100013"/>
                    <a:pt x="101536" y="91345"/>
                  </a:cubicBezTo>
                  <a:cubicBezTo>
                    <a:pt x="94869" y="82677"/>
                    <a:pt x="86201" y="78391"/>
                    <a:pt x="75628" y="78391"/>
                  </a:cubicBezTo>
                  <a:cubicBezTo>
                    <a:pt x="69247" y="78295"/>
                    <a:pt x="63437" y="79724"/>
                    <a:pt x="58198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7ED3924E-6526-3DFC-EE96-54E5DCB00997}"/>
                </a:ext>
              </a:extLst>
            </p:cNvPr>
            <p:cNvSpPr/>
            <p:nvPr/>
          </p:nvSpPr>
          <p:spPr>
            <a:xfrm>
              <a:off x="13316235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909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4 w 64865"/>
                <a:gd name="connsiteY19" fmla="*/ 28861 h 194119"/>
                <a:gd name="connsiteX20" fmla="*/ 29909 w 64865"/>
                <a:gd name="connsiteY20" fmla="*/ 33718 h 194119"/>
                <a:gd name="connsiteX21" fmla="*/ 29623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7" y="1714"/>
                    <a:pt x="26289" y="0"/>
                    <a:pt x="31909" y="0"/>
                  </a:cubicBezTo>
                  <a:cubicBezTo>
                    <a:pt x="37433" y="0"/>
                    <a:pt x="41529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4" y="28861"/>
                  </a:cubicBezTo>
                  <a:cubicBezTo>
                    <a:pt x="40100" y="32099"/>
                    <a:pt x="35623" y="33718"/>
                    <a:pt x="29909" y="33718"/>
                  </a:cubicBezTo>
                  <a:lnTo>
                    <a:pt x="29623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179A1D4A-6AD0-F266-8E9F-33816C6A5A19}"/>
                </a:ext>
              </a:extLst>
            </p:cNvPr>
            <p:cNvSpPr/>
            <p:nvPr/>
          </p:nvSpPr>
          <p:spPr>
            <a:xfrm>
              <a:off x="13396531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19DDA42A-1F73-B869-694B-6C63CA5B000A}"/>
                </a:ext>
              </a:extLst>
            </p:cNvPr>
            <p:cNvSpPr/>
            <p:nvPr/>
          </p:nvSpPr>
          <p:spPr>
            <a:xfrm>
              <a:off x="1347949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4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5" y="48673"/>
                  </a:cubicBezTo>
                  <a:cubicBezTo>
                    <a:pt x="112585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4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6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4" y="142208"/>
                    <a:pt x="60674" y="142208"/>
                  </a:cubicBezTo>
                  <a:cubicBezTo>
                    <a:pt x="40957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2" y="16764"/>
                    <a:pt x="68484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5634" y="5758301"/>
            <a:ext cx="2765960" cy="2238950"/>
          </a:xfrm>
        </p:spPr>
        <p:txBody>
          <a:bodyPr anchor="b">
            <a:normAutofit/>
          </a:bodyPr>
          <a:lstStyle>
            <a:lvl1pPr algn="l">
              <a:defRPr sz="2727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5634" y="8337908"/>
            <a:ext cx="2765960" cy="74567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40">
                <a:solidFill>
                  <a:schemeClr val="bg1"/>
                </a:solidFill>
              </a:defRPr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8" name="Date Placeholder 9">
            <a:extLst>
              <a:ext uri="{FF2B5EF4-FFF2-40B4-BE49-F238E27FC236}">
                <a16:creationId xmlns:a16="http://schemas.microsoft.com/office/drawing/2014/main" id="{220AC24F-5CA4-E0C6-E6C9-ED4464A53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0616" y="8916981"/>
            <a:ext cx="1454725" cy="536930"/>
          </a:xfrm>
        </p:spPr>
        <p:txBody>
          <a:bodyPr/>
          <a:lstStyle>
            <a:lvl1pPr algn="l">
              <a:defRPr sz="909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65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SBN Mulțumi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74C2C1-9401-BD35-A786-2EADB4FA1DD1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020712BF-DE64-C93E-618F-849C376E609D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366FB9E8-E7C3-1053-6A1E-334FDAD22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7183900"/>
            <a:ext cx="2330413" cy="51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727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50B23B73-C3C6-FCCB-9B04-1EFED4A22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8338124"/>
            <a:ext cx="3361818" cy="49911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F2CCDDA7-F3C3-32F0-8793-0A35F5FAB43D}"/>
              </a:ext>
            </a:extLst>
          </p:cNvPr>
          <p:cNvGrpSpPr/>
          <p:nvPr/>
        </p:nvGrpSpPr>
        <p:grpSpPr>
          <a:xfrm>
            <a:off x="342498" y="853114"/>
            <a:ext cx="1159581" cy="112761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5354375F-F239-E606-FAC3-61EAA714923A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90637C2-3D38-2E29-B59D-81CF3F64C8B7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772A9EE-F054-7088-560E-D9EEA385F87B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C4435C95-4A3B-107E-EE7B-7389BFAF2A08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59AF745-86A8-B0DE-0456-574B8A8A1C5E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26A5BCC8-5560-59F6-B094-C61B0428AD1B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EB734A8A-00D0-DFB3-53AE-A23BF26734CC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EB4C127-5FE5-263B-185B-76AE8D355FFF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460C189-AE27-6BBB-5DFE-414DCE194648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B3AE004-04E8-7D32-386D-23A2C7FE1AAD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F8D3FA0-7360-6872-1221-C36046D9689D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020A91DC-C8CF-7D49-49B8-D4AC14A6D06F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AA8DDE5-DC2D-342E-1B68-CA4D04CF6B56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F844FBC-AA72-F27C-43B5-1F64E10DD91A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55960A2-9618-581E-DC5E-95B2C53ACB42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3198127A-68E1-3B49-F7A6-D65E6B2A5C3B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98D3E75F-EE4C-FAC3-2207-67BA57479B3C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4AC2432-557B-78EB-B0B8-7206458210EC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EAC25B0-8A4C-6531-4D4B-3C62934B3947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F182F22-24E9-4439-559B-2D58EC19E57B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864E39DE-22C1-D60D-6E58-482E770F1CE2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5B471AE-E600-EC71-FAD8-89CB8BA9ED2A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4560D4A2-834E-F157-5A6F-01A5563607F5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A42C67A-C3E3-E0A2-FEFA-A69E3EF83DAF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F3213EC2-085F-8FE5-C14C-FC7EFA123F3A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CE028DE-4155-4C6E-548A-09860D811121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0156F22D-7B68-1FFB-99A9-0CB829FEA5A1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4185B65B-D879-171C-EFAD-D6EF1152399E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E35753EB-D74E-6977-2D21-33FC21DEEE2A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E7459ACC-B1A2-2B8D-0E89-84F720281400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658D40F-04EB-7D8E-409A-419FFA646C15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8D12987-8C4D-30BB-AAFD-7731E3CACB7C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AD887D5-5B79-7226-2CCB-91282BA31C33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ED1E777-5489-C63C-F158-995B43ACFD28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6BB017B0-3F56-455E-EED4-5FB18546EE8A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C541BBB-BEAB-07A4-98F6-87F28F328F68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A30A44BC-4CD6-5F96-46BC-84E1920FAB20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5E916A15-0078-4EC0-D613-EE9BC20B1FFD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CE36AC21-20B5-3A87-9739-AC0D84DE7110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4805918B-A617-DA1F-AAF4-CA8C10CDBD3A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C57D6454-03BC-CD58-9307-3654C0CA0228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24981E1-369B-C713-126F-CAB7B45FDB42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A69E5690-29BA-4D29-F4AD-DB8B30D70FE4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168">
            <a:extLst>
              <a:ext uri="{FF2B5EF4-FFF2-40B4-BE49-F238E27FC236}">
                <a16:creationId xmlns:a16="http://schemas.microsoft.com/office/drawing/2014/main" id="{C5FBC494-F7FA-461B-6612-207015EFCA4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73684" y="6379090"/>
            <a:ext cx="1143314" cy="2706774"/>
            <a:chOff x="10806112" y="5480844"/>
            <a:chExt cx="2769679" cy="2769584"/>
          </a:xfrm>
        </p:grpSpPr>
        <p:sp>
          <p:nvSpPr>
            <p:cNvPr id="51" name="Freeform: Shape 55">
              <a:extLst>
                <a:ext uri="{FF2B5EF4-FFF2-40B4-BE49-F238E27FC236}">
                  <a16:creationId xmlns:a16="http://schemas.microsoft.com/office/drawing/2014/main" id="{E406376C-4851-59E5-6A67-3D06DADAA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2" y="5480844"/>
              <a:ext cx="1384839" cy="2769584"/>
            </a:xfrm>
            <a:custGeom>
              <a:avLst/>
              <a:gdLst>
                <a:gd name="T0" fmla="*/ 1384840 w 1384839"/>
                <a:gd name="T1" fmla="*/ 2769584 h 2769584"/>
                <a:gd name="T2" fmla="*/ 0 w 1384839"/>
                <a:gd name="T3" fmla="*/ 1384840 h 2769584"/>
                <a:gd name="T4" fmla="*/ 1384840 w 1384839"/>
                <a:gd name="T5" fmla="*/ 0 h 2769584"/>
                <a:gd name="T6" fmla="*/ 138484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1384840" y="2769584"/>
                  </a:moveTo>
                  <a:cubicBezTo>
                    <a:pt x="619982" y="2769584"/>
                    <a:pt x="0" y="2149602"/>
                    <a:pt x="0" y="1384840"/>
                  </a:cubicBezTo>
                  <a:cubicBezTo>
                    <a:pt x="0" y="619982"/>
                    <a:pt x="619982" y="0"/>
                    <a:pt x="1384840" y="0"/>
                  </a:cubicBezTo>
                  <a:lnTo>
                    <a:pt x="1384840" y="2769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52" name="Freeform: Shape 56">
              <a:extLst>
                <a:ext uri="{FF2B5EF4-FFF2-40B4-BE49-F238E27FC236}">
                  <a16:creationId xmlns:a16="http://schemas.microsoft.com/office/drawing/2014/main" id="{D1BBADC7-3BFA-7A47-BC24-8A2DDC766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951" y="5480844"/>
              <a:ext cx="1384839" cy="2769584"/>
            </a:xfrm>
            <a:custGeom>
              <a:avLst/>
              <a:gdLst>
                <a:gd name="T0" fmla="*/ 0 w 1384839"/>
                <a:gd name="T1" fmla="*/ 2769584 h 2769584"/>
                <a:gd name="T2" fmla="*/ 1384840 w 1384839"/>
                <a:gd name="T3" fmla="*/ 1384745 h 2769584"/>
                <a:gd name="T4" fmla="*/ 0 w 1384839"/>
                <a:gd name="T5" fmla="*/ 0 h 2769584"/>
                <a:gd name="T6" fmla="*/ 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0" y="2769584"/>
                  </a:moveTo>
                  <a:cubicBezTo>
                    <a:pt x="764762" y="2769584"/>
                    <a:pt x="1384840" y="2149602"/>
                    <a:pt x="1384840" y="1384745"/>
                  </a:cubicBezTo>
                  <a:cubicBezTo>
                    <a:pt x="1384840" y="619887"/>
                    <a:pt x="764762" y="0"/>
                    <a:pt x="0" y="0"/>
                  </a:cubicBezTo>
                  <a:lnTo>
                    <a:pt x="0" y="27695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grpSp>
        <p:nvGrpSpPr>
          <p:cNvPr id="53" name="Graphic 100">
            <a:extLst>
              <a:ext uri="{FF2B5EF4-FFF2-40B4-BE49-F238E27FC236}">
                <a16:creationId xmlns:a16="http://schemas.microsoft.com/office/drawing/2014/main" id="{18E8F78B-E47A-8BE2-18CD-4A8C3730447D}"/>
              </a:ext>
            </a:extLst>
          </p:cNvPr>
          <p:cNvGrpSpPr>
            <a:grpSpLocks noChangeAspect="1"/>
          </p:cNvGrpSpPr>
          <p:nvPr/>
        </p:nvGrpSpPr>
        <p:grpSpPr>
          <a:xfrm>
            <a:off x="5961901" y="1022153"/>
            <a:ext cx="1156903" cy="740659"/>
            <a:chOff x="10791825" y="6490494"/>
            <a:chExt cx="2800254" cy="757237"/>
          </a:xfrm>
          <a:solidFill>
            <a:srgbClr val="FFFFFF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D95EEE0-E5ED-52DE-8C69-F4DC2DF9E3DF}"/>
                </a:ext>
              </a:extLst>
            </p:cNvPr>
            <p:cNvSpPr/>
            <p:nvPr/>
          </p:nvSpPr>
          <p:spPr>
            <a:xfrm>
              <a:off x="10791825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774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774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204" y="16669"/>
                    <a:pt x="104584" y="15240"/>
                  </a:cubicBezTo>
                  <a:cubicBezTo>
                    <a:pt x="98965" y="13811"/>
                    <a:pt x="92012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5808428-9267-F5DE-92A2-31018A9FB8A6}"/>
                </a:ext>
              </a:extLst>
            </p:cNvPr>
            <p:cNvSpPr/>
            <p:nvPr/>
          </p:nvSpPr>
          <p:spPr>
            <a:xfrm>
              <a:off x="10954131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30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F53527F-729C-F157-0FA9-73AB36F305F5}"/>
                </a:ext>
              </a:extLst>
            </p:cNvPr>
            <p:cNvSpPr/>
            <p:nvPr/>
          </p:nvSpPr>
          <p:spPr>
            <a:xfrm>
              <a:off x="11084814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6 w 147732"/>
                <a:gd name="connsiteY16" fmla="*/ 138970 h 138969"/>
                <a:gd name="connsiteX17" fmla="*/ 89726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5 w 147732"/>
                <a:gd name="connsiteY28" fmla="*/ 138970 h 138969"/>
                <a:gd name="connsiteX29" fmla="*/ 2095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6" y="138970"/>
                  </a:lnTo>
                  <a:lnTo>
                    <a:pt x="89726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D00B245-8D55-7B8D-906E-1E3580651730}"/>
                </a:ext>
              </a:extLst>
            </p:cNvPr>
            <p:cNvSpPr/>
            <p:nvPr/>
          </p:nvSpPr>
          <p:spPr>
            <a:xfrm>
              <a:off x="11246738" y="6519830"/>
              <a:ext cx="88106" cy="173640"/>
            </a:xfrm>
            <a:custGeom>
              <a:avLst/>
              <a:gdLst>
                <a:gd name="connsiteX0" fmla="*/ 24479 w 88106"/>
                <a:gd name="connsiteY0" fmla="*/ 167164 h 173640"/>
                <a:gd name="connsiteX1" fmla="*/ 17621 w 88106"/>
                <a:gd name="connsiteY1" fmla="*/ 145352 h 173640"/>
                <a:gd name="connsiteX2" fmla="*/ 17621 w 88106"/>
                <a:gd name="connsiteY2" fmla="*/ 51435 h 173640"/>
                <a:gd name="connsiteX3" fmla="*/ 0 w 88106"/>
                <a:gd name="connsiteY3" fmla="*/ 51435 h 173640"/>
                <a:gd name="connsiteX4" fmla="*/ 0 w 88106"/>
                <a:gd name="connsiteY4" fmla="*/ 40386 h 173640"/>
                <a:gd name="connsiteX5" fmla="*/ 6858 w 88106"/>
                <a:gd name="connsiteY5" fmla="*/ 38672 h 173640"/>
                <a:gd name="connsiteX6" fmla="*/ 14478 w 88106"/>
                <a:gd name="connsiteY6" fmla="*/ 36005 h 173640"/>
                <a:gd name="connsiteX7" fmla="*/ 20574 w 88106"/>
                <a:gd name="connsiteY7" fmla="*/ 27242 h 173640"/>
                <a:gd name="connsiteX8" fmla="*/ 25241 w 88106"/>
                <a:gd name="connsiteY8" fmla="*/ 12287 h 173640"/>
                <a:gd name="connsiteX9" fmla="*/ 28385 w 88106"/>
                <a:gd name="connsiteY9" fmla="*/ 0 h 173640"/>
                <a:gd name="connsiteX10" fmla="*/ 42863 w 88106"/>
                <a:gd name="connsiteY10" fmla="*/ 0 h 173640"/>
                <a:gd name="connsiteX11" fmla="*/ 43339 w 88106"/>
                <a:gd name="connsiteY11" fmla="*/ 35243 h 173640"/>
                <a:gd name="connsiteX12" fmla="*/ 84201 w 88106"/>
                <a:gd name="connsiteY12" fmla="*/ 35243 h 173640"/>
                <a:gd name="connsiteX13" fmla="*/ 84201 w 88106"/>
                <a:gd name="connsiteY13" fmla="*/ 51435 h 173640"/>
                <a:gd name="connsiteX14" fmla="*/ 43339 w 88106"/>
                <a:gd name="connsiteY14" fmla="*/ 51435 h 173640"/>
                <a:gd name="connsiteX15" fmla="*/ 43339 w 88106"/>
                <a:gd name="connsiteY15" fmla="*/ 126587 h 173640"/>
                <a:gd name="connsiteX16" fmla="*/ 44196 w 88106"/>
                <a:gd name="connsiteY16" fmla="*/ 146209 h 173640"/>
                <a:gd name="connsiteX17" fmla="*/ 47816 w 88106"/>
                <a:gd name="connsiteY17" fmla="*/ 153543 h 173640"/>
                <a:gd name="connsiteX18" fmla="*/ 57531 w 88106"/>
                <a:gd name="connsiteY18" fmla="*/ 155258 h 173640"/>
                <a:gd name="connsiteX19" fmla="*/ 72104 w 88106"/>
                <a:gd name="connsiteY19" fmla="*/ 153543 h 173640"/>
                <a:gd name="connsiteX20" fmla="*/ 84487 w 88106"/>
                <a:gd name="connsiteY20" fmla="*/ 149828 h 173640"/>
                <a:gd name="connsiteX21" fmla="*/ 88106 w 88106"/>
                <a:gd name="connsiteY21" fmla="*/ 160877 h 173640"/>
                <a:gd name="connsiteX22" fmla="*/ 69152 w 88106"/>
                <a:gd name="connsiteY22" fmla="*/ 169450 h 173640"/>
                <a:gd name="connsiteX23" fmla="*/ 45244 w 88106"/>
                <a:gd name="connsiteY23" fmla="*/ 173641 h 173640"/>
                <a:gd name="connsiteX24" fmla="*/ 24479 w 88106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640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4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625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915" y="166688"/>
                    <a:pt x="69152" y="169450"/>
                  </a:cubicBezTo>
                  <a:cubicBezTo>
                    <a:pt x="60389" y="172212"/>
                    <a:pt x="52483" y="173641"/>
                    <a:pt x="45244" y="173641"/>
                  </a:cubicBezTo>
                  <a:cubicBezTo>
                    <a:pt x="36005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117A2DA-5AE6-903A-7A86-EE8E2680859E}"/>
                </a:ext>
              </a:extLst>
            </p:cNvPr>
            <p:cNvSpPr/>
            <p:nvPr/>
          </p:nvSpPr>
          <p:spPr>
            <a:xfrm>
              <a:off x="11350180" y="6551454"/>
              <a:ext cx="95535" cy="139446"/>
            </a:xfrm>
            <a:custGeom>
              <a:avLst/>
              <a:gdLst>
                <a:gd name="connsiteX0" fmla="*/ 95 w 95535"/>
                <a:gd name="connsiteY0" fmla="*/ 127445 h 139446"/>
                <a:gd name="connsiteX1" fmla="*/ 18479 w 95535"/>
                <a:gd name="connsiteY1" fmla="*/ 126016 h 139446"/>
                <a:gd name="connsiteX2" fmla="*/ 18479 w 95535"/>
                <a:gd name="connsiteY2" fmla="*/ 22479 h 139446"/>
                <a:gd name="connsiteX3" fmla="*/ 857 w 95535"/>
                <a:gd name="connsiteY3" fmla="*/ 18098 h 139446"/>
                <a:gd name="connsiteX4" fmla="*/ 857 w 95535"/>
                <a:gd name="connsiteY4" fmla="*/ 4858 h 139446"/>
                <a:gd name="connsiteX5" fmla="*/ 34671 w 95535"/>
                <a:gd name="connsiteY5" fmla="*/ 476 h 139446"/>
                <a:gd name="connsiteX6" fmla="*/ 35147 w 95535"/>
                <a:gd name="connsiteY6" fmla="*/ 476 h 139446"/>
                <a:gd name="connsiteX7" fmla="*/ 40577 w 95535"/>
                <a:gd name="connsiteY7" fmla="*/ 4858 h 139446"/>
                <a:gd name="connsiteX8" fmla="*/ 40577 w 95535"/>
                <a:gd name="connsiteY8" fmla="*/ 9239 h 139446"/>
                <a:gd name="connsiteX9" fmla="*/ 39815 w 95535"/>
                <a:gd name="connsiteY9" fmla="*/ 28289 h 139446"/>
                <a:gd name="connsiteX10" fmla="*/ 40577 w 95535"/>
                <a:gd name="connsiteY10" fmla="*/ 28289 h 139446"/>
                <a:gd name="connsiteX11" fmla="*/ 49340 w 95535"/>
                <a:gd name="connsiteY11" fmla="*/ 17526 h 139446"/>
                <a:gd name="connsiteX12" fmla="*/ 65722 w 95535"/>
                <a:gd name="connsiteY12" fmla="*/ 5429 h 139446"/>
                <a:gd name="connsiteX13" fmla="*/ 87440 w 95535"/>
                <a:gd name="connsiteY13" fmla="*/ 0 h 139446"/>
                <a:gd name="connsiteX14" fmla="*/ 95536 w 95535"/>
                <a:gd name="connsiteY14" fmla="*/ 1238 h 139446"/>
                <a:gd name="connsiteX15" fmla="*/ 95536 w 95535"/>
                <a:gd name="connsiteY15" fmla="*/ 28575 h 139446"/>
                <a:gd name="connsiteX16" fmla="*/ 90011 w 95535"/>
                <a:gd name="connsiteY16" fmla="*/ 26289 h 139446"/>
                <a:gd name="connsiteX17" fmla="*/ 81534 w 95535"/>
                <a:gd name="connsiteY17" fmla="*/ 25146 h 139446"/>
                <a:gd name="connsiteX18" fmla="*/ 43815 w 95535"/>
                <a:gd name="connsiteY18" fmla="*/ 37624 h 139446"/>
                <a:gd name="connsiteX19" fmla="*/ 43815 w 95535"/>
                <a:gd name="connsiteY19" fmla="*/ 125730 h 139446"/>
                <a:gd name="connsiteX20" fmla="*/ 74867 w 95535"/>
                <a:gd name="connsiteY20" fmla="*/ 127730 h 139446"/>
                <a:gd name="connsiteX21" fmla="*/ 74867 w 95535"/>
                <a:gd name="connsiteY21" fmla="*/ 139446 h 139446"/>
                <a:gd name="connsiteX22" fmla="*/ 0 w 95535"/>
                <a:gd name="connsiteY22" fmla="*/ 139446 h 139446"/>
                <a:gd name="connsiteX23" fmla="*/ 0 w 95535"/>
                <a:gd name="connsiteY23" fmla="*/ 127445 h 1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446">
                  <a:moveTo>
                    <a:pt x="95" y="127445"/>
                  </a:moveTo>
                  <a:lnTo>
                    <a:pt x="18479" y="126016"/>
                  </a:lnTo>
                  <a:lnTo>
                    <a:pt x="18479" y="22479"/>
                  </a:lnTo>
                  <a:lnTo>
                    <a:pt x="857" y="18098"/>
                  </a:lnTo>
                  <a:lnTo>
                    <a:pt x="857" y="4858"/>
                  </a:lnTo>
                  <a:lnTo>
                    <a:pt x="34671" y="476"/>
                  </a:lnTo>
                  <a:lnTo>
                    <a:pt x="35147" y="476"/>
                  </a:lnTo>
                  <a:lnTo>
                    <a:pt x="40577" y="4858"/>
                  </a:lnTo>
                  <a:lnTo>
                    <a:pt x="40577" y="9239"/>
                  </a:lnTo>
                  <a:lnTo>
                    <a:pt x="39815" y="28289"/>
                  </a:lnTo>
                  <a:lnTo>
                    <a:pt x="40577" y="28289"/>
                  </a:lnTo>
                  <a:cubicBezTo>
                    <a:pt x="42196" y="25527"/>
                    <a:pt x="45149" y="21907"/>
                    <a:pt x="49340" y="17526"/>
                  </a:cubicBezTo>
                  <a:cubicBezTo>
                    <a:pt x="53626" y="13145"/>
                    <a:pt x="59055" y="9049"/>
                    <a:pt x="65722" y="5429"/>
                  </a:cubicBezTo>
                  <a:cubicBezTo>
                    <a:pt x="72390" y="1810"/>
                    <a:pt x="79629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575"/>
                  </a:lnTo>
                  <a:cubicBezTo>
                    <a:pt x="94393" y="27813"/>
                    <a:pt x="92583" y="26956"/>
                    <a:pt x="90011" y="26289"/>
                  </a:cubicBezTo>
                  <a:cubicBezTo>
                    <a:pt x="87440" y="25527"/>
                    <a:pt x="84677" y="25146"/>
                    <a:pt x="81534" y="25146"/>
                  </a:cubicBezTo>
                  <a:cubicBezTo>
                    <a:pt x="68009" y="25146"/>
                    <a:pt x="55436" y="29337"/>
                    <a:pt x="43815" y="37624"/>
                  </a:cubicBezTo>
                  <a:lnTo>
                    <a:pt x="43815" y="125730"/>
                  </a:lnTo>
                  <a:lnTo>
                    <a:pt x="74867" y="127730"/>
                  </a:lnTo>
                  <a:lnTo>
                    <a:pt x="74867" y="139446"/>
                  </a:lnTo>
                  <a:lnTo>
                    <a:pt x="0" y="139446"/>
                  </a:lnTo>
                  <a:lnTo>
                    <a:pt x="0" y="127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2CC9055-A2BD-D18D-0E1D-CC5F2C317196}"/>
                </a:ext>
              </a:extLst>
            </p:cNvPr>
            <p:cNvSpPr/>
            <p:nvPr/>
          </p:nvSpPr>
          <p:spPr>
            <a:xfrm>
              <a:off x="11459622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AC92DA8-748A-92CD-3540-41A8E35E90B7}"/>
                </a:ext>
              </a:extLst>
            </p:cNvPr>
            <p:cNvSpPr/>
            <p:nvPr/>
          </p:nvSpPr>
          <p:spPr>
            <a:xfrm>
              <a:off x="11614499" y="6490494"/>
              <a:ext cx="66103" cy="200406"/>
            </a:xfrm>
            <a:custGeom>
              <a:avLst/>
              <a:gdLst>
                <a:gd name="connsiteX0" fmla="*/ 19907 w 66103"/>
                <a:gd name="connsiteY0" fmla="*/ 17907 h 200406"/>
                <a:gd name="connsiteX1" fmla="*/ 95 w 66103"/>
                <a:gd name="connsiteY1" fmla="*/ 15240 h 200406"/>
                <a:gd name="connsiteX2" fmla="*/ 95 w 66103"/>
                <a:gd name="connsiteY2" fmla="*/ 4763 h 200406"/>
                <a:gd name="connsiteX3" fmla="*/ 39529 w 66103"/>
                <a:gd name="connsiteY3" fmla="*/ 0 h 200406"/>
                <a:gd name="connsiteX4" fmla="*/ 40005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3 w 66103"/>
                <a:gd name="connsiteY7" fmla="*/ 188405 h 200406"/>
                <a:gd name="connsiteX8" fmla="*/ 66103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529" y="0"/>
                  </a:lnTo>
                  <a:lnTo>
                    <a:pt x="40005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8D77E00-1B58-840D-F67B-173D20966D46}"/>
                </a:ext>
              </a:extLst>
            </p:cNvPr>
            <p:cNvSpPr/>
            <p:nvPr/>
          </p:nvSpPr>
          <p:spPr>
            <a:xfrm>
              <a:off x="11757279" y="6509067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1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8 h 182022"/>
                <a:gd name="connsiteX13" fmla="*/ 138303 w 177260"/>
                <a:gd name="connsiteY13" fmla="*/ 181928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1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2108683-428A-5E2F-D4DB-7A92B5B32D52}"/>
                </a:ext>
              </a:extLst>
            </p:cNvPr>
            <p:cNvSpPr/>
            <p:nvPr/>
          </p:nvSpPr>
          <p:spPr>
            <a:xfrm>
              <a:off x="11951493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2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54306AB-CF99-3572-C43C-E64606198389}"/>
                </a:ext>
              </a:extLst>
            </p:cNvPr>
            <p:cNvSpPr/>
            <p:nvPr/>
          </p:nvSpPr>
          <p:spPr>
            <a:xfrm>
              <a:off x="12085510" y="6519830"/>
              <a:ext cx="88106" cy="237744"/>
            </a:xfrm>
            <a:custGeom>
              <a:avLst/>
              <a:gdLst>
                <a:gd name="connsiteX0" fmla="*/ 24479 w 88106"/>
                <a:gd name="connsiteY0" fmla="*/ 167164 h 237744"/>
                <a:gd name="connsiteX1" fmla="*/ 17621 w 88106"/>
                <a:gd name="connsiteY1" fmla="*/ 145352 h 237744"/>
                <a:gd name="connsiteX2" fmla="*/ 17621 w 88106"/>
                <a:gd name="connsiteY2" fmla="*/ 51435 h 237744"/>
                <a:gd name="connsiteX3" fmla="*/ 0 w 88106"/>
                <a:gd name="connsiteY3" fmla="*/ 51435 h 237744"/>
                <a:gd name="connsiteX4" fmla="*/ 0 w 88106"/>
                <a:gd name="connsiteY4" fmla="*/ 40386 h 237744"/>
                <a:gd name="connsiteX5" fmla="*/ 6858 w 88106"/>
                <a:gd name="connsiteY5" fmla="*/ 38672 h 237744"/>
                <a:gd name="connsiteX6" fmla="*/ 14478 w 88106"/>
                <a:gd name="connsiteY6" fmla="*/ 36005 h 237744"/>
                <a:gd name="connsiteX7" fmla="*/ 20574 w 88106"/>
                <a:gd name="connsiteY7" fmla="*/ 27242 h 237744"/>
                <a:gd name="connsiteX8" fmla="*/ 25241 w 88106"/>
                <a:gd name="connsiteY8" fmla="*/ 12287 h 237744"/>
                <a:gd name="connsiteX9" fmla="*/ 28384 w 88106"/>
                <a:gd name="connsiteY9" fmla="*/ 0 h 237744"/>
                <a:gd name="connsiteX10" fmla="*/ 42863 w 88106"/>
                <a:gd name="connsiteY10" fmla="*/ 0 h 237744"/>
                <a:gd name="connsiteX11" fmla="*/ 43339 w 88106"/>
                <a:gd name="connsiteY11" fmla="*/ 35243 h 237744"/>
                <a:gd name="connsiteX12" fmla="*/ 84201 w 88106"/>
                <a:gd name="connsiteY12" fmla="*/ 35243 h 237744"/>
                <a:gd name="connsiteX13" fmla="*/ 84201 w 88106"/>
                <a:gd name="connsiteY13" fmla="*/ 51435 h 237744"/>
                <a:gd name="connsiteX14" fmla="*/ 43339 w 88106"/>
                <a:gd name="connsiteY14" fmla="*/ 51435 h 237744"/>
                <a:gd name="connsiteX15" fmla="*/ 43339 w 88106"/>
                <a:gd name="connsiteY15" fmla="*/ 126587 h 237744"/>
                <a:gd name="connsiteX16" fmla="*/ 44196 w 88106"/>
                <a:gd name="connsiteY16" fmla="*/ 146209 h 237744"/>
                <a:gd name="connsiteX17" fmla="*/ 47911 w 88106"/>
                <a:gd name="connsiteY17" fmla="*/ 153543 h 237744"/>
                <a:gd name="connsiteX18" fmla="*/ 57531 w 88106"/>
                <a:gd name="connsiteY18" fmla="*/ 155258 h 237744"/>
                <a:gd name="connsiteX19" fmla="*/ 72104 w 88106"/>
                <a:gd name="connsiteY19" fmla="*/ 153543 h 237744"/>
                <a:gd name="connsiteX20" fmla="*/ 84487 w 88106"/>
                <a:gd name="connsiteY20" fmla="*/ 149828 h 237744"/>
                <a:gd name="connsiteX21" fmla="*/ 88106 w 88106"/>
                <a:gd name="connsiteY21" fmla="*/ 160877 h 237744"/>
                <a:gd name="connsiteX22" fmla="*/ 69151 w 88106"/>
                <a:gd name="connsiteY22" fmla="*/ 169450 h 237744"/>
                <a:gd name="connsiteX23" fmla="*/ 45339 w 88106"/>
                <a:gd name="connsiteY23" fmla="*/ 173641 h 237744"/>
                <a:gd name="connsiteX24" fmla="*/ 24479 w 88106"/>
                <a:gd name="connsiteY24" fmla="*/ 167164 h 237744"/>
                <a:gd name="connsiteX25" fmla="*/ 62103 w 88106"/>
                <a:gd name="connsiteY25" fmla="*/ 220313 h 237744"/>
                <a:gd name="connsiteX26" fmla="*/ 53816 w 88106"/>
                <a:gd name="connsiteY26" fmla="*/ 232315 h 237744"/>
                <a:gd name="connsiteX27" fmla="*/ 46768 w 88106"/>
                <a:gd name="connsiteY27" fmla="*/ 237744 h 237744"/>
                <a:gd name="connsiteX28" fmla="*/ 46482 w 88106"/>
                <a:gd name="connsiteY28" fmla="*/ 237744 h 237744"/>
                <a:gd name="connsiteX29" fmla="*/ 38195 w 88106"/>
                <a:gd name="connsiteY29" fmla="*/ 233363 h 237744"/>
                <a:gd name="connsiteX30" fmla="*/ 37909 w 88106"/>
                <a:gd name="connsiteY30" fmla="*/ 231934 h 237744"/>
                <a:gd name="connsiteX31" fmla="*/ 43529 w 88106"/>
                <a:gd name="connsiteY31" fmla="*/ 225362 h 237744"/>
                <a:gd name="connsiteX32" fmla="*/ 45720 w 88106"/>
                <a:gd name="connsiteY32" fmla="*/ 215075 h 237744"/>
                <a:gd name="connsiteX33" fmla="*/ 44386 w 88106"/>
                <a:gd name="connsiteY33" fmla="*/ 209931 h 237744"/>
                <a:gd name="connsiteX34" fmla="*/ 40576 w 88106"/>
                <a:gd name="connsiteY34" fmla="*/ 206312 h 237744"/>
                <a:gd name="connsiteX35" fmla="*/ 35719 w 88106"/>
                <a:gd name="connsiteY35" fmla="*/ 196501 h 237744"/>
                <a:gd name="connsiteX36" fmla="*/ 39910 w 88106"/>
                <a:gd name="connsiteY36" fmla="*/ 187452 h 237744"/>
                <a:gd name="connsiteX37" fmla="*/ 48673 w 88106"/>
                <a:gd name="connsiteY37" fmla="*/ 184785 h 237744"/>
                <a:gd name="connsiteX38" fmla="*/ 49625 w 88106"/>
                <a:gd name="connsiteY38" fmla="*/ 184785 h 237744"/>
                <a:gd name="connsiteX39" fmla="*/ 61341 w 88106"/>
                <a:gd name="connsiteY39" fmla="*/ 189929 h 237744"/>
                <a:gd name="connsiteX40" fmla="*/ 65722 w 88106"/>
                <a:gd name="connsiteY40" fmla="*/ 204407 h 237744"/>
                <a:gd name="connsiteX41" fmla="*/ 62103 w 88106"/>
                <a:gd name="connsiteY41" fmla="*/ 220313 h 2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106" h="237744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4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819" y="166688"/>
                    <a:pt x="69151" y="169450"/>
                  </a:cubicBezTo>
                  <a:cubicBezTo>
                    <a:pt x="60388" y="172212"/>
                    <a:pt x="52483" y="173641"/>
                    <a:pt x="45339" y="173641"/>
                  </a:cubicBezTo>
                  <a:cubicBezTo>
                    <a:pt x="35909" y="173546"/>
                    <a:pt x="29051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6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09" y="231934"/>
                  </a:lnTo>
                  <a:cubicBezTo>
                    <a:pt x="40195" y="230791"/>
                    <a:pt x="42100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6" y="209931"/>
                  </a:cubicBezTo>
                  <a:cubicBezTo>
                    <a:pt x="43529" y="208598"/>
                    <a:pt x="42196" y="207359"/>
                    <a:pt x="40576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9"/>
                  </a:cubicBezTo>
                  <a:cubicBezTo>
                    <a:pt x="64294" y="193358"/>
                    <a:pt x="65722" y="198120"/>
                    <a:pt x="65722" y="204407"/>
                  </a:cubicBezTo>
                  <a:cubicBezTo>
                    <a:pt x="65818" y="210026"/>
                    <a:pt x="64579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4275E3F-5B84-3921-67BB-AD1B97341A3E}"/>
                </a:ext>
              </a:extLst>
            </p:cNvPr>
            <p:cNvSpPr/>
            <p:nvPr/>
          </p:nvSpPr>
          <p:spPr>
            <a:xfrm>
              <a:off x="12187713" y="6496875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8 h 194119"/>
                <a:gd name="connsiteX15" fmla="*/ 18764 w 64865"/>
                <a:gd name="connsiteY15" fmla="*/ 5144 h 194119"/>
                <a:gd name="connsiteX16" fmla="*/ 31813 w 64865"/>
                <a:gd name="connsiteY16" fmla="*/ 0 h 194119"/>
                <a:gd name="connsiteX17" fmla="*/ 44101 w 64865"/>
                <a:gd name="connsiteY17" fmla="*/ 4382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8"/>
                  </a:cubicBezTo>
                  <a:cubicBezTo>
                    <a:pt x="14002" y="12859"/>
                    <a:pt x="15621" y="8573"/>
                    <a:pt x="18764" y="5144"/>
                  </a:cubicBezTo>
                  <a:cubicBezTo>
                    <a:pt x="21908" y="1715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101" y="4382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6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A74BAE3-4F5F-1FF0-C87F-DDC11BFE3AEE}"/>
                </a:ext>
              </a:extLst>
            </p:cNvPr>
            <p:cNvSpPr/>
            <p:nvPr/>
          </p:nvSpPr>
          <p:spPr>
            <a:xfrm>
              <a:off x="12270009" y="6551454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8 w 126587"/>
                <a:gd name="connsiteY5" fmla="*/ 109442 h 142208"/>
                <a:gd name="connsiteX6" fmla="*/ 93631 w 126587"/>
                <a:gd name="connsiteY6" fmla="*/ 133921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7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50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8" y="109442"/>
                  </a:cubicBezTo>
                  <a:cubicBezTo>
                    <a:pt x="111538" y="120206"/>
                    <a:pt x="103537" y="128397"/>
                    <a:pt x="93631" y="133921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8" y="142208"/>
                    <a:pt x="25908" y="135636"/>
                    <a:pt x="15526" y="122587"/>
                  </a:cubicBezTo>
                  <a:cubicBezTo>
                    <a:pt x="5143" y="109537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248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79EA75C-49DA-313B-3F97-59D99266AE37}"/>
                </a:ext>
              </a:extLst>
            </p:cNvPr>
            <p:cNvSpPr/>
            <p:nvPr/>
          </p:nvSpPr>
          <p:spPr>
            <a:xfrm>
              <a:off x="12415837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6768D24-89A9-E94F-E242-69AE2746DE0E}"/>
                </a:ext>
              </a:extLst>
            </p:cNvPr>
            <p:cNvSpPr/>
            <p:nvPr/>
          </p:nvSpPr>
          <p:spPr>
            <a:xfrm>
              <a:off x="12581191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5" y="24003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912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882329F-8789-4828-D828-FCB8F12FCFFB}"/>
                </a:ext>
              </a:extLst>
            </p:cNvPr>
            <p:cNvSpPr/>
            <p:nvPr/>
          </p:nvSpPr>
          <p:spPr>
            <a:xfrm>
              <a:off x="12716637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1546B08-932F-01A8-F8A9-311C6F4FD985}"/>
                </a:ext>
              </a:extLst>
            </p:cNvPr>
            <p:cNvSpPr/>
            <p:nvPr/>
          </p:nvSpPr>
          <p:spPr>
            <a:xfrm>
              <a:off x="12857416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382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153 w 133064"/>
                <a:gd name="connsiteY24" fmla="*/ 181451 h 202987"/>
                <a:gd name="connsiteX25" fmla="*/ 93631 w 133064"/>
                <a:gd name="connsiteY25" fmla="*/ 171545 h 202987"/>
                <a:gd name="connsiteX26" fmla="*/ 93631 w 133064"/>
                <a:gd name="connsiteY26" fmla="*/ 82010 h 202987"/>
                <a:gd name="connsiteX27" fmla="*/ 84487 w 133064"/>
                <a:gd name="connsiteY27" fmla="*/ 76772 h 202987"/>
                <a:gd name="connsiteX28" fmla="*/ 69151 w 133064"/>
                <a:gd name="connsiteY28" fmla="*/ 74486 h 202987"/>
                <a:gd name="connsiteX29" fmla="*/ 38671 w 133064"/>
                <a:gd name="connsiteY29" fmla="*/ 89059 h 202987"/>
                <a:gd name="connsiteX30" fmla="*/ 27242 w 133064"/>
                <a:gd name="connsiteY30" fmla="*/ 133922 h 202987"/>
                <a:gd name="connsiteX31" fmla="*/ 37243 w 133064"/>
                <a:gd name="connsiteY31" fmla="*/ 173069 h 202987"/>
                <a:gd name="connsiteX32" fmla="*/ 63151 w 133064"/>
                <a:gd name="connsiteY32" fmla="*/ 185833 h 202987"/>
                <a:gd name="connsiteX33" fmla="*/ 81153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538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153" y="181451"/>
                  </a:moveTo>
                  <a:cubicBezTo>
                    <a:pt x="86678" y="178594"/>
                    <a:pt x="90868" y="175260"/>
                    <a:pt x="93631" y="171545"/>
                  </a:cubicBezTo>
                  <a:lnTo>
                    <a:pt x="93631" y="82010"/>
                  </a:lnTo>
                  <a:cubicBezTo>
                    <a:pt x="92297" y="80010"/>
                    <a:pt x="89249" y="78296"/>
                    <a:pt x="84487" y="76772"/>
                  </a:cubicBezTo>
                  <a:cubicBezTo>
                    <a:pt x="79629" y="75248"/>
                    <a:pt x="74581" y="74486"/>
                    <a:pt x="69151" y="74486"/>
                  </a:cubicBezTo>
                  <a:cubicBezTo>
                    <a:pt x="56388" y="74486"/>
                    <a:pt x="46292" y="79343"/>
                    <a:pt x="38671" y="89059"/>
                  </a:cubicBezTo>
                  <a:cubicBezTo>
                    <a:pt x="31051" y="98774"/>
                    <a:pt x="27242" y="113728"/>
                    <a:pt x="27242" y="133922"/>
                  </a:cubicBezTo>
                  <a:cubicBezTo>
                    <a:pt x="27242" y="151543"/>
                    <a:pt x="30575" y="164592"/>
                    <a:pt x="37243" y="173069"/>
                  </a:cubicBezTo>
                  <a:cubicBezTo>
                    <a:pt x="43910" y="181547"/>
                    <a:pt x="52578" y="185833"/>
                    <a:pt x="63151" y="185833"/>
                  </a:cubicBezTo>
                  <a:cubicBezTo>
                    <a:pt x="69723" y="185738"/>
                    <a:pt x="75629" y="184309"/>
                    <a:pt x="81153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0907639-B997-4802-A648-0B282DC49F70}"/>
                </a:ext>
              </a:extLst>
            </p:cNvPr>
            <p:cNvSpPr/>
            <p:nvPr/>
          </p:nvSpPr>
          <p:spPr>
            <a:xfrm>
              <a:off x="13009625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3771686-9C3C-4939-4B24-D262D8156527}"/>
                </a:ext>
              </a:extLst>
            </p:cNvPr>
            <p:cNvSpPr/>
            <p:nvPr/>
          </p:nvSpPr>
          <p:spPr>
            <a:xfrm>
              <a:off x="10794015" y="6767576"/>
              <a:ext cx="133159" cy="202980"/>
            </a:xfrm>
            <a:custGeom>
              <a:avLst/>
              <a:gdLst>
                <a:gd name="connsiteX0" fmla="*/ 26670 w 133159"/>
                <a:gd name="connsiteY0" fmla="*/ 195644 h 202980"/>
                <a:gd name="connsiteX1" fmla="*/ 7239 w 133159"/>
                <a:gd name="connsiteY1" fmla="*/ 173165 h 202980"/>
                <a:gd name="connsiteX2" fmla="*/ 0 w 133159"/>
                <a:gd name="connsiteY2" fmla="*/ 135731 h 202980"/>
                <a:gd name="connsiteX3" fmla="*/ 8573 w 133159"/>
                <a:gd name="connsiteY3" fmla="*/ 97822 h 202980"/>
                <a:gd name="connsiteX4" fmla="*/ 33147 w 133159"/>
                <a:gd name="connsiteY4" fmla="*/ 70771 h 202980"/>
                <a:gd name="connsiteX5" fmla="*/ 70961 w 133159"/>
                <a:gd name="connsiteY5" fmla="*/ 60865 h 202980"/>
                <a:gd name="connsiteX6" fmla="*/ 93726 w 133159"/>
                <a:gd name="connsiteY6" fmla="*/ 63532 h 202980"/>
                <a:gd name="connsiteX7" fmla="*/ 93726 w 133159"/>
                <a:gd name="connsiteY7" fmla="*/ 17812 h 202980"/>
                <a:gd name="connsiteX8" fmla="*/ 68771 w 133159"/>
                <a:gd name="connsiteY8" fmla="*/ 14859 h 202980"/>
                <a:gd name="connsiteX9" fmla="*/ 68771 w 133159"/>
                <a:gd name="connsiteY9" fmla="*/ 4381 h 202980"/>
                <a:gd name="connsiteX10" fmla="*/ 112776 w 133159"/>
                <a:gd name="connsiteY10" fmla="*/ 0 h 202980"/>
                <a:gd name="connsiteX11" fmla="*/ 113538 w 133159"/>
                <a:gd name="connsiteY11" fmla="*/ 0 h 202980"/>
                <a:gd name="connsiteX12" fmla="*/ 118967 w 133159"/>
                <a:gd name="connsiteY12" fmla="*/ 3905 h 202980"/>
                <a:gd name="connsiteX13" fmla="*/ 118967 w 133159"/>
                <a:gd name="connsiteY13" fmla="*/ 187928 h 202980"/>
                <a:gd name="connsiteX14" fmla="*/ 133160 w 133159"/>
                <a:gd name="connsiteY14" fmla="*/ 187928 h 202980"/>
                <a:gd name="connsiteX15" fmla="*/ 133160 w 133159"/>
                <a:gd name="connsiteY15" fmla="*/ 199168 h 202980"/>
                <a:gd name="connsiteX16" fmla="*/ 119539 w 133159"/>
                <a:gd name="connsiteY16" fmla="*/ 201835 h 202980"/>
                <a:gd name="connsiteX17" fmla="*/ 107442 w 133159"/>
                <a:gd name="connsiteY17" fmla="*/ 202787 h 202980"/>
                <a:gd name="connsiteX18" fmla="*/ 98393 w 133159"/>
                <a:gd name="connsiteY18" fmla="*/ 200597 h 202980"/>
                <a:gd name="connsiteX19" fmla="*/ 95726 w 133159"/>
                <a:gd name="connsiteY19" fmla="*/ 191262 h 202980"/>
                <a:gd name="connsiteX20" fmla="*/ 95726 w 133159"/>
                <a:gd name="connsiteY20" fmla="*/ 183451 h 202980"/>
                <a:gd name="connsiteX21" fmla="*/ 77724 w 133159"/>
                <a:gd name="connsiteY21" fmla="*/ 197358 h 202980"/>
                <a:gd name="connsiteX22" fmla="*/ 53626 w 133159"/>
                <a:gd name="connsiteY22" fmla="*/ 202978 h 202980"/>
                <a:gd name="connsiteX23" fmla="*/ 26670 w 133159"/>
                <a:gd name="connsiteY23" fmla="*/ 195644 h 202980"/>
                <a:gd name="connsiteX24" fmla="*/ 81248 w 133159"/>
                <a:gd name="connsiteY24" fmla="*/ 181356 h 202980"/>
                <a:gd name="connsiteX25" fmla="*/ 93726 w 133159"/>
                <a:gd name="connsiteY25" fmla="*/ 171450 h 202980"/>
                <a:gd name="connsiteX26" fmla="*/ 93726 w 133159"/>
                <a:gd name="connsiteY26" fmla="*/ 81915 h 202980"/>
                <a:gd name="connsiteX27" fmla="*/ 84582 w 133159"/>
                <a:gd name="connsiteY27" fmla="*/ 76676 h 202980"/>
                <a:gd name="connsiteX28" fmla="*/ 69247 w 133159"/>
                <a:gd name="connsiteY28" fmla="*/ 74390 h 202980"/>
                <a:gd name="connsiteX29" fmla="*/ 38767 w 133159"/>
                <a:gd name="connsiteY29" fmla="*/ 88964 h 202980"/>
                <a:gd name="connsiteX30" fmla="*/ 27432 w 133159"/>
                <a:gd name="connsiteY30" fmla="*/ 133826 h 202980"/>
                <a:gd name="connsiteX31" fmla="*/ 37433 w 133159"/>
                <a:gd name="connsiteY31" fmla="*/ 172974 h 202980"/>
                <a:gd name="connsiteX32" fmla="*/ 63341 w 133159"/>
                <a:gd name="connsiteY32" fmla="*/ 185738 h 202980"/>
                <a:gd name="connsiteX33" fmla="*/ 81248 w 133159"/>
                <a:gd name="connsiteY33" fmla="*/ 181356 h 20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159" h="202980">
                  <a:moveTo>
                    <a:pt x="26670" y="195644"/>
                  </a:moveTo>
                  <a:cubicBezTo>
                    <a:pt x="18479" y="190786"/>
                    <a:pt x="12002" y="183261"/>
                    <a:pt x="7239" y="173165"/>
                  </a:cubicBezTo>
                  <a:cubicBezTo>
                    <a:pt x="2381" y="163068"/>
                    <a:pt x="0" y="150590"/>
                    <a:pt x="0" y="135731"/>
                  </a:cubicBezTo>
                  <a:cubicBezTo>
                    <a:pt x="0" y="121825"/>
                    <a:pt x="2857" y="109252"/>
                    <a:pt x="8573" y="97822"/>
                  </a:cubicBezTo>
                  <a:cubicBezTo>
                    <a:pt x="14288" y="86392"/>
                    <a:pt x="22479" y="77343"/>
                    <a:pt x="33147" y="70771"/>
                  </a:cubicBezTo>
                  <a:cubicBezTo>
                    <a:pt x="43815" y="64199"/>
                    <a:pt x="56483" y="60865"/>
                    <a:pt x="70961" y="60865"/>
                  </a:cubicBezTo>
                  <a:cubicBezTo>
                    <a:pt x="79248" y="60865"/>
                    <a:pt x="86868" y="61722"/>
                    <a:pt x="93726" y="63532"/>
                  </a:cubicBezTo>
                  <a:lnTo>
                    <a:pt x="93726" y="17812"/>
                  </a:lnTo>
                  <a:lnTo>
                    <a:pt x="68771" y="14859"/>
                  </a:lnTo>
                  <a:lnTo>
                    <a:pt x="68771" y="4381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967" y="3905"/>
                  </a:lnTo>
                  <a:lnTo>
                    <a:pt x="118967" y="187928"/>
                  </a:lnTo>
                  <a:lnTo>
                    <a:pt x="133160" y="187928"/>
                  </a:lnTo>
                  <a:lnTo>
                    <a:pt x="133160" y="199168"/>
                  </a:lnTo>
                  <a:cubicBezTo>
                    <a:pt x="127921" y="200311"/>
                    <a:pt x="123444" y="201168"/>
                    <a:pt x="119539" y="201835"/>
                  </a:cubicBezTo>
                  <a:cubicBezTo>
                    <a:pt x="115729" y="202501"/>
                    <a:pt x="111633" y="202787"/>
                    <a:pt x="107442" y="202787"/>
                  </a:cubicBezTo>
                  <a:cubicBezTo>
                    <a:pt x="103251" y="202787"/>
                    <a:pt x="100203" y="202025"/>
                    <a:pt x="98393" y="200597"/>
                  </a:cubicBezTo>
                  <a:cubicBezTo>
                    <a:pt x="96584" y="199168"/>
                    <a:pt x="95726" y="196024"/>
                    <a:pt x="95726" y="191262"/>
                  </a:cubicBezTo>
                  <a:lnTo>
                    <a:pt x="95726" y="183451"/>
                  </a:lnTo>
                  <a:cubicBezTo>
                    <a:pt x="91154" y="188976"/>
                    <a:pt x="85154" y="193643"/>
                    <a:pt x="77724" y="197358"/>
                  </a:cubicBezTo>
                  <a:cubicBezTo>
                    <a:pt x="70295" y="201073"/>
                    <a:pt x="62294" y="202978"/>
                    <a:pt x="53626" y="202978"/>
                  </a:cubicBezTo>
                  <a:cubicBezTo>
                    <a:pt x="43815" y="203073"/>
                    <a:pt x="34862" y="200597"/>
                    <a:pt x="26670" y="195644"/>
                  </a:cubicBezTo>
                  <a:close/>
                  <a:moveTo>
                    <a:pt x="81248" y="181356"/>
                  </a:moveTo>
                  <a:cubicBezTo>
                    <a:pt x="86773" y="178499"/>
                    <a:pt x="90964" y="175165"/>
                    <a:pt x="93726" y="171450"/>
                  </a:cubicBezTo>
                  <a:lnTo>
                    <a:pt x="93726" y="81915"/>
                  </a:lnTo>
                  <a:cubicBezTo>
                    <a:pt x="92393" y="79915"/>
                    <a:pt x="89345" y="78200"/>
                    <a:pt x="84582" y="76676"/>
                  </a:cubicBezTo>
                  <a:cubicBezTo>
                    <a:pt x="79820" y="75152"/>
                    <a:pt x="74676" y="74390"/>
                    <a:pt x="69247" y="74390"/>
                  </a:cubicBezTo>
                  <a:cubicBezTo>
                    <a:pt x="56483" y="74390"/>
                    <a:pt x="46387" y="79248"/>
                    <a:pt x="38767" y="88964"/>
                  </a:cubicBezTo>
                  <a:cubicBezTo>
                    <a:pt x="31147" y="98679"/>
                    <a:pt x="27432" y="113633"/>
                    <a:pt x="27432" y="133826"/>
                  </a:cubicBezTo>
                  <a:cubicBezTo>
                    <a:pt x="27432" y="151448"/>
                    <a:pt x="30766" y="164497"/>
                    <a:pt x="37433" y="172974"/>
                  </a:cubicBezTo>
                  <a:cubicBezTo>
                    <a:pt x="44101" y="181451"/>
                    <a:pt x="52769" y="185738"/>
                    <a:pt x="63341" y="185738"/>
                  </a:cubicBezTo>
                  <a:cubicBezTo>
                    <a:pt x="69723" y="185642"/>
                    <a:pt x="75724" y="184214"/>
                    <a:pt x="81248" y="1813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60FFF97-471A-C3D3-696A-DDF8F8151AAF}"/>
                </a:ext>
              </a:extLst>
            </p:cNvPr>
            <p:cNvSpPr/>
            <p:nvPr/>
          </p:nvSpPr>
          <p:spPr>
            <a:xfrm>
              <a:off x="10946225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1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725 w 112585"/>
                <a:gd name="connsiteY17" fmla="*/ 58388 h 142208"/>
                <a:gd name="connsiteX18" fmla="*/ 86487 w 112585"/>
                <a:gd name="connsiteY18" fmla="*/ 47911 h 142208"/>
                <a:gd name="connsiteX19" fmla="*/ 79724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956 w 112585"/>
                <a:gd name="connsiteY22" fmla="*/ 58483 h 142208"/>
                <a:gd name="connsiteX23" fmla="*/ 85725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6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7051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725" y="58388"/>
                  </a:moveTo>
                  <a:cubicBezTo>
                    <a:pt x="86201" y="54959"/>
                    <a:pt x="86487" y="51435"/>
                    <a:pt x="86487" y="47911"/>
                  </a:cubicBezTo>
                  <a:cubicBezTo>
                    <a:pt x="86297" y="37338"/>
                    <a:pt x="84106" y="28956"/>
                    <a:pt x="79724" y="22860"/>
                  </a:cubicBezTo>
                  <a:cubicBezTo>
                    <a:pt x="75438" y="16764"/>
                    <a:pt x="68580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956" y="58483"/>
                  </a:cubicBezTo>
                  <a:lnTo>
                    <a:pt x="85725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3B808D4-8F02-EF9C-476C-2FB9F056F5BA}"/>
                </a:ext>
              </a:extLst>
            </p:cNvPr>
            <p:cNvSpPr/>
            <p:nvPr/>
          </p:nvSpPr>
          <p:spPr>
            <a:xfrm>
              <a:off x="11142059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6 w 120872"/>
                <a:gd name="connsiteY15" fmla="*/ 46958 h 186594"/>
                <a:gd name="connsiteX16" fmla="*/ 9334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4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1 w 120872"/>
                <a:gd name="connsiteY26" fmla="*/ 12764 h 186594"/>
                <a:gd name="connsiteX27" fmla="*/ 35909 w 120872"/>
                <a:gd name="connsiteY27" fmla="*/ 19907 h 186594"/>
                <a:gd name="connsiteX28" fmla="*/ 27242 w 120872"/>
                <a:gd name="connsiteY28" fmla="*/ 40481 h 186594"/>
                <a:gd name="connsiteX29" fmla="*/ 32480 w 120872"/>
                <a:gd name="connsiteY29" fmla="*/ 56864 h 186594"/>
                <a:gd name="connsiteX30" fmla="*/ 45529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0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6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4" y="165545"/>
                    <a:pt x="29147" y="167926"/>
                    <a:pt x="35433" y="169926"/>
                  </a:cubicBezTo>
                  <a:cubicBezTo>
                    <a:pt x="41720" y="171926"/>
                    <a:pt x="48577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1" y="116777"/>
                    <a:pt x="74867" y="113538"/>
                  </a:cubicBezTo>
                  <a:cubicBezTo>
                    <a:pt x="69151" y="110300"/>
                    <a:pt x="61150" y="106394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6" y="56864"/>
                    <a:pt x="2096" y="46958"/>
                  </a:cubicBezTo>
                  <a:cubicBezTo>
                    <a:pt x="2096" y="38005"/>
                    <a:pt x="4477" y="29908"/>
                    <a:pt x="9334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09" y="571"/>
                    <a:pt x="81724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526"/>
                    <a:pt x="67532" y="12764"/>
                    <a:pt x="61531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4" y="61246"/>
                    <a:pt x="40386" y="65056"/>
                    <a:pt x="45529" y="68104"/>
                  </a:cubicBezTo>
                  <a:cubicBezTo>
                    <a:pt x="50673" y="71152"/>
                    <a:pt x="59055" y="75438"/>
                    <a:pt x="70485" y="80867"/>
                  </a:cubicBezTo>
                  <a:cubicBezTo>
                    <a:pt x="81058" y="85916"/>
                    <a:pt x="89725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871" y="167164"/>
                    <a:pt x="101441" y="173736"/>
                    <a:pt x="91630" y="178879"/>
                  </a:cubicBezTo>
                  <a:cubicBezTo>
                    <a:pt x="81724" y="184023"/>
                    <a:pt x="69818" y="186595"/>
                    <a:pt x="55817" y="186595"/>
                  </a:cubicBezTo>
                  <a:cubicBezTo>
                    <a:pt x="47244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73D3097-450F-97D2-4ECC-3FFD142DDCA1}"/>
                </a:ext>
              </a:extLst>
            </p:cNvPr>
            <p:cNvSpPr/>
            <p:nvPr/>
          </p:nvSpPr>
          <p:spPr>
            <a:xfrm>
              <a:off x="11281029" y="6829298"/>
              <a:ext cx="137541" cy="141351"/>
            </a:xfrm>
            <a:custGeom>
              <a:avLst/>
              <a:gdLst>
                <a:gd name="connsiteX0" fmla="*/ 103442 w 137541"/>
                <a:gd name="connsiteY0" fmla="*/ 138113 h 141351"/>
                <a:gd name="connsiteX1" fmla="*/ 100108 w 137541"/>
                <a:gd name="connsiteY1" fmla="*/ 129350 h 141351"/>
                <a:gd name="connsiteX2" fmla="*/ 100108 w 137541"/>
                <a:gd name="connsiteY2" fmla="*/ 121063 h 141351"/>
                <a:gd name="connsiteX3" fmla="*/ 79915 w 137541"/>
                <a:gd name="connsiteY3" fmla="*/ 135255 h 141351"/>
                <a:gd name="connsiteX4" fmla="*/ 55531 w 137541"/>
                <a:gd name="connsiteY4" fmla="*/ 141351 h 141351"/>
                <a:gd name="connsiteX5" fmla="*/ 23241 w 137541"/>
                <a:gd name="connsiteY5" fmla="*/ 129159 h 141351"/>
                <a:gd name="connsiteX6" fmla="*/ 13716 w 137541"/>
                <a:gd name="connsiteY6" fmla="*/ 88773 h 141351"/>
                <a:gd name="connsiteX7" fmla="*/ 13716 w 137541"/>
                <a:gd name="connsiteY7" fmla="*/ 17812 h 141351"/>
                <a:gd name="connsiteX8" fmla="*/ 0 w 137541"/>
                <a:gd name="connsiteY8" fmla="*/ 13906 h 141351"/>
                <a:gd name="connsiteX9" fmla="*/ 0 w 137541"/>
                <a:gd name="connsiteY9" fmla="*/ 3143 h 141351"/>
                <a:gd name="connsiteX10" fmla="*/ 34290 w 137541"/>
                <a:gd name="connsiteY10" fmla="*/ 0 h 141351"/>
                <a:gd name="connsiteX11" fmla="*/ 34576 w 137541"/>
                <a:gd name="connsiteY11" fmla="*/ 0 h 141351"/>
                <a:gd name="connsiteX12" fmla="*/ 39243 w 137541"/>
                <a:gd name="connsiteY12" fmla="*/ 2953 h 141351"/>
                <a:gd name="connsiteX13" fmla="*/ 39243 w 137541"/>
                <a:gd name="connsiteY13" fmla="*/ 86868 h 141351"/>
                <a:gd name="connsiteX14" fmla="*/ 41339 w 137541"/>
                <a:gd name="connsiteY14" fmla="*/ 109061 h 141351"/>
                <a:gd name="connsiteX15" fmla="*/ 48673 w 137541"/>
                <a:gd name="connsiteY15" fmla="*/ 120777 h 141351"/>
                <a:gd name="connsiteX16" fmla="*/ 64008 w 137541"/>
                <a:gd name="connsiteY16" fmla="*/ 124587 h 141351"/>
                <a:gd name="connsiteX17" fmla="*/ 82391 w 137541"/>
                <a:gd name="connsiteY17" fmla="*/ 120396 h 141351"/>
                <a:gd name="connsiteX18" fmla="*/ 97346 w 137541"/>
                <a:gd name="connsiteY18" fmla="*/ 110585 h 141351"/>
                <a:gd name="connsiteX19" fmla="*/ 97346 w 137541"/>
                <a:gd name="connsiteY19" fmla="*/ 17812 h 141351"/>
                <a:gd name="connsiteX20" fmla="*/ 79724 w 137541"/>
                <a:gd name="connsiteY20" fmla="*/ 13906 h 141351"/>
                <a:gd name="connsiteX21" fmla="*/ 79724 w 137541"/>
                <a:gd name="connsiteY21" fmla="*/ 3143 h 141351"/>
                <a:gd name="connsiteX22" fmla="*/ 116967 w 137541"/>
                <a:gd name="connsiteY22" fmla="*/ 0 h 141351"/>
                <a:gd name="connsiteX23" fmla="*/ 117253 w 137541"/>
                <a:gd name="connsiteY23" fmla="*/ 0 h 141351"/>
                <a:gd name="connsiteX24" fmla="*/ 122873 w 137541"/>
                <a:gd name="connsiteY24" fmla="*/ 2953 h 141351"/>
                <a:gd name="connsiteX25" fmla="*/ 122873 w 137541"/>
                <a:gd name="connsiteY25" fmla="*/ 126302 h 141351"/>
                <a:gd name="connsiteX26" fmla="*/ 137541 w 137541"/>
                <a:gd name="connsiteY26" fmla="*/ 126302 h 141351"/>
                <a:gd name="connsiteX27" fmla="*/ 137255 w 137541"/>
                <a:gd name="connsiteY27" fmla="*/ 137351 h 141351"/>
                <a:gd name="connsiteX28" fmla="*/ 125349 w 137541"/>
                <a:gd name="connsiteY28" fmla="*/ 140018 h 141351"/>
                <a:gd name="connsiteX29" fmla="*/ 113728 w 137541"/>
                <a:gd name="connsiteY29" fmla="*/ 140970 h 141351"/>
                <a:gd name="connsiteX30" fmla="*/ 103442 w 137541"/>
                <a:gd name="connsiteY30" fmla="*/ 138113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1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8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8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8" y="140970"/>
                  </a:cubicBezTo>
                  <a:cubicBezTo>
                    <a:pt x="108966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A37BD2F-87C7-45AD-F883-78BEBC8C9980}"/>
                </a:ext>
              </a:extLst>
            </p:cNvPr>
            <p:cNvSpPr/>
            <p:nvPr/>
          </p:nvSpPr>
          <p:spPr>
            <a:xfrm>
              <a:off x="11433905" y="6828440"/>
              <a:ext cx="136305" cy="198596"/>
            </a:xfrm>
            <a:custGeom>
              <a:avLst/>
              <a:gdLst>
                <a:gd name="connsiteX0" fmla="*/ 127825 w 136305"/>
                <a:gd name="connsiteY0" fmla="*/ 104870 h 198596"/>
                <a:gd name="connsiteX1" fmla="*/ 103346 w 136305"/>
                <a:gd name="connsiteY1" fmla="*/ 132112 h 198596"/>
                <a:gd name="connsiteX2" fmla="*/ 66199 w 136305"/>
                <a:gd name="connsiteY2" fmla="*/ 142113 h 198596"/>
                <a:gd name="connsiteX3" fmla="*/ 53435 w 136305"/>
                <a:gd name="connsiteY3" fmla="*/ 141161 h 198596"/>
                <a:gd name="connsiteX4" fmla="*/ 42386 w 136305"/>
                <a:gd name="connsiteY4" fmla="*/ 138684 h 198596"/>
                <a:gd name="connsiteX5" fmla="*/ 43148 w 136305"/>
                <a:gd name="connsiteY5" fmla="*/ 159258 h 198596"/>
                <a:gd name="connsiteX6" fmla="*/ 43148 w 136305"/>
                <a:gd name="connsiteY6" fmla="*/ 183928 h 198596"/>
                <a:gd name="connsiteX7" fmla="*/ 68580 w 136305"/>
                <a:gd name="connsiteY7" fmla="*/ 186595 h 198596"/>
                <a:gd name="connsiteX8" fmla="*/ 68580 w 136305"/>
                <a:gd name="connsiteY8" fmla="*/ 198596 h 198596"/>
                <a:gd name="connsiteX9" fmla="*/ 286 w 136305"/>
                <a:gd name="connsiteY9" fmla="*/ 198596 h 198596"/>
                <a:gd name="connsiteX10" fmla="*/ 286 w 136305"/>
                <a:gd name="connsiteY10" fmla="*/ 186595 h 198596"/>
                <a:gd name="connsiteX11" fmla="*/ 17907 w 136305"/>
                <a:gd name="connsiteY11" fmla="*/ 183928 h 198596"/>
                <a:gd name="connsiteX12" fmla="*/ 17907 w 136305"/>
                <a:gd name="connsiteY12" fmla="*/ 22479 h 198596"/>
                <a:gd name="connsiteX13" fmla="*/ 0 w 136305"/>
                <a:gd name="connsiteY13" fmla="*/ 18098 h 198596"/>
                <a:gd name="connsiteX14" fmla="*/ 0 w 136305"/>
                <a:gd name="connsiteY14" fmla="*/ 4858 h 198596"/>
                <a:gd name="connsiteX15" fmla="*/ 34766 w 136305"/>
                <a:gd name="connsiteY15" fmla="*/ 476 h 198596"/>
                <a:gd name="connsiteX16" fmla="*/ 35242 w 136305"/>
                <a:gd name="connsiteY16" fmla="*/ 476 h 198596"/>
                <a:gd name="connsiteX17" fmla="*/ 40386 w 136305"/>
                <a:gd name="connsiteY17" fmla="*/ 4858 h 198596"/>
                <a:gd name="connsiteX18" fmla="*/ 40386 w 136305"/>
                <a:gd name="connsiteY18" fmla="*/ 19336 h 198596"/>
                <a:gd name="connsiteX19" fmla="*/ 58579 w 136305"/>
                <a:gd name="connsiteY19" fmla="*/ 5620 h 198596"/>
                <a:gd name="connsiteX20" fmla="*/ 82963 w 136305"/>
                <a:gd name="connsiteY20" fmla="*/ 0 h 198596"/>
                <a:gd name="connsiteX21" fmla="*/ 109538 w 136305"/>
                <a:gd name="connsiteY21" fmla="*/ 7144 h 198596"/>
                <a:gd name="connsiteX22" fmla="*/ 128968 w 136305"/>
                <a:gd name="connsiteY22" fmla="*/ 29147 h 198596"/>
                <a:gd name="connsiteX23" fmla="*/ 136303 w 136305"/>
                <a:gd name="connsiteY23" fmla="*/ 66866 h 198596"/>
                <a:gd name="connsiteX24" fmla="*/ 127825 w 136305"/>
                <a:gd name="connsiteY24" fmla="*/ 104870 h 198596"/>
                <a:gd name="connsiteX25" fmla="*/ 55626 w 136305"/>
                <a:gd name="connsiteY25" fmla="*/ 21050 h 198596"/>
                <a:gd name="connsiteX26" fmla="*/ 43148 w 136305"/>
                <a:gd name="connsiteY26" fmla="*/ 29623 h 198596"/>
                <a:gd name="connsiteX27" fmla="*/ 43148 w 136305"/>
                <a:gd name="connsiteY27" fmla="*/ 121920 h 198596"/>
                <a:gd name="connsiteX28" fmla="*/ 51816 w 136305"/>
                <a:gd name="connsiteY28" fmla="*/ 127159 h 198596"/>
                <a:gd name="connsiteX29" fmla="*/ 67151 w 136305"/>
                <a:gd name="connsiteY29" fmla="*/ 129445 h 198596"/>
                <a:gd name="connsiteX30" fmla="*/ 97631 w 136305"/>
                <a:gd name="connsiteY30" fmla="*/ 114491 h 198596"/>
                <a:gd name="connsiteX31" fmla="*/ 109252 w 136305"/>
                <a:gd name="connsiteY31" fmla="*/ 69437 h 198596"/>
                <a:gd name="connsiteX32" fmla="*/ 99060 w 136305"/>
                <a:gd name="connsiteY32" fmla="*/ 30004 h 198596"/>
                <a:gd name="connsiteX33" fmla="*/ 72961 w 136305"/>
                <a:gd name="connsiteY33" fmla="*/ 17050 h 198596"/>
                <a:gd name="connsiteX34" fmla="*/ 55626 w 136305"/>
                <a:gd name="connsiteY34" fmla="*/ 21050 h 19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305" h="198596">
                  <a:moveTo>
                    <a:pt x="127825" y="104870"/>
                  </a:moveTo>
                  <a:cubicBezTo>
                    <a:pt x="122111" y="116396"/>
                    <a:pt x="113919" y="125444"/>
                    <a:pt x="103346" y="132112"/>
                  </a:cubicBezTo>
                  <a:cubicBezTo>
                    <a:pt x="92773" y="138779"/>
                    <a:pt x="80391" y="142113"/>
                    <a:pt x="66199" y="142113"/>
                  </a:cubicBezTo>
                  <a:cubicBezTo>
                    <a:pt x="62293" y="142113"/>
                    <a:pt x="58007" y="141827"/>
                    <a:pt x="53435" y="141161"/>
                  </a:cubicBezTo>
                  <a:cubicBezTo>
                    <a:pt x="48863" y="140494"/>
                    <a:pt x="45148" y="139732"/>
                    <a:pt x="42386" y="138684"/>
                  </a:cubicBezTo>
                  <a:lnTo>
                    <a:pt x="43148" y="159258"/>
                  </a:lnTo>
                  <a:lnTo>
                    <a:pt x="43148" y="183928"/>
                  </a:lnTo>
                  <a:lnTo>
                    <a:pt x="68580" y="186595"/>
                  </a:lnTo>
                  <a:lnTo>
                    <a:pt x="68580" y="198596"/>
                  </a:lnTo>
                  <a:lnTo>
                    <a:pt x="286" y="198596"/>
                  </a:lnTo>
                  <a:lnTo>
                    <a:pt x="286" y="186595"/>
                  </a:lnTo>
                  <a:lnTo>
                    <a:pt x="17907" y="183928"/>
                  </a:lnTo>
                  <a:lnTo>
                    <a:pt x="17907" y="22479"/>
                  </a:lnTo>
                  <a:lnTo>
                    <a:pt x="0" y="18098"/>
                  </a:lnTo>
                  <a:lnTo>
                    <a:pt x="0" y="4858"/>
                  </a:lnTo>
                  <a:lnTo>
                    <a:pt x="34766" y="476"/>
                  </a:lnTo>
                  <a:lnTo>
                    <a:pt x="35242" y="476"/>
                  </a:lnTo>
                  <a:lnTo>
                    <a:pt x="40386" y="4858"/>
                  </a:lnTo>
                  <a:lnTo>
                    <a:pt x="40386" y="19336"/>
                  </a:lnTo>
                  <a:cubicBezTo>
                    <a:pt x="45244" y="13906"/>
                    <a:pt x="51340" y="9430"/>
                    <a:pt x="58579" y="5620"/>
                  </a:cubicBezTo>
                  <a:cubicBezTo>
                    <a:pt x="65818" y="1905"/>
                    <a:pt x="73914" y="0"/>
                    <a:pt x="82963" y="0"/>
                  </a:cubicBezTo>
                  <a:cubicBezTo>
                    <a:pt x="92583" y="0"/>
                    <a:pt x="101441" y="2381"/>
                    <a:pt x="109538" y="7144"/>
                  </a:cubicBezTo>
                  <a:cubicBezTo>
                    <a:pt x="117634" y="11906"/>
                    <a:pt x="124111" y="19241"/>
                    <a:pt x="128968" y="29147"/>
                  </a:cubicBezTo>
                  <a:cubicBezTo>
                    <a:pt x="133826" y="39053"/>
                    <a:pt x="136303" y="51626"/>
                    <a:pt x="136303" y="66866"/>
                  </a:cubicBezTo>
                  <a:cubicBezTo>
                    <a:pt x="136398" y="80677"/>
                    <a:pt x="133540" y="93345"/>
                    <a:pt x="127825" y="104870"/>
                  </a:cubicBezTo>
                  <a:close/>
                  <a:moveTo>
                    <a:pt x="55626" y="21050"/>
                  </a:moveTo>
                  <a:cubicBezTo>
                    <a:pt x="50197" y="23622"/>
                    <a:pt x="46101" y="26479"/>
                    <a:pt x="43148" y="29623"/>
                  </a:cubicBezTo>
                  <a:lnTo>
                    <a:pt x="43148" y="121920"/>
                  </a:lnTo>
                  <a:cubicBezTo>
                    <a:pt x="44291" y="123920"/>
                    <a:pt x="47149" y="125635"/>
                    <a:pt x="51816" y="127159"/>
                  </a:cubicBezTo>
                  <a:cubicBezTo>
                    <a:pt x="56483" y="128683"/>
                    <a:pt x="61531" y="129445"/>
                    <a:pt x="67151" y="129445"/>
                  </a:cubicBezTo>
                  <a:cubicBezTo>
                    <a:pt x="79724" y="129445"/>
                    <a:pt x="89916" y="124492"/>
                    <a:pt x="97631" y="114491"/>
                  </a:cubicBezTo>
                  <a:cubicBezTo>
                    <a:pt x="105346" y="104584"/>
                    <a:pt x="109252" y="89535"/>
                    <a:pt x="109252" y="69437"/>
                  </a:cubicBezTo>
                  <a:cubicBezTo>
                    <a:pt x="109252" y="51816"/>
                    <a:pt x="105823" y="38672"/>
                    <a:pt x="99060" y="30004"/>
                  </a:cubicBezTo>
                  <a:cubicBezTo>
                    <a:pt x="92297" y="21336"/>
                    <a:pt x="83629" y="17050"/>
                    <a:pt x="72961" y="17050"/>
                  </a:cubicBezTo>
                  <a:cubicBezTo>
                    <a:pt x="66865" y="17145"/>
                    <a:pt x="61055" y="18383"/>
                    <a:pt x="55626" y="210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6DFBB7D-C213-29D8-2E3E-0B0D74931603}"/>
                </a:ext>
              </a:extLst>
            </p:cNvPr>
            <p:cNvSpPr/>
            <p:nvPr/>
          </p:nvSpPr>
          <p:spPr>
            <a:xfrm>
              <a:off x="11592115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B564BFD-D974-B99B-C897-7A3ACE22A566}"/>
                </a:ext>
              </a:extLst>
            </p:cNvPr>
            <p:cNvSpPr/>
            <p:nvPr/>
          </p:nvSpPr>
          <p:spPr>
            <a:xfrm>
              <a:off x="11703462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1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960" y="18955"/>
                    <a:pt x="53531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1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1" y="122872"/>
                    <a:pt x="44196" y="124968"/>
                    <a:pt x="51530" y="124968"/>
                  </a:cubicBezTo>
                  <a:cubicBezTo>
                    <a:pt x="55912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8E9540A-B12A-C2E5-9DF4-3025F278593D}"/>
                </a:ext>
              </a:extLst>
            </p:cNvPr>
            <p:cNvSpPr/>
            <p:nvPr/>
          </p:nvSpPr>
          <p:spPr>
            <a:xfrm>
              <a:off x="11829668" y="6832060"/>
              <a:ext cx="140970" cy="137731"/>
            </a:xfrm>
            <a:custGeom>
              <a:avLst/>
              <a:gdLst>
                <a:gd name="connsiteX0" fmla="*/ 95 w 140970"/>
                <a:gd name="connsiteY0" fmla="*/ 0 h 137731"/>
                <a:gd name="connsiteX1" fmla="*/ 56864 w 140970"/>
                <a:gd name="connsiteY1" fmla="*/ 0 h 137731"/>
                <a:gd name="connsiteX2" fmla="*/ 56864 w 140970"/>
                <a:gd name="connsiteY2" fmla="*/ 11525 h 137731"/>
                <a:gd name="connsiteX3" fmla="*/ 39529 w 140970"/>
                <a:gd name="connsiteY3" fmla="*/ 14669 h 137731"/>
                <a:gd name="connsiteX4" fmla="*/ 64198 w 140970"/>
                <a:gd name="connsiteY4" fmla="*/ 85153 h 137731"/>
                <a:gd name="connsiteX5" fmla="*/ 74486 w 140970"/>
                <a:gd name="connsiteY5" fmla="*/ 116205 h 137731"/>
                <a:gd name="connsiteX6" fmla="*/ 83344 w 140970"/>
                <a:gd name="connsiteY6" fmla="*/ 86106 h 137731"/>
                <a:gd name="connsiteX7" fmla="*/ 108014 w 140970"/>
                <a:gd name="connsiteY7" fmla="*/ 14669 h 137731"/>
                <a:gd name="connsiteX8" fmla="*/ 91345 w 140970"/>
                <a:gd name="connsiteY8" fmla="*/ 11525 h 137731"/>
                <a:gd name="connsiteX9" fmla="*/ 91345 w 140970"/>
                <a:gd name="connsiteY9" fmla="*/ 0 h 137731"/>
                <a:gd name="connsiteX10" fmla="*/ 140970 w 140970"/>
                <a:gd name="connsiteY10" fmla="*/ 0 h 137731"/>
                <a:gd name="connsiteX11" fmla="*/ 140970 w 140970"/>
                <a:gd name="connsiteY11" fmla="*/ 11525 h 137731"/>
                <a:gd name="connsiteX12" fmla="*/ 128206 w 140970"/>
                <a:gd name="connsiteY12" fmla="*/ 14669 h 137731"/>
                <a:gd name="connsiteX13" fmla="*/ 80963 w 140970"/>
                <a:gd name="connsiteY13" fmla="*/ 137731 h 137731"/>
                <a:gd name="connsiteX14" fmla="*/ 60198 w 140970"/>
                <a:gd name="connsiteY14" fmla="*/ 137731 h 137731"/>
                <a:gd name="connsiteX15" fmla="*/ 11049 w 140970"/>
                <a:gd name="connsiteY15" fmla="*/ 14669 h 137731"/>
                <a:gd name="connsiteX16" fmla="*/ 0 w 140970"/>
                <a:gd name="connsiteY16" fmla="*/ 11525 h 137731"/>
                <a:gd name="connsiteX17" fmla="*/ 0 w 140970"/>
                <a:gd name="connsiteY17" fmla="*/ 0 h 13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970" h="137731">
                  <a:moveTo>
                    <a:pt x="95" y="0"/>
                  </a:moveTo>
                  <a:lnTo>
                    <a:pt x="56864" y="0"/>
                  </a:lnTo>
                  <a:lnTo>
                    <a:pt x="56864" y="11525"/>
                  </a:lnTo>
                  <a:lnTo>
                    <a:pt x="39529" y="14669"/>
                  </a:lnTo>
                  <a:lnTo>
                    <a:pt x="64198" y="85153"/>
                  </a:lnTo>
                  <a:lnTo>
                    <a:pt x="74486" y="116205"/>
                  </a:lnTo>
                  <a:lnTo>
                    <a:pt x="83344" y="86106"/>
                  </a:lnTo>
                  <a:lnTo>
                    <a:pt x="108014" y="14669"/>
                  </a:lnTo>
                  <a:lnTo>
                    <a:pt x="91345" y="11525"/>
                  </a:lnTo>
                  <a:lnTo>
                    <a:pt x="91345" y="0"/>
                  </a:lnTo>
                  <a:lnTo>
                    <a:pt x="140970" y="0"/>
                  </a:lnTo>
                  <a:lnTo>
                    <a:pt x="140970" y="11525"/>
                  </a:lnTo>
                  <a:lnTo>
                    <a:pt x="128206" y="14669"/>
                  </a:lnTo>
                  <a:lnTo>
                    <a:pt x="80963" y="137731"/>
                  </a:lnTo>
                  <a:lnTo>
                    <a:pt x="60198" y="137731"/>
                  </a:lnTo>
                  <a:lnTo>
                    <a:pt x="11049" y="14669"/>
                  </a:lnTo>
                  <a:lnTo>
                    <a:pt x="0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E93006A-CADC-5347-0F20-34FA157F1D37}"/>
                </a:ext>
              </a:extLst>
            </p:cNvPr>
            <p:cNvSpPr/>
            <p:nvPr/>
          </p:nvSpPr>
          <p:spPr>
            <a:xfrm>
              <a:off x="11979497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247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4B21B10-A319-6AB1-3B2F-B4E6EB06F50C}"/>
                </a:ext>
              </a:extLst>
            </p:cNvPr>
            <p:cNvSpPr/>
            <p:nvPr/>
          </p:nvSpPr>
          <p:spPr>
            <a:xfrm>
              <a:off x="12112085" y="6827964"/>
              <a:ext cx="136016" cy="206025"/>
            </a:xfrm>
            <a:custGeom>
              <a:avLst/>
              <a:gdLst>
                <a:gd name="connsiteX0" fmla="*/ 14097 w 136016"/>
                <a:gd name="connsiteY0" fmla="*/ 196120 h 206025"/>
                <a:gd name="connsiteX1" fmla="*/ 0 w 136016"/>
                <a:gd name="connsiteY1" fmla="*/ 168783 h 206025"/>
                <a:gd name="connsiteX2" fmla="*/ 6763 w 136016"/>
                <a:gd name="connsiteY2" fmla="*/ 148971 h 206025"/>
                <a:gd name="connsiteX3" fmla="*/ 22765 w 136016"/>
                <a:gd name="connsiteY3" fmla="*/ 135255 h 206025"/>
                <a:gd name="connsiteX4" fmla="*/ 11525 w 136016"/>
                <a:gd name="connsiteY4" fmla="*/ 114681 h 206025"/>
                <a:gd name="connsiteX5" fmla="*/ 16669 w 136016"/>
                <a:gd name="connsiteY5" fmla="*/ 98012 h 206025"/>
                <a:gd name="connsiteX6" fmla="*/ 30099 w 136016"/>
                <a:gd name="connsiteY6" fmla="*/ 86011 h 206025"/>
                <a:gd name="connsiteX7" fmla="*/ 11335 w 136016"/>
                <a:gd name="connsiteY7" fmla="*/ 70580 h 206025"/>
                <a:gd name="connsiteX8" fmla="*/ 4858 w 136016"/>
                <a:gd name="connsiteY8" fmla="*/ 46863 h 206025"/>
                <a:gd name="connsiteX9" fmla="*/ 12763 w 136016"/>
                <a:gd name="connsiteY9" fmla="*/ 22098 h 206025"/>
                <a:gd name="connsiteX10" fmla="*/ 33814 w 136016"/>
                <a:gd name="connsiteY10" fmla="*/ 5905 h 206025"/>
                <a:gd name="connsiteX11" fmla="*/ 61627 w 136016"/>
                <a:gd name="connsiteY11" fmla="*/ 286 h 206025"/>
                <a:gd name="connsiteX12" fmla="*/ 100298 w 136016"/>
                <a:gd name="connsiteY12" fmla="*/ 10573 h 206025"/>
                <a:gd name="connsiteX13" fmla="*/ 111538 w 136016"/>
                <a:gd name="connsiteY13" fmla="*/ 3429 h 206025"/>
                <a:gd name="connsiteX14" fmla="*/ 127730 w 136016"/>
                <a:gd name="connsiteY14" fmla="*/ 0 h 206025"/>
                <a:gd name="connsiteX15" fmla="*/ 136017 w 136016"/>
                <a:gd name="connsiteY15" fmla="*/ 0 h 206025"/>
                <a:gd name="connsiteX16" fmla="*/ 136017 w 136016"/>
                <a:gd name="connsiteY16" fmla="*/ 21526 h 206025"/>
                <a:gd name="connsiteX17" fmla="*/ 109061 w 136016"/>
                <a:gd name="connsiteY17" fmla="*/ 21526 h 206025"/>
                <a:gd name="connsiteX18" fmla="*/ 114967 w 136016"/>
                <a:gd name="connsiteY18" fmla="*/ 42577 h 206025"/>
                <a:gd name="connsiteX19" fmla="*/ 107728 w 136016"/>
                <a:gd name="connsiteY19" fmla="*/ 68199 h 206025"/>
                <a:gd name="connsiteX20" fmla="*/ 87630 w 136016"/>
                <a:gd name="connsiteY20" fmla="*/ 85439 h 206025"/>
                <a:gd name="connsiteX21" fmla="*/ 58674 w 136016"/>
                <a:gd name="connsiteY21" fmla="*/ 91535 h 206025"/>
                <a:gd name="connsiteX22" fmla="*/ 39814 w 136016"/>
                <a:gd name="connsiteY22" fmla="*/ 89345 h 206025"/>
                <a:gd name="connsiteX23" fmla="*/ 34195 w 136016"/>
                <a:gd name="connsiteY23" fmla="*/ 96965 h 206025"/>
                <a:gd name="connsiteX24" fmla="*/ 32004 w 136016"/>
                <a:gd name="connsiteY24" fmla="*/ 105061 h 206025"/>
                <a:gd name="connsiteX25" fmla="*/ 37909 w 136016"/>
                <a:gd name="connsiteY25" fmla="*/ 117157 h 206025"/>
                <a:gd name="connsiteX26" fmla="*/ 58960 w 136016"/>
                <a:gd name="connsiteY26" fmla="*/ 120491 h 206025"/>
                <a:gd name="connsiteX27" fmla="*/ 86582 w 136016"/>
                <a:gd name="connsiteY27" fmla="*/ 120491 h 206025"/>
                <a:gd name="connsiteX28" fmla="*/ 121825 w 136016"/>
                <a:gd name="connsiteY28" fmla="*/ 129540 h 206025"/>
                <a:gd name="connsiteX29" fmla="*/ 133350 w 136016"/>
                <a:gd name="connsiteY29" fmla="*/ 155258 h 206025"/>
                <a:gd name="connsiteX30" fmla="*/ 123349 w 136016"/>
                <a:gd name="connsiteY30" fmla="*/ 180880 h 206025"/>
                <a:gd name="connsiteX31" fmla="*/ 96298 w 136016"/>
                <a:gd name="connsiteY31" fmla="*/ 199263 h 206025"/>
                <a:gd name="connsiteX32" fmla="*/ 59436 w 136016"/>
                <a:gd name="connsiteY32" fmla="*/ 206026 h 206025"/>
                <a:gd name="connsiteX33" fmla="*/ 14097 w 136016"/>
                <a:gd name="connsiteY33" fmla="*/ 196120 h 206025"/>
                <a:gd name="connsiteX34" fmla="*/ 84392 w 136016"/>
                <a:gd name="connsiteY34" fmla="*/ 188309 h 206025"/>
                <a:gd name="connsiteX35" fmla="*/ 101632 w 136016"/>
                <a:gd name="connsiteY35" fmla="*/ 177832 h 206025"/>
                <a:gd name="connsiteX36" fmla="*/ 108204 w 136016"/>
                <a:gd name="connsiteY36" fmla="*/ 161544 h 206025"/>
                <a:gd name="connsiteX37" fmla="*/ 102299 w 136016"/>
                <a:gd name="connsiteY37" fmla="*/ 145542 h 206025"/>
                <a:gd name="connsiteX38" fmla="*/ 79534 w 136016"/>
                <a:gd name="connsiteY38" fmla="*/ 140494 h 206025"/>
                <a:gd name="connsiteX39" fmla="*/ 50673 w 136016"/>
                <a:gd name="connsiteY39" fmla="*/ 140494 h 206025"/>
                <a:gd name="connsiteX40" fmla="*/ 35242 w 136016"/>
                <a:gd name="connsiteY40" fmla="*/ 139255 h 206025"/>
                <a:gd name="connsiteX41" fmla="*/ 25241 w 136016"/>
                <a:gd name="connsiteY41" fmla="*/ 163925 h 206025"/>
                <a:gd name="connsiteX42" fmla="*/ 33528 w 136016"/>
                <a:gd name="connsiteY42" fmla="*/ 184690 h 206025"/>
                <a:gd name="connsiteX43" fmla="*/ 61722 w 136016"/>
                <a:gd name="connsiteY43" fmla="*/ 191834 h 206025"/>
                <a:gd name="connsiteX44" fmla="*/ 84392 w 136016"/>
                <a:gd name="connsiteY44" fmla="*/ 188309 h 206025"/>
                <a:gd name="connsiteX45" fmla="*/ 89154 w 136016"/>
                <a:gd name="connsiteY45" fmla="*/ 45244 h 206025"/>
                <a:gd name="connsiteX46" fmla="*/ 81915 w 136016"/>
                <a:gd name="connsiteY46" fmla="*/ 21146 h 206025"/>
                <a:gd name="connsiteX47" fmla="*/ 60293 w 136016"/>
                <a:gd name="connsiteY47" fmla="*/ 13430 h 206025"/>
                <a:gd name="connsiteX48" fmla="*/ 38957 w 136016"/>
                <a:gd name="connsiteY48" fmla="*/ 20860 h 206025"/>
                <a:gd name="connsiteX49" fmla="*/ 31147 w 136016"/>
                <a:gd name="connsiteY49" fmla="*/ 44672 h 206025"/>
                <a:gd name="connsiteX50" fmla="*/ 38576 w 136016"/>
                <a:gd name="connsiteY50" fmla="*/ 69151 h 206025"/>
                <a:gd name="connsiteX51" fmla="*/ 61246 w 136016"/>
                <a:gd name="connsiteY51" fmla="*/ 78200 h 206025"/>
                <a:gd name="connsiteX52" fmla="*/ 89154 w 136016"/>
                <a:gd name="connsiteY52" fmla="*/ 45244 h 20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6016" h="206025">
                  <a:moveTo>
                    <a:pt x="14097" y="196120"/>
                  </a:moveTo>
                  <a:cubicBezTo>
                    <a:pt x="4763" y="189548"/>
                    <a:pt x="0" y="180403"/>
                    <a:pt x="0" y="168783"/>
                  </a:cubicBezTo>
                  <a:cubicBezTo>
                    <a:pt x="0" y="161639"/>
                    <a:pt x="2191" y="154972"/>
                    <a:pt x="6763" y="148971"/>
                  </a:cubicBezTo>
                  <a:cubicBezTo>
                    <a:pt x="11239" y="142970"/>
                    <a:pt x="16574" y="138398"/>
                    <a:pt x="22765" y="135255"/>
                  </a:cubicBezTo>
                  <a:cubicBezTo>
                    <a:pt x="15240" y="130969"/>
                    <a:pt x="11525" y="124111"/>
                    <a:pt x="11525" y="114681"/>
                  </a:cubicBezTo>
                  <a:cubicBezTo>
                    <a:pt x="11525" y="108775"/>
                    <a:pt x="13240" y="103251"/>
                    <a:pt x="16669" y="98012"/>
                  </a:cubicBezTo>
                  <a:cubicBezTo>
                    <a:pt x="20098" y="92773"/>
                    <a:pt x="24575" y="88773"/>
                    <a:pt x="30099" y="86011"/>
                  </a:cubicBezTo>
                  <a:cubicBezTo>
                    <a:pt x="21908" y="82391"/>
                    <a:pt x="15716" y="77248"/>
                    <a:pt x="11335" y="70580"/>
                  </a:cubicBezTo>
                  <a:cubicBezTo>
                    <a:pt x="6953" y="63913"/>
                    <a:pt x="4858" y="56007"/>
                    <a:pt x="4858" y="46863"/>
                  </a:cubicBezTo>
                  <a:cubicBezTo>
                    <a:pt x="4858" y="37433"/>
                    <a:pt x="7525" y="29147"/>
                    <a:pt x="12763" y="22098"/>
                  </a:cubicBezTo>
                  <a:cubicBezTo>
                    <a:pt x="18097" y="15049"/>
                    <a:pt x="25051" y="9716"/>
                    <a:pt x="33814" y="5905"/>
                  </a:cubicBezTo>
                  <a:cubicBezTo>
                    <a:pt x="42577" y="2191"/>
                    <a:pt x="51816" y="286"/>
                    <a:pt x="61627" y="286"/>
                  </a:cubicBezTo>
                  <a:cubicBezTo>
                    <a:pt x="78105" y="286"/>
                    <a:pt x="90964" y="3715"/>
                    <a:pt x="100298" y="10573"/>
                  </a:cubicBezTo>
                  <a:cubicBezTo>
                    <a:pt x="102775" y="8096"/>
                    <a:pt x="106489" y="5715"/>
                    <a:pt x="111538" y="3429"/>
                  </a:cubicBezTo>
                  <a:cubicBezTo>
                    <a:pt x="116586" y="1143"/>
                    <a:pt x="122015" y="0"/>
                    <a:pt x="127730" y="0"/>
                  </a:cubicBezTo>
                  <a:lnTo>
                    <a:pt x="136017" y="0"/>
                  </a:lnTo>
                  <a:lnTo>
                    <a:pt x="136017" y="21526"/>
                  </a:lnTo>
                  <a:lnTo>
                    <a:pt x="109061" y="21526"/>
                  </a:lnTo>
                  <a:cubicBezTo>
                    <a:pt x="112967" y="27527"/>
                    <a:pt x="114967" y="34576"/>
                    <a:pt x="114967" y="42577"/>
                  </a:cubicBezTo>
                  <a:cubicBezTo>
                    <a:pt x="114967" y="52197"/>
                    <a:pt x="112585" y="60770"/>
                    <a:pt x="107728" y="68199"/>
                  </a:cubicBezTo>
                  <a:cubicBezTo>
                    <a:pt x="102870" y="75628"/>
                    <a:pt x="96203" y="81344"/>
                    <a:pt x="87630" y="85439"/>
                  </a:cubicBezTo>
                  <a:cubicBezTo>
                    <a:pt x="79058" y="89535"/>
                    <a:pt x="69437" y="91535"/>
                    <a:pt x="58674" y="91535"/>
                  </a:cubicBezTo>
                  <a:cubicBezTo>
                    <a:pt x="51625" y="91535"/>
                    <a:pt x="45339" y="90773"/>
                    <a:pt x="39814" y="89345"/>
                  </a:cubicBezTo>
                  <a:cubicBezTo>
                    <a:pt x="37529" y="91630"/>
                    <a:pt x="35624" y="94107"/>
                    <a:pt x="34195" y="96965"/>
                  </a:cubicBezTo>
                  <a:cubicBezTo>
                    <a:pt x="32766" y="99727"/>
                    <a:pt x="32004" y="102394"/>
                    <a:pt x="32004" y="105061"/>
                  </a:cubicBezTo>
                  <a:cubicBezTo>
                    <a:pt x="32004" y="110966"/>
                    <a:pt x="34004" y="114967"/>
                    <a:pt x="37909" y="117157"/>
                  </a:cubicBezTo>
                  <a:cubicBezTo>
                    <a:pt x="41815" y="119348"/>
                    <a:pt x="48863" y="120491"/>
                    <a:pt x="58960" y="120491"/>
                  </a:cubicBezTo>
                  <a:lnTo>
                    <a:pt x="86582" y="120491"/>
                  </a:lnTo>
                  <a:cubicBezTo>
                    <a:pt x="102394" y="120491"/>
                    <a:pt x="114109" y="123539"/>
                    <a:pt x="121825" y="129540"/>
                  </a:cubicBezTo>
                  <a:cubicBezTo>
                    <a:pt x="129540" y="135541"/>
                    <a:pt x="133350" y="144113"/>
                    <a:pt x="133350" y="155258"/>
                  </a:cubicBezTo>
                  <a:cubicBezTo>
                    <a:pt x="133350" y="164592"/>
                    <a:pt x="130016" y="173069"/>
                    <a:pt x="123349" y="180880"/>
                  </a:cubicBezTo>
                  <a:cubicBezTo>
                    <a:pt x="116681" y="188595"/>
                    <a:pt x="107633" y="194786"/>
                    <a:pt x="96298" y="199263"/>
                  </a:cubicBezTo>
                  <a:cubicBezTo>
                    <a:pt x="84963" y="203740"/>
                    <a:pt x="72676" y="206026"/>
                    <a:pt x="59436" y="206026"/>
                  </a:cubicBezTo>
                  <a:cubicBezTo>
                    <a:pt x="38671" y="206026"/>
                    <a:pt x="23527" y="202692"/>
                    <a:pt x="14097" y="196120"/>
                  </a:cubicBezTo>
                  <a:close/>
                  <a:moveTo>
                    <a:pt x="84392" y="188309"/>
                  </a:moveTo>
                  <a:cubicBezTo>
                    <a:pt x="91535" y="185928"/>
                    <a:pt x="97250" y="182404"/>
                    <a:pt x="101632" y="177832"/>
                  </a:cubicBezTo>
                  <a:cubicBezTo>
                    <a:pt x="106013" y="173165"/>
                    <a:pt x="108204" y="167735"/>
                    <a:pt x="108204" y="161544"/>
                  </a:cubicBezTo>
                  <a:cubicBezTo>
                    <a:pt x="108204" y="154210"/>
                    <a:pt x="106204" y="148876"/>
                    <a:pt x="102299" y="145542"/>
                  </a:cubicBezTo>
                  <a:cubicBezTo>
                    <a:pt x="98393" y="142208"/>
                    <a:pt x="90773" y="140494"/>
                    <a:pt x="79534" y="140494"/>
                  </a:cubicBezTo>
                  <a:lnTo>
                    <a:pt x="50673" y="140494"/>
                  </a:lnTo>
                  <a:cubicBezTo>
                    <a:pt x="44101" y="140494"/>
                    <a:pt x="39053" y="140113"/>
                    <a:pt x="35242" y="139255"/>
                  </a:cubicBezTo>
                  <a:cubicBezTo>
                    <a:pt x="28575" y="146590"/>
                    <a:pt x="25241" y="154876"/>
                    <a:pt x="25241" y="163925"/>
                  </a:cubicBezTo>
                  <a:cubicBezTo>
                    <a:pt x="25241" y="172974"/>
                    <a:pt x="28004" y="180023"/>
                    <a:pt x="33528" y="184690"/>
                  </a:cubicBezTo>
                  <a:cubicBezTo>
                    <a:pt x="39053" y="189452"/>
                    <a:pt x="48482" y="191834"/>
                    <a:pt x="61722" y="191834"/>
                  </a:cubicBezTo>
                  <a:cubicBezTo>
                    <a:pt x="69723" y="191834"/>
                    <a:pt x="77248" y="190691"/>
                    <a:pt x="84392" y="188309"/>
                  </a:cubicBezTo>
                  <a:close/>
                  <a:moveTo>
                    <a:pt x="89154" y="45244"/>
                  </a:moveTo>
                  <a:cubicBezTo>
                    <a:pt x="89154" y="34290"/>
                    <a:pt x="86773" y="26289"/>
                    <a:pt x="81915" y="21146"/>
                  </a:cubicBezTo>
                  <a:cubicBezTo>
                    <a:pt x="77153" y="16002"/>
                    <a:pt x="69913" y="13430"/>
                    <a:pt x="60293" y="13430"/>
                  </a:cubicBezTo>
                  <a:cubicBezTo>
                    <a:pt x="51340" y="13430"/>
                    <a:pt x="44196" y="15907"/>
                    <a:pt x="38957" y="20860"/>
                  </a:cubicBezTo>
                  <a:cubicBezTo>
                    <a:pt x="33718" y="25813"/>
                    <a:pt x="31147" y="33814"/>
                    <a:pt x="31147" y="44672"/>
                  </a:cubicBezTo>
                  <a:cubicBezTo>
                    <a:pt x="31147" y="54959"/>
                    <a:pt x="33623" y="63151"/>
                    <a:pt x="38576" y="69151"/>
                  </a:cubicBezTo>
                  <a:cubicBezTo>
                    <a:pt x="43529" y="75152"/>
                    <a:pt x="51054" y="78200"/>
                    <a:pt x="61246" y="78200"/>
                  </a:cubicBezTo>
                  <a:cubicBezTo>
                    <a:pt x="79820" y="78296"/>
                    <a:pt x="89154" y="67247"/>
                    <a:pt x="89154" y="452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4781266-50BF-AD4D-6900-5A40D7F9AEA7}"/>
                </a:ext>
              </a:extLst>
            </p:cNvPr>
            <p:cNvSpPr/>
            <p:nvPr/>
          </p:nvSpPr>
          <p:spPr>
            <a:xfrm>
              <a:off x="12254293" y="6767576"/>
              <a:ext cx="150495" cy="200501"/>
            </a:xfrm>
            <a:custGeom>
              <a:avLst/>
              <a:gdLst>
                <a:gd name="connsiteX0" fmla="*/ 20574 w 150495"/>
                <a:gd name="connsiteY0" fmla="*/ 17812 h 200501"/>
                <a:gd name="connsiteX1" fmla="*/ 0 w 150495"/>
                <a:gd name="connsiteY1" fmla="*/ 15145 h 200501"/>
                <a:gd name="connsiteX2" fmla="*/ 0 w 150495"/>
                <a:gd name="connsiteY2" fmla="*/ 4667 h 200501"/>
                <a:gd name="connsiteX3" fmla="*/ 39910 w 150495"/>
                <a:gd name="connsiteY3" fmla="*/ 0 h 200501"/>
                <a:gd name="connsiteX4" fmla="*/ 40386 w 150495"/>
                <a:gd name="connsiteY4" fmla="*/ 0 h 200501"/>
                <a:gd name="connsiteX5" fmla="*/ 45720 w 150495"/>
                <a:gd name="connsiteY5" fmla="*/ 3715 h 200501"/>
                <a:gd name="connsiteX6" fmla="*/ 45720 w 150495"/>
                <a:gd name="connsiteY6" fmla="*/ 60484 h 200501"/>
                <a:gd name="connsiteX7" fmla="*/ 44768 w 150495"/>
                <a:gd name="connsiteY7" fmla="*/ 81248 h 200501"/>
                <a:gd name="connsiteX8" fmla="*/ 66294 w 150495"/>
                <a:gd name="connsiteY8" fmla="*/ 67818 h 200501"/>
                <a:gd name="connsiteX9" fmla="*/ 93917 w 150495"/>
                <a:gd name="connsiteY9" fmla="*/ 61436 h 200501"/>
                <a:gd name="connsiteX10" fmla="*/ 117920 w 150495"/>
                <a:gd name="connsiteY10" fmla="*/ 67342 h 200501"/>
                <a:gd name="connsiteX11" fmla="*/ 129921 w 150495"/>
                <a:gd name="connsiteY11" fmla="*/ 85344 h 200501"/>
                <a:gd name="connsiteX12" fmla="*/ 133350 w 150495"/>
                <a:gd name="connsiteY12" fmla="*/ 118015 h 200501"/>
                <a:gd name="connsiteX13" fmla="*/ 133350 w 150495"/>
                <a:gd name="connsiteY13" fmla="*/ 186309 h 200501"/>
                <a:gd name="connsiteX14" fmla="*/ 150495 w 150495"/>
                <a:gd name="connsiteY14" fmla="*/ 188500 h 200501"/>
                <a:gd name="connsiteX15" fmla="*/ 150495 w 150495"/>
                <a:gd name="connsiteY15" fmla="*/ 200501 h 200501"/>
                <a:gd name="connsiteX16" fmla="*/ 92012 w 150495"/>
                <a:gd name="connsiteY16" fmla="*/ 200501 h 200501"/>
                <a:gd name="connsiteX17" fmla="*/ 92012 w 150495"/>
                <a:gd name="connsiteY17" fmla="*/ 188500 h 200501"/>
                <a:gd name="connsiteX18" fmla="*/ 107918 w 150495"/>
                <a:gd name="connsiteY18" fmla="*/ 186309 h 200501"/>
                <a:gd name="connsiteX19" fmla="*/ 107918 w 150495"/>
                <a:gd name="connsiteY19" fmla="*/ 117824 h 200501"/>
                <a:gd name="connsiteX20" fmla="*/ 105918 w 150495"/>
                <a:gd name="connsiteY20" fmla="*/ 95155 h 200501"/>
                <a:gd name="connsiteX21" fmla="*/ 98584 w 150495"/>
                <a:gd name="connsiteY21" fmla="*/ 82868 h 200501"/>
                <a:gd name="connsiteX22" fmla="*/ 82391 w 150495"/>
                <a:gd name="connsiteY22" fmla="*/ 78867 h 200501"/>
                <a:gd name="connsiteX23" fmla="*/ 63532 w 150495"/>
                <a:gd name="connsiteY23" fmla="*/ 83249 h 200501"/>
                <a:gd name="connsiteX24" fmla="*/ 45911 w 150495"/>
                <a:gd name="connsiteY24" fmla="*/ 93536 h 200501"/>
                <a:gd name="connsiteX25" fmla="*/ 45911 w 150495"/>
                <a:gd name="connsiteY25" fmla="*/ 186309 h 200501"/>
                <a:gd name="connsiteX26" fmla="*/ 62770 w 150495"/>
                <a:gd name="connsiteY26" fmla="*/ 188500 h 200501"/>
                <a:gd name="connsiteX27" fmla="*/ 62770 w 150495"/>
                <a:gd name="connsiteY27" fmla="*/ 200501 h 200501"/>
                <a:gd name="connsiteX28" fmla="*/ 5715 w 150495"/>
                <a:gd name="connsiteY28" fmla="*/ 200501 h 200501"/>
                <a:gd name="connsiteX29" fmla="*/ 5715 w 150495"/>
                <a:gd name="connsiteY29" fmla="*/ 188500 h 200501"/>
                <a:gd name="connsiteX30" fmla="*/ 20383 w 150495"/>
                <a:gd name="connsiteY30" fmla="*/ 186499 h 200501"/>
                <a:gd name="connsiteX31" fmla="*/ 20383 w 150495"/>
                <a:gd name="connsiteY31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495" h="200501">
                  <a:moveTo>
                    <a:pt x="20574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910" y="0"/>
                  </a:lnTo>
                  <a:lnTo>
                    <a:pt x="40386" y="0"/>
                  </a:lnTo>
                  <a:lnTo>
                    <a:pt x="45720" y="3715"/>
                  </a:lnTo>
                  <a:lnTo>
                    <a:pt x="45720" y="60484"/>
                  </a:lnTo>
                  <a:lnTo>
                    <a:pt x="44768" y="81248"/>
                  </a:lnTo>
                  <a:cubicBezTo>
                    <a:pt x="50006" y="76486"/>
                    <a:pt x="57150" y="72009"/>
                    <a:pt x="66294" y="67818"/>
                  </a:cubicBezTo>
                  <a:cubicBezTo>
                    <a:pt x="75438" y="63532"/>
                    <a:pt x="84677" y="61436"/>
                    <a:pt x="93917" y="61436"/>
                  </a:cubicBezTo>
                  <a:cubicBezTo>
                    <a:pt x="104204" y="61436"/>
                    <a:pt x="112205" y="63437"/>
                    <a:pt x="117920" y="67342"/>
                  </a:cubicBezTo>
                  <a:cubicBezTo>
                    <a:pt x="123635" y="71247"/>
                    <a:pt x="127635" y="77248"/>
                    <a:pt x="129921" y="85344"/>
                  </a:cubicBezTo>
                  <a:cubicBezTo>
                    <a:pt x="132207" y="93440"/>
                    <a:pt x="133350" y="104299"/>
                    <a:pt x="133350" y="118015"/>
                  </a:cubicBezTo>
                  <a:lnTo>
                    <a:pt x="133350" y="186309"/>
                  </a:lnTo>
                  <a:lnTo>
                    <a:pt x="150495" y="188500"/>
                  </a:lnTo>
                  <a:lnTo>
                    <a:pt x="150495" y="200501"/>
                  </a:lnTo>
                  <a:lnTo>
                    <a:pt x="92012" y="200501"/>
                  </a:lnTo>
                  <a:lnTo>
                    <a:pt x="92012" y="188500"/>
                  </a:lnTo>
                  <a:lnTo>
                    <a:pt x="107918" y="186309"/>
                  </a:lnTo>
                  <a:lnTo>
                    <a:pt x="107918" y="117824"/>
                  </a:lnTo>
                  <a:cubicBezTo>
                    <a:pt x="107918" y="108204"/>
                    <a:pt x="107252" y="100679"/>
                    <a:pt x="105918" y="95155"/>
                  </a:cubicBezTo>
                  <a:cubicBezTo>
                    <a:pt x="104585" y="89725"/>
                    <a:pt x="102203" y="85630"/>
                    <a:pt x="98584" y="82868"/>
                  </a:cubicBezTo>
                  <a:cubicBezTo>
                    <a:pt x="94964" y="80200"/>
                    <a:pt x="89630" y="78867"/>
                    <a:pt x="82391" y="78867"/>
                  </a:cubicBezTo>
                  <a:cubicBezTo>
                    <a:pt x="76486" y="78867"/>
                    <a:pt x="70199" y="80296"/>
                    <a:pt x="63532" y="83249"/>
                  </a:cubicBezTo>
                  <a:cubicBezTo>
                    <a:pt x="56864" y="86201"/>
                    <a:pt x="50959" y="89630"/>
                    <a:pt x="45911" y="93536"/>
                  </a:cubicBezTo>
                  <a:lnTo>
                    <a:pt x="45911" y="186309"/>
                  </a:lnTo>
                  <a:lnTo>
                    <a:pt x="62770" y="188500"/>
                  </a:lnTo>
                  <a:lnTo>
                    <a:pt x="62770" y="200501"/>
                  </a:lnTo>
                  <a:lnTo>
                    <a:pt x="5715" y="200501"/>
                  </a:lnTo>
                  <a:lnTo>
                    <a:pt x="5715" y="188500"/>
                  </a:lnTo>
                  <a:lnTo>
                    <a:pt x="20383" y="186499"/>
                  </a:lnTo>
                  <a:lnTo>
                    <a:pt x="20383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E766C42-67E7-9E39-5063-199DB9B63433}"/>
                </a:ext>
              </a:extLst>
            </p:cNvPr>
            <p:cNvSpPr/>
            <p:nvPr/>
          </p:nvSpPr>
          <p:spPr>
            <a:xfrm>
              <a:off x="12422504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1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861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7199F2B-C57B-F660-C6A3-D3223495C031}"/>
                </a:ext>
              </a:extLst>
            </p:cNvPr>
            <p:cNvSpPr/>
            <p:nvPr/>
          </p:nvSpPr>
          <p:spPr>
            <a:xfrm>
              <a:off x="12556616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9566E53-3E2B-F701-BE7D-C4CBCBA8A664}"/>
                </a:ext>
              </a:extLst>
            </p:cNvPr>
            <p:cNvSpPr/>
            <p:nvPr/>
          </p:nvSpPr>
          <p:spPr>
            <a:xfrm>
              <a:off x="12667678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3" y="16764"/>
                    <a:pt x="68485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DBF3BE9-D79A-F1CE-5ECA-F4FA2D5997F2}"/>
                </a:ext>
              </a:extLst>
            </p:cNvPr>
            <p:cNvSpPr/>
            <p:nvPr/>
          </p:nvSpPr>
          <p:spPr>
            <a:xfrm>
              <a:off x="12859035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1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389 w 120300"/>
                <a:gd name="connsiteY28" fmla="*/ 121063 h 141541"/>
                <a:gd name="connsiteX29" fmla="*/ 81534 w 120300"/>
                <a:gd name="connsiteY29" fmla="*/ 111728 h 141541"/>
                <a:gd name="connsiteX30" fmla="*/ 81534 w 120300"/>
                <a:gd name="connsiteY30" fmla="*/ 69628 h 141541"/>
                <a:gd name="connsiteX31" fmla="*/ 41243 w 120300"/>
                <a:gd name="connsiteY31" fmla="*/ 77819 h 141541"/>
                <a:gd name="connsiteX32" fmla="*/ 27622 w 120300"/>
                <a:gd name="connsiteY32" fmla="*/ 99250 h 141541"/>
                <a:gd name="connsiteX33" fmla="*/ 34100 w 120300"/>
                <a:gd name="connsiteY33" fmla="*/ 118681 h 141541"/>
                <a:gd name="connsiteX34" fmla="*/ 51625 w 120300"/>
                <a:gd name="connsiteY34" fmla="*/ 124968 h 141541"/>
                <a:gd name="connsiteX35" fmla="*/ 66389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286" y="86868"/>
                    <a:pt x="8001" y="75533"/>
                    <a:pt x="23241" y="68294"/>
                  </a:cubicBezTo>
                  <a:close/>
                  <a:moveTo>
                    <a:pt x="66389" y="121063"/>
                  </a:moveTo>
                  <a:cubicBezTo>
                    <a:pt x="71914" y="118491"/>
                    <a:pt x="76962" y="115348"/>
                    <a:pt x="81534" y="111728"/>
                  </a:cubicBezTo>
                  <a:lnTo>
                    <a:pt x="81534" y="69628"/>
                  </a:lnTo>
                  <a:cubicBezTo>
                    <a:pt x="63722" y="69628"/>
                    <a:pt x="50292" y="72390"/>
                    <a:pt x="41243" y="77819"/>
                  </a:cubicBezTo>
                  <a:cubicBezTo>
                    <a:pt x="32195" y="83248"/>
                    <a:pt x="27622" y="90392"/>
                    <a:pt x="27622" y="99250"/>
                  </a:cubicBezTo>
                  <a:cubicBezTo>
                    <a:pt x="27622" y="108109"/>
                    <a:pt x="29813" y="114586"/>
                    <a:pt x="34100" y="118681"/>
                  </a:cubicBezTo>
                  <a:cubicBezTo>
                    <a:pt x="38386" y="122872"/>
                    <a:pt x="44291" y="124968"/>
                    <a:pt x="51625" y="124968"/>
                  </a:cubicBezTo>
                  <a:cubicBezTo>
                    <a:pt x="55912" y="124968"/>
                    <a:pt x="60865" y="123634"/>
                    <a:pt x="6638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0A3B1DA-C0FB-C39A-FC38-8C33BC110FA2}"/>
                </a:ext>
              </a:extLst>
            </p:cNvPr>
            <p:cNvSpPr/>
            <p:nvPr/>
          </p:nvSpPr>
          <p:spPr>
            <a:xfrm>
              <a:off x="10794968" y="7061136"/>
              <a:ext cx="147542" cy="185165"/>
            </a:xfrm>
            <a:custGeom>
              <a:avLst/>
              <a:gdLst>
                <a:gd name="connsiteX0" fmla="*/ 20384 w 147542"/>
                <a:gd name="connsiteY0" fmla="*/ 17145 h 185165"/>
                <a:gd name="connsiteX1" fmla="*/ 286 w 147542"/>
                <a:gd name="connsiteY1" fmla="*/ 14192 h 185165"/>
                <a:gd name="connsiteX2" fmla="*/ 286 w 147542"/>
                <a:gd name="connsiteY2" fmla="*/ 1905 h 185165"/>
                <a:gd name="connsiteX3" fmla="*/ 33338 w 147542"/>
                <a:gd name="connsiteY3" fmla="*/ 1905 h 185165"/>
                <a:gd name="connsiteX4" fmla="*/ 54388 w 147542"/>
                <a:gd name="connsiteY4" fmla="*/ 952 h 185165"/>
                <a:gd name="connsiteX5" fmla="*/ 71723 w 147542"/>
                <a:gd name="connsiteY5" fmla="*/ 0 h 185165"/>
                <a:gd name="connsiteX6" fmla="*/ 120015 w 147542"/>
                <a:gd name="connsiteY6" fmla="*/ 10477 h 185165"/>
                <a:gd name="connsiteX7" fmla="*/ 134588 w 147542"/>
                <a:gd name="connsiteY7" fmla="*/ 41339 h 185165"/>
                <a:gd name="connsiteX8" fmla="*/ 124587 w 147542"/>
                <a:gd name="connsiteY8" fmla="*/ 71152 h 185165"/>
                <a:gd name="connsiteX9" fmla="*/ 97155 w 147542"/>
                <a:gd name="connsiteY9" fmla="*/ 86773 h 185165"/>
                <a:gd name="connsiteX10" fmla="*/ 134112 w 147542"/>
                <a:gd name="connsiteY10" fmla="*/ 97822 h 185165"/>
                <a:gd name="connsiteX11" fmla="*/ 147542 w 147542"/>
                <a:gd name="connsiteY11" fmla="*/ 129159 h 185165"/>
                <a:gd name="connsiteX12" fmla="*/ 130016 w 147542"/>
                <a:gd name="connsiteY12" fmla="*/ 169545 h 185165"/>
                <a:gd name="connsiteX13" fmla="*/ 72104 w 147542"/>
                <a:gd name="connsiteY13" fmla="*/ 185166 h 185165"/>
                <a:gd name="connsiteX14" fmla="*/ 55245 w 147542"/>
                <a:gd name="connsiteY14" fmla="*/ 184404 h 185165"/>
                <a:gd name="connsiteX15" fmla="*/ 32576 w 147542"/>
                <a:gd name="connsiteY15" fmla="*/ 183737 h 185165"/>
                <a:gd name="connsiteX16" fmla="*/ 0 w 147542"/>
                <a:gd name="connsiteY16" fmla="*/ 183737 h 185165"/>
                <a:gd name="connsiteX17" fmla="*/ 0 w 147542"/>
                <a:gd name="connsiteY17" fmla="*/ 171736 h 185165"/>
                <a:gd name="connsiteX18" fmla="*/ 20288 w 147542"/>
                <a:gd name="connsiteY18" fmla="*/ 169259 h 185165"/>
                <a:gd name="connsiteX19" fmla="*/ 20288 w 147542"/>
                <a:gd name="connsiteY19" fmla="*/ 17145 h 185165"/>
                <a:gd name="connsiteX20" fmla="*/ 60198 w 147542"/>
                <a:gd name="connsiteY20" fmla="*/ 82487 h 185165"/>
                <a:gd name="connsiteX21" fmla="*/ 73628 w 147542"/>
                <a:gd name="connsiteY21" fmla="*/ 82487 h 185165"/>
                <a:gd name="connsiteX22" fmla="*/ 99536 w 147542"/>
                <a:gd name="connsiteY22" fmla="*/ 72962 h 185165"/>
                <a:gd name="connsiteX23" fmla="*/ 108299 w 147542"/>
                <a:gd name="connsiteY23" fmla="*/ 45815 h 185165"/>
                <a:gd name="connsiteX24" fmla="*/ 99536 w 147542"/>
                <a:gd name="connsiteY24" fmla="*/ 20765 h 185165"/>
                <a:gd name="connsiteX25" fmla="*/ 69437 w 147542"/>
                <a:gd name="connsiteY25" fmla="*/ 12859 h 185165"/>
                <a:gd name="connsiteX26" fmla="*/ 51340 w 147542"/>
                <a:gd name="connsiteY26" fmla="*/ 13811 h 185165"/>
                <a:gd name="connsiteX27" fmla="*/ 46292 w 147542"/>
                <a:gd name="connsiteY27" fmla="*/ 14192 h 185165"/>
                <a:gd name="connsiteX28" fmla="*/ 46292 w 147542"/>
                <a:gd name="connsiteY28" fmla="*/ 82201 h 185165"/>
                <a:gd name="connsiteX29" fmla="*/ 60198 w 147542"/>
                <a:gd name="connsiteY29" fmla="*/ 82487 h 185165"/>
                <a:gd name="connsiteX30" fmla="*/ 71723 w 147542"/>
                <a:gd name="connsiteY30" fmla="*/ 172022 h 185165"/>
                <a:gd name="connsiteX31" fmla="*/ 107537 w 147542"/>
                <a:gd name="connsiteY31" fmla="*/ 161830 h 185165"/>
                <a:gd name="connsiteX32" fmla="*/ 118682 w 147542"/>
                <a:gd name="connsiteY32" fmla="*/ 132588 h 185165"/>
                <a:gd name="connsiteX33" fmla="*/ 109061 w 147542"/>
                <a:gd name="connsiteY33" fmla="*/ 105156 h 185165"/>
                <a:gd name="connsiteX34" fmla="*/ 77819 w 147542"/>
                <a:gd name="connsiteY34" fmla="*/ 96584 h 185165"/>
                <a:gd name="connsiteX35" fmla="*/ 46292 w 147542"/>
                <a:gd name="connsiteY35" fmla="*/ 97060 h 185165"/>
                <a:gd name="connsiteX36" fmla="*/ 46292 w 147542"/>
                <a:gd name="connsiteY36" fmla="*/ 170021 h 185165"/>
                <a:gd name="connsiteX37" fmla="*/ 71723 w 147542"/>
                <a:gd name="connsiteY37" fmla="*/ 172022 h 1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7542" h="185165">
                  <a:moveTo>
                    <a:pt x="20384" y="17145"/>
                  </a:moveTo>
                  <a:lnTo>
                    <a:pt x="286" y="14192"/>
                  </a:lnTo>
                  <a:lnTo>
                    <a:pt x="286" y="1905"/>
                  </a:lnTo>
                  <a:lnTo>
                    <a:pt x="33338" y="1905"/>
                  </a:lnTo>
                  <a:cubicBezTo>
                    <a:pt x="38862" y="1905"/>
                    <a:pt x="45911" y="1619"/>
                    <a:pt x="54388" y="952"/>
                  </a:cubicBezTo>
                  <a:cubicBezTo>
                    <a:pt x="62198" y="286"/>
                    <a:pt x="68009" y="0"/>
                    <a:pt x="71723" y="0"/>
                  </a:cubicBezTo>
                  <a:cubicBezTo>
                    <a:pt x="94202" y="0"/>
                    <a:pt x="110395" y="3524"/>
                    <a:pt x="120015" y="10477"/>
                  </a:cubicBezTo>
                  <a:cubicBezTo>
                    <a:pt x="129731" y="17526"/>
                    <a:pt x="134588" y="27813"/>
                    <a:pt x="134588" y="41339"/>
                  </a:cubicBezTo>
                  <a:cubicBezTo>
                    <a:pt x="134588" y="52959"/>
                    <a:pt x="131255" y="62865"/>
                    <a:pt x="124587" y="71152"/>
                  </a:cubicBezTo>
                  <a:cubicBezTo>
                    <a:pt x="117920" y="79439"/>
                    <a:pt x="108776" y="84677"/>
                    <a:pt x="97155" y="86773"/>
                  </a:cubicBezTo>
                  <a:cubicBezTo>
                    <a:pt x="112776" y="86487"/>
                    <a:pt x="125159" y="90107"/>
                    <a:pt x="134112" y="97822"/>
                  </a:cubicBezTo>
                  <a:cubicBezTo>
                    <a:pt x="143066" y="105537"/>
                    <a:pt x="147542" y="115919"/>
                    <a:pt x="147542" y="129159"/>
                  </a:cubicBezTo>
                  <a:cubicBezTo>
                    <a:pt x="147542" y="145637"/>
                    <a:pt x="141732" y="159068"/>
                    <a:pt x="130016" y="169545"/>
                  </a:cubicBezTo>
                  <a:cubicBezTo>
                    <a:pt x="118301" y="180022"/>
                    <a:pt x="99060" y="185166"/>
                    <a:pt x="72104" y="185166"/>
                  </a:cubicBezTo>
                  <a:cubicBezTo>
                    <a:pt x="66199" y="185166"/>
                    <a:pt x="60579" y="184880"/>
                    <a:pt x="55245" y="184404"/>
                  </a:cubicBezTo>
                  <a:cubicBezTo>
                    <a:pt x="42577" y="184023"/>
                    <a:pt x="35052" y="183737"/>
                    <a:pt x="32576" y="183737"/>
                  </a:cubicBezTo>
                  <a:lnTo>
                    <a:pt x="0" y="183737"/>
                  </a:lnTo>
                  <a:lnTo>
                    <a:pt x="0" y="171736"/>
                  </a:lnTo>
                  <a:lnTo>
                    <a:pt x="20288" y="169259"/>
                  </a:lnTo>
                  <a:lnTo>
                    <a:pt x="20288" y="17145"/>
                  </a:lnTo>
                  <a:close/>
                  <a:moveTo>
                    <a:pt x="60198" y="82487"/>
                  </a:moveTo>
                  <a:lnTo>
                    <a:pt x="73628" y="82487"/>
                  </a:lnTo>
                  <a:cubicBezTo>
                    <a:pt x="85058" y="82487"/>
                    <a:pt x="93726" y="79343"/>
                    <a:pt x="99536" y="72962"/>
                  </a:cubicBezTo>
                  <a:cubicBezTo>
                    <a:pt x="105442" y="66580"/>
                    <a:pt x="108299" y="57531"/>
                    <a:pt x="108299" y="45815"/>
                  </a:cubicBezTo>
                  <a:cubicBezTo>
                    <a:pt x="108299" y="34385"/>
                    <a:pt x="105347" y="26003"/>
                    <a:pt x="99536" y="20765"/>
                  </a:cubicBezTo>
                  <a:cubicBezTo>
                    <a:pt x="93631" y="15430"/>
                    <a:pt x="83630" y="12859"/>
                    <a:pt x="69437" y="12859"/>
                  </a:cubicBezTo>
                  <a:cubicBezTo>
                    <a:pt x="63532" y="12859"/>
                    <a:pt x="57531" y="13145"/>
                    <a:pt x="51340" y="13811"/>
                  </a:cubicBezTo>
                  <a:lnTo>
                    <a:pt x="46292" y="14192"/>
                  </a:lnTo>
                  <a:lnTo>
                    <a:pt x="46292" y="82201"/>
                  </a:lnTo>
                  <a:cubicBezTo>
                    <a:pt x="48578" y="82391"/>
                    <a:pt x="53245" y="82487"/>
                    <a:pt x="60198" y="82487"/>
                  </a:cubicBezTo>
                  <a:close/>
                  <a:moveTo>
                    <a:pt x="71723" y="172022"/>
                  </a:moveTo>
                  <a:cubicBezTo>
                    <a:pt x="88202" y="172022"/>
                    <a:pt x="100108" y="168688"/>
                    <a:pt x="107537" y="161830"/>
                  </a:cubicBezTo>
                  <a:cubicBezTo>
                    <a:pt x="114967" y="155067"/>
                    <a:pt x="118682" y="145351"/>
                    <a:pt x="118682" y="132588"/>
                  </a:cubicBezTo>
                  <a:cubicBezTo>
                    <a:pt x="118682" y="120015"/>
                    <a:pt x="115443" y="110871"/>
                    <a:pt x="109061" y="105156"/>
                  </a:cubicBezTo>
                  <a:cubicBezTo>
                    <a:pt x="102584" y="99441"/>
                    <a:pt x="92202" y="96584"/>
                    <a:pt x="77819" y="96584"/>
                  </a:cubicBezTo>
                  <a:cubicBezTo>
                    <a:pt x="61151" y="96584"/>
                    <a:pt x="50673" y="96774"/>
                    <a:pt x="46292" y="97060"/>
                  </a:cubicBezTo>
                  <a:lnTo>
                    <a:pt x="46292" y="170021"/>
                  </a:lnTo>
                  <a:cubicBezTo>
                    <a:pt x="50006" y="171355"/>
                    <a:pt x="58483" y="172022"/>
                    <a:pt x="71723" y="17202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EDE2F73-730C-28C6-7EDA-521177D25B93}"/>
                </a:ext>
              </a:extLst>
            </p:cNvPr>
            <p:cNvSpPr/>
            <p:nvPr/>
          </p:nvSpPr>
          <p:spPr>
            <a:xfrm>
              <a:off x="10962417" y="7105427"/>
              <a:ext cx="126492" cy="142208"/>
            </a:xfrm>
            <a:custGeom>
              <a:avLst/>
              <a:gdLst>
                <a:gd name="connsiteX0" fmla="*/ 9049 w 126492"/>
                <a:gd name="connsiteY0" fmla="*/ 33052 h 142208"/>
                <a:gd name="connsiteX1" fmla="*/ 32861 w 126492"/>
                <a:gd name="connsiteY1" fmla="*/ 8477 h 142208"/>
                <a:gd name="connsiteX2" fmla="*/ 64580 w 126492"/>
                <a:gd name="connsiteY2" fmla="*/ 0 h 142208"/>
                <a:gd name="connsiteX3" fmla="*/ 110966 w 126492"/>
                <a:gd name="connsiteY3" fmla="*/ 19622 h 142208"/>
                <a:gd name="connsiteX4" fmla="*/ 126492 w 126492"/>
                <a:gd name="connsiteY4" fmla="*/ 71056 h 142208"/>
                <a:gd name="connsiteX5" fmla="*/ 117443 w 126492"/>
                <a:gd name="connsiteY5" fmla="*/ 109442 h 142208"/>
                <a:gd name="connsiteX6" fmla="*/ 93631 w 126492"/>
                <a:gd name="connsiteY6" fmla="*/ 133922 h 142208"/>
                <a:gd name="connsiteX7" fmla="*/ 61913 w 126492"/>
                <a:gd name="connsiteY7" fmla="*/ 142208 h 142208"/>
                <a:gd name="connsiteX8" fmla="*/ 15526 w 126492"/>
                <a:gd name="connsiteY8" fmla="*/ 122587 h 142208"/>
                <a:gd name="connsiteX9" fmla="*/ 0 w 126492"/>
                <a:gd name="connsiteY9" fmla="*/ 71152 h 142208"/>
                <a:gd name="connsiteX10" fmla="*/ 9049 w 126492"/>
                <a:gd name="connsiteY10" fmla="*/ 33052 h 142208"/>
                <a:gd name="connsiteX11" fmla="*/ 89345 w 126492"/>
                <a:gd name="connsiteY11" fmla="*/ 114300 h 142208"/>
                <a:gd name="connsiteX12" fmla="*/ 98393 w 126492"/>
                <a:gd name="connsiteY12" fmla="*/ 72962 h 142208"/>
                <a:gd name="connsiteX13" fmla="*/ 90107 w 126492"/>
                <a:gd name="connsiteY13" fmla="*/ 29908 h 142208"/>
                <a:gd name="connsiteX14" fmla="*/ 63437 w 126492"/>
                <a:gd name="connsiteY14" fmla="*/ 14002 h 142208"/>
                <a:gd name="connsiteX15" fmla="*/ 37338 w 126492"/>
                <a:gd name="connsiteY15" fmla="*/ 27908 h 142208"/>
                <a:gd name="connsiteX16" fmla="*/ 28194 w 126492"/>
                <a:gd name="connsiteY16" fmla="*/ 69247 h 142208"/>
                <a:gd name="connsiteX17" fmla="*/ 36767 w 126492"/>
                <a:gd name="connsiteY17" fmla="*/ 112300 h 142208"/>
                <a:gd name="connsiteX18" fmla="*/ 63437 w 126492"/>
                <a:gd name="connsiteY18" fmla="*/ 128206 h 142208"/>
                <a:gd name="connsiteX19" fmla="*/ 89345 w 126492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2" h="142208">
                  <a:moveTo>
                    <a:pt x="9049" y="33052"/>
                  </a:moveTo>
                  <a:cubicBezTo>
                    <a:pt x="15049" y="22289"/>
                    <a:pt x="23051" y="14097"/>
                    <a:pt x="32861" y="8477"/>
                  </a:cubicBezTo>
                  <a:cubicBezTo>
                    <a:pt x="42672" y="2858"/>
                    <a:pt x="53340" y="0"/>
                    <a:pt x="64580" y="0"/>
                  </a:cubicBezTo>
                  <a:cubicBezTo>
                    <a:pt x="85154" y="0"/>
                    <a:pt x="100584" y="6572"/>
                    <a:pt x="110966" y="19622"/>
                  </a:cubicBezTo>
                  <a:cubicBezTo>
                    <a:pt x="121349" y="32671"/>
                    <a:pt x="126492" y="49816"/>
                    <a:pt x="126492" y="71056"/>
                  </a:cubicBezTo>
                  <a:cubicBezTo>
                    <a:pt x="126492" y="85916"/>
                    <a:pt x="123444" y="98679"/>
                    <a:pt x="117443" y="109442"/>
                  </a:cubicBezTo>
                  <a:cubicBezTo>
                    <a:pt x="111443" y="120206"/>
                    <a:pt x="103442" y="128397"/>
                    <a:pt x="93631" y="133922"/>
                  </a:cubicBezTo>
                  <a:cubicBezTo>
                    <a:pt x="83725" y="139446"/>
                    <a:pt x="73152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2" y="101727"/>
                    <a:pt x="36767" y="112300"/>
                  </a:cubicBezTo>
                  <a:cubicBezTo>
                    <a:pt x="42482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1EE5C8-92D9-27F5-3817-FD45883CF015}"/>
                </a:ext>
              </a:extLst>
            </p:cNvPr>
            <p:cNvSpPr/>
            <p:nvPr/>
          </p:nvSpPr>
          <p:spPr>
            <a:xfrm>
              <a:off x="11109293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3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3 w 66103"/>
                <a:gd name="connsiteY7" fmla="*/ 188405 h 200405"/>
                <a:gd name="connsiteX8" fmla="*/ 66103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392CB0B-4DB4-F4AB-EFA2-8FC3F29652A3}"/>
                </a:ext>
              </a:extLst>
            </p:cNvPr>
            <p:cNvSpPr/>
            <p:nvPr/>
          </p:nvSpPr>
          <p:spPr>
            <a:xfrm>
              <a:off x="11191970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7 h 194119"/>
                <a:gd name="connsiteX15" fmla="*/ 18669 w 64865"/>
                <a:gd name="connsiteY15" fmla="*/ 5143 h 194119"/>
                <a:gd name="connsiteX16" fmla="*/ 31718 w 64865"/>
                <a:gd name="connsiteY16" fmla="*/ 0 h 194119"/>
                <a:gd name="connsiteX17" fmla="*/ 43910 w 64865"/>
                <a:gd name="connsiteY17" fmla="*/ 4381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8 h 194119"/>
                <a:gd name="connsiteX21" fmla="*/ 29432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69"/>
                    <a:pt x="13907" y="18097"/>
                  </a:cubicBezTo>
                  <a:cubicBezTo>
                    <a:pt x="13907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718" y="0"/>
                  </a:cubicBezTo>
                  <a:cubicBezTo>
                    <a:pt x="37243" y="0"/>
                    <a:pt x="41339" y="1429"/>
                    <a:pt x="43910" y="4381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5"/>
                    <a:pt x="46196" y="25527"/>
                    <a:pt x="43053" y="28861"/>
                  </a:cubicBezTo>
                  <a:cubicBezTo>
                    <a:pt x="39910" y="32099"/>
                    <a:pt x="35433" y="33718"/>
                    <a:pt x="29718" y="33718"/>
                  </a:cubicBezTo>
                  <a:lnTo>
                    <a:pt x="29432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CBF58B91-1EAD-ADEF-F5FE-611531345699}"/>
                </a:ext>
              </a:extLst>
            </p:cNvPr>
            <p:cNvSpPr/>
            <p:nvPr/>
          </p:nvSpPr>
          <p:spPr>
            <a:xfrm>
              <a:off x="11272265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6C0E67B-6856-3350-35E7-60D4B2E6EF6A}"/>
                </a:ext>
              </a:extLst>
            </p:cNvPr>
            <p:cNvSpPr/>
            <p:nvPr/>
          </p:nvSpPr>
          <p:spPr>
            <a:xfrm>
              <a:off x="11355705" y="7105427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2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7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8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6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2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C2EF5F-5920-CD73-A563-28588F5E2AC7}"/>
                </a:ext>
              </a:extLst>
            </p:cNvPr>
            <p:cNvSpPr/>
            <p:nvPr/>
          </p:nvSpPr>
          <p:spPr>
            <a:xfrm>
              <a:off x="11504961" y="7105332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905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188D0EB-2A7C-52EA-6E47-E187863920BA}"/>
                </a:ext>
              </a:extLst>
            </p:cNvPr>
            <p:cNvSpPr/>
            <p:nvPr/>
          </p:nvSpPr>
          <p:spPr>
            <a:xfrm>
              <a:off x="11675745" y="7063041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2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7 h 182022"/>
                <a:gd name="connsiteX13" fmla="*/ 138303 w 177260"/>
                <a:gd name="connsiteY13" fmla="*/ 181927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2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7"/>
                  </a:lnTo>
                  <a:lnTo>
                    <a:pt x="138303" y="181927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4E4D7F96-1132-3F39-669B-98FE7A7940C1}"/>
                </a:ext>
              </a:extLst>
            </p:cNvPr>
            <p:cNvSpPr/>
            <p:nvPr/>
          </p:nvSpPr>
          <p:spPr>
            <a:xfrm>
              <a:off x="1186967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5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245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E364C32-FE76-0921-6721-FE041CBDEBC4}"/>
                </a:ext>
              </a:extLst>
            </p:cNvPr>
            <p:cNvSpPr/>
            <p:nvPr/>
          </p:nvSpPr>
          <p:spPr>
            <a:xfrm>
              <a:off x="11999785" y="7073709"/>
              <a:ext cx="88201" cy="173640"/>
            </a:xfrm>
            <a:custGeom>
              <a:avLst/>
              <a:gdLst>
                <a:gd name="connsiteX0" fmla="*/ 24479 w 88201"/>
                <a:gd name="connsiteY0" fmla="*/ 167259 h 173640"/>
                <a:gd name="connsiteX1" fmla="*/ 17621 w 88201"/>
                <a:gd name="connsiteY1" fmla="*/ 145447 h 173640"/>
                <a:gd name="connsiteX2" fmla="*/ 17621 w 88201"/>
                <a:gd name="connsiteY2" fmla="*/ 51435 h 173640"/>
                <a:gd name="connsiteX3" fmla="*/ 0 w 88201"/>
                <a:gd name="connsiteY3" fmla="*/ 51435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5 h 173640"/>
                <a:gd name="connsiteX7" fmla="*/ 20574 w 88201"/>
                <a:gd name="connsiteY7" fmla="*/ 27241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259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259"/>
                  </a:moveTo>
                  <a:cubicBezTo>
                    <a:pt x="19907" y="162973"/>
                    <a:pt x="17621" y="155734"/>
                    <a:pt x="17621" y="145447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762" y="40195"/>
                    <a:pt x="3143" y="39624"/>
                    <a:pt x="6858" y="38672"/>
                  </a:cubicBezTo>
                  <a:cubicBezTo>
                    <a:pt x="10573" y="37719"/>
                    <a:pt x="13144" y="36766"/>
                    <a:pt x="14478" y="36005"/>
                  </a:cubicBezTo>
                  <a:cubicBezTo>
                    <a:pt x="17050" y="34576"/>
                    <a:pt x="19145" y="31623"/>
                    <a:pt x="20574" y="27241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8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579" y="172212"/>
                    <a:pt x="52578" y="173641"/>
                    <a:pt x="45339" y="173641"/>
                  </a:cubicBezTo>
                  <a:cubicBezTo>
                    <a:pt x="36005" y="173641"/>
                    <a:pt x="29051" y="171545"/>
                    <a:pt x="24479" y="1672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31E0B938-1755-CD26-097C-3EC2BC358364}"/>
                </a:ext>
              </a:extLst>
            </p:cNvPr>
            <p:cNvSpPr/>
            <p:nvPr/>
          </p:nvSpPr>
          <p:spPr>
            <a:xfrm>
              <a:off x="12103226" y="7105332"/>
              <a:ext cx="95535" cy="139541"/>
            </a:xfrm>
            <a:custGeom>
              <a:avLst/>
              <a:gdLst>
                <a:gd name="connsiteX0" fmla="*/ 95 w 95535"/>
                <a:gd name="connsiteY0" fmla="*/ 127540 h 139541"/>
                <a:gd name="connsiteX1" fmla="*/ 18479 w 95535"/>
                <a:gd name="connsiteY1" fmla="*/ 126111 h 139541"/>
                <a:gd name="connsiteX2" fmla="*/ 18479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540"/>
                  </a:moveTo>
                  <a:lnTo>
                    <a:pt x="18479" y="126111"/>
                  </a:lnTo>
                  <a:lnTo>
                    <a:pt x="18479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1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61E4A1F-BEB3-5DC2-381A-12C648A8D306}"/>
                </a:ext>
              </a:extLst>
            </p:cNvPr>
            <p:cNvSpPr/>
            <p:nvPr/>
          </p:nvSpPr>
          <p:spPr>
            <a:xfrm>
              <a:off x="12214764" y="7106094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3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1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801D89D6-55BE-E68A-6425-1C9AE242E7A7}"/>
                </a:ext>
              </a:extLst>
            </p:cNvPr>
            <p:cNvSpPr/>
            <p:nvPr/>
          </p:nvSpPr>
          <p:spPr>
            <a:xfrm>
              <a:off x="12349257" y="7105904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1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1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8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2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511A93D-40B9-B415-36EC-5C75EA384FC1}"/>
                </a:ext>
              </a:extLst>
            </p:cNvPr>
            <p:cNvSpPr/>
            <p:nvPr/>
          </p:nvSpPr>
          <p:spPr>
            <a:xfrm>
              <a:off x="12517088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4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6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4" y="88297"/>
                  </a:cubicBezTo>
                  <a:cubicBezTo>
                    <a:pt x="53911" y="85725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1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8" y="48387"/>
                    <a:pt x="37338" y="50387"/>
                  </a:cubicBezTo>
                  <a:cubicBezTo>
                    <a:pt x="40957" y="52388"/>
                    <a:pt x="45815" y="54673"/>
                    <a:pt x="52006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724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6E958B1-4670-C9C4-B4DC-DBE12E6315AF}"/>
                </a:ext>
              </a:extLst>
            </p:cNvPr>
            <p:cNvSpPr/>
            <p:nvPr/>
          </p:nvSpPr>
          <p:spPr>
            <a:xfrm>
              <a:off x="12635388" y="7105904"/>
              <a:ext cx="229076" cy="139064"/>
            </a:xfrm>
            <a:custGeom>
              <a:avLst/>
              <a:gdLst>
                <a:gd name="connsiteX0" fmla="*/ 2667 w 229076"/>
                <a:gd name="connsiteY0" fmla="*/ 126968 h 139064"/>
                <a:gd name="connsiteX1" fmla="*/ 17621 w 229076"/>
                <a:gd name="connsiteY1" fmla="*/ 124777 h 139064"/>
                <a:gd name="connsiteX2" fmla="*/ 17621 w 229076"/>
                <a:gd name="connsiteY2" fmla="*/ 22003 h 139064"/>
                <a:gd name="connsiteX3" fmla="*/ 0 w 229076"/>
                <a:gd name="connsiteY3" fmla="*/ 17621 h 139064"/>
                <a:gd name="connsiteX4" fmla="*/ 0 w 229076"/>
                <a:gd name="connsiteY4" fmla="*/ 4381 h 139064"/>
                <a:gd name="connsiteX5" fmla="*/ 34957 w 229076"/>
                <a:gd name="connsiteY5" fmla="*/ 0 h 139064"/>
                <a:gd name="connsiteX6" fmla="*/ 39338 w 229076"/>
                <a:gd name="connsiteY6" fmla="*/ 3143 h 139064"/>
                <a:gd name="connsiteX7" fmla="*/ 40767 w 229076"/>
                <a:gd name="connsiteY7" fmla="*/ 12954 h 139064"/>
                <a:gd name="connsiteX8" fmla="*/ 40481 w 229076"/>
                <a:gd name="connsiteY8" fmla="*/ 20765 h 139064"/>
                <a:gd name="connsiteX9" fmla="*/ 63817 w 229076"/>
                <a:gd name="connsiteY9" fmla="*/ 6477 h 139064"/>
                <a:gd name="connsiteX10" fmla="*/ 90392 w 229076"/>
                <a:gd name="connsiteY10" fmla="*/ 0 h 139064"/>
                <a:gd name="connsiteX11" fmla="*/ 111728 w 229076"/>
                <a:gd name="connsiteY11" fmla="*/ 4381 h 139064"/>
                <a:gd name="connsiteX12" fmla="*/ 123920 w 229076"/>
                <a:gd name="connsiteY12" fmla="*/ 18098 h 139064"/>
                <a:gd name="connsiteX13" fmla="*/ 145828 w 229076"/>
                <a:gd name="connsiteY13" fmla="*/ 5715 h 139064"/>
                <a:gd name="connsiteX14" fmla="*/ 172117 w 229076"/>
                <a:gd name="connsiteY14" fmla="*/ 0 h 139064"/>
                <a:gd name="connsiteX15" fmla="*/ 195834 w 229076"/>
                <a:gd name="connsiteY15" fmla="*/ 5715 h 139064"/>
                <a:gd name="connsiteX16" fmla="*/ 207931 w 229076"/>
                <a:gd name="connsiteY16" fmla="*/ 23622 h 139064"/>
                <a:gd name="connsiteX17" fmla="*/ 211455 w 229076"/>
                <a:gd name="connsiteY17" fmla="*/ 56007 h 139064"/>
                <a:gd name="connsiteX18" fmla="*/ 211455 w 229076"/>
                <a:gd name="connsiteY18" fmla="*/ 124777 h 139064"/>
                <a:gd name="connsiteX19" fmla="*/ 229076 w 229076"/>
                <a:gd name="connsiteY19" fmla="*/ 126968 h 139064"/>
                <a:gd name="connsiteX20" fmla="*/ 229076 w 229076"/>
                <a:gd name="connsiteY20" fmla="*/ 138970 h 139064"/>
                <a:gd name="connsiteX21" fmla="*/ 170783 w 229076"/>
                <a:gd name="connsiteY21" fmla="*/ 138970 h 139064"/>
                <a:gd name="connsiteX22" fmla="*/ 170783 w 229076"/>
                <a:gd name="connsiteY22" fmla="*/ 126968 h 139064"/>
                <a:gd name="connsiteX23" fmla="*/ 185928 w 229076"/>
                <a:gd name="connsiteY23" fmla="*/ 124777 h 139064"/>
                <a:gd name="connsiteX24" fmla="*/ 185928 w 229076"/>
                <a:gd name="connsiteY24" fmla="*/ 56769 h 139064"/>
                <a:gd name="connsiteX25" fmla="*/ 183833 w 229076"/>
                <a:gd name="connsiteY25" fmla="*/ 34100 h 139064"/>
                <a:gd name="connsiteX26" fmla="*/ 176022 w 229076"/>
                <a:gd name="connsiteY26" fmla="*/ 21527 h 139064"/>
                <a:gd name="connsiteX27" fmla="*/ 159544 w 229076"/>
                <a:gd name="connsiteY27" fmla="*/ 17335 h 139064"/>
                <a:gd name="connsiteX28" fmla="*/ 142399 w 229076"/>
                <a:gd name="connsiteY28" fmla="*/ 20860 h 139064"/>
                <a:gd name="connsiteX29" fmla="*/ 126968 w 229076"/>
                <a:gd name="connsiteY29" fmla="*/ 29337 h 139064"/>
                <a:gd name="connsiteX30" fmla="*/ 129159 w 229076"/>
                <a:gd name="connsiteY30" fmla="*/ 56483 h 139064"/>
                <a:gd name="connsiteX31" fmla="*/ 129159 w 229076"/>
                <a:gd name="connsiteY31" fmla="*/ 124777 h 139064"/>
                <a:gd name="connsiteX32" fmla="*/ 146494 w 229076"/>
                <a:gd name="connsiteY32" fmla="*/ 126968 h 139064"/>
                <a:gd name="connsiteX33" fmla="*/ 146494 w 229076"/>
                <a:gd name="connsiteY33" fmla="*/ 138970 h 139064"/>
                <a:gd name="connsiteX34" fmla="*/ 87249 w 229076"/>
                <a:gd name="connsiteY34" fmla="*/ 138970 h 139064"/>
                <a:gd name="connsiteX35" fmla="*/ 87249 w 229076"/>
                <a:gd name="connsiteY35" fmla="*/ 126968 h 139064"/>
                <a:gd name="connsiteX36" fmla="*/ 103442 w 229076"/>
                <a:gd name="connsiteY36" fmla="*/ 124777 h 139064"/>
                <a:gd name="connsiteX37" fmla="*/ 103442 w 229076"/>
                <a:gd name="connsiteY37" fmla="*/ 56293 h 139064"/>
                <a:gd name="connsiteX38" fmla="*/ 101632 w 229076"/>
                <a:gd name="connsiteY38" fmla="*/ 33528 h 139064"/>
                <a:gd name="connsiteX39" fmla="*/ 94679 w 229076"/>
                <a:gd name="connsiteY39" fmla="*/ 21431 h 139064"/>
                <a:gd name="connsiteX40" fmla="*/ 79058 w 229076"/>
                <a:gd name="connsiteY40" fmla="*/ 17431 h 139064"/>
                <a:gd name="connsiteX41" fmla="*/ 60293 w 229076"/>
                <a:gd name="connsiteY41" fmla="*/ 21812 h 139064"/>
                <a:gd name="connsiteX42" fmla="*/ 43053 w 229076"/>
                <a:gd name="connsiteY42" fmla="*/ 32099 h 139064"/>
                <a:gd name="connsiteX43" fmla="*/ 43053 w 229076"/>
                <a:gd name="connsiteY43" fmla="*/ 124873 h 139064"/>
                <a:gd name="connsiteX44" fmla="*/ 59436 w 229076"/>
                <a:gd name="connsiteY44" fmla="*/ 127063 h 139064"/>
                <a:gd name="connsiteX45" fmla="*/ 59436 w 229076"/>
                <a:gd name="connsiteY45" fmla="*/ 139065 h 139064"/>
                <a:gd name="connsiteX46" fmla="*/ 2381 w 229076"/>
                <a:gd name="connsiteY46" fmla="*/ 139065 h 139064"/>
                <a:gd name="connsiteX47" fmla="*/ 2381 w 229076"/>
                <a:gd name="connsiteY47" fmla="*/ 126968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9076" h="139064">
                  <a:moveTo>
                    <a:pt x="2667" y="126968"/>
                  </a:moveTo>
                  <a:lnTo>
                    <a:pt x="17621" y="124777"/>
                  </a:lnTo>
                  <a:lnTo>
                    <a:pt x="17621" y="22003"/>
                  </a:ln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9338" y="3143"/>
                  </a:lnTo>
                  <a:lnTo>
                    <a:pt x="40767" y="12954"/>
                  </a:lnTo>
                  <a:lnTo>
                    <a:pt x="40481" y="20765"/>
                  </a:lnTo>
                  <a:cubicBezTo>
                    <a:pt x="46196" y="15526"/>
                    <a:pt x="54007" y="10763"/>
                    <a:pt x="63817" y="6477"/>
                  </a:cubicBezTo>
                  <a:cubicBezTo>
                    <a:pt x="73723" y="2191"/>
                    <a:pt x="82487" y="0"/>
                    <a:pt x="90392" y="0"/>
                  </a:cubicBezTo>
                  <a:cubicBezTo>
                    <a:pt x="99250" y="0"/>
                    <a:pt x="106299" y="1429"/>
                    <a:pt x="111728" y="4381"/>
                  </a:cubicBezTo>
                  <a:cubicBezTo>
                    <a:pt x="117062" y="7334"/>
                    <a:pt x="121158" y="11906"/>
                    <a:pt x="123920" y="18098"/>
                  </a:cubicBezTo>
                  <a:cubicBezTo>
                    <a:pt x="129159" y="13716"/>
                    <a:pt x="136398" y="9525"/>
                    <a:pt x="145828" y="5715"/>
                  </a:cubicBezTo>
                  <a:cubicBezTo>
                    <a:pt x="155162" y="1905"/>
                    <a:pt x="164021" y="0"/>
                    <a:pt x="172117" y="0"/>
                  </a:cubicBezTo>
                  <a:cubicBezTo>
                    <a:pt x="182213" y="0"/>
                    <a:pt x="190119" y="1905"/>
                    <a:pt x="195834" y="5715"/>
                  </a:cubicBezTo>
                  <a:cubicBezTo>
                    <a:pt x="201549" y="9525"/>
                    <a:pt x="205550" y="15526"/>
                    <a:pt x="207931" y="23622"/>
                  </a:cubicBezTo>
                  <a:cubicBezTo>
                    <a:pt x="210312" y="31718"/>
                    <a:pt x="211455" y="42481"/>
                    <a:pt x="211455" y="56007"/>
                  </a:cubicBezTo>
                  <a:lnTo>
                    <a:pt x="211455" y="124777"/>
                  </a:lnTo>
                  <a:lnTo>
                    <a:pt x="229076" y="126968"/>
                  </a:lnTo>
                  <a:lnTo>
                    <a:pt x="229076" y="138970"/>
                  </a:lnTo>
                  <a:lnTo>
                    <a:pt x="170783" y="138970"/>
                  </a:lnTo>
                  <a:lnTo>
                    <a:pt x="170783" y="126968"/>
                  </a:lnTo>
                  <a:lnTo>
                    <a:pt x="185928" y="124777"/>
                  </a:lnTo>
                  <a:lnTo>
                    <a:pt x="185928" y="56769"/>
                  </a:lnTo>
                  <a:cubicBezTo>
                    <a:pt x="185928" y="47339"/>
                    <a:pt x="185261" y="39719"/>
                    <a:pt x="183833" y="34100"/>
                  </a:cubicBezTo>
                  <a:cubicBezTo>
                    <a:pt x="182404" y="28480"/>
                    <a:pt x="179832" y="24289"/>
                    <a:pt x="176022" y="21527"/>
                  </a:cubicBezTo>
                  <a:cubicBezTo>
                    <a:pt x="172212" y="18764"/>
                    <a:pt x="166688" y="17335"/>
                    <a:pt x="159544" y="17335"/>
                  </a:cubicBezTo>
                  <a:cubicBezTo>
                    <a:pt x="154210" y="17335"/>
                    <a:pt x="148400" y="18479"/>
                    <a:pt x="142399" y="20860"/>
                  </a:cubicBezTo>
                  <a:cubicBezTo>
                    <a:pt x="136398" y="23241"/>
                    <a:pt x="131254" y="26003"/>
                    <a:pt x="126968" y="29337"/>
                  </a:cubicBezTo>
                  <a:cubicBezTo>
                    <a:pt x="128397" y="35719"/>
                    <a:pt x="129159" y="44767"/>
                    <a:pt x="129159" y="56483"/>
                  </a:cubicBezTo>
                  <a:lnTo>
                    <a:pt x="129159" y="124777"/>
                  </a:lnTo>
                  <a:lnTo>
                    <a:pt x="146494" y="126968"/>
                  </a:lnTo>
                  <a:lnTo>
                    <a:pt x="146494" y="138970"/>
                  </a:lnTo>
                  <a:lnTo>
                    <a:pt x="87249" y="138970"/>
                  </a:lnTo>
                  <a:lnTo>
                    <a:pt x="87249" y="126968"/>
                  </a:lnTo>
                  <a:lnTo>
                    <a:pt x="103442" y="124777"/>
                  </a:lnTo>
                  <a:lnTo>
                    <a:pt x="103442" y="56293"/>
                  </a:lnTo>
                  <a:cubicBezTo>
                    <a:pt x="103442" y="46482"/>
                    <a:pt x="102870" y="38957"/>
                    <a:pt x="101632" y="33528"/>
                  </a:cubicBezTo>
                  <a:cubicBezTo>
                    <a:pt x="100393" y="28099"/>
                    <a:pt x="98108" y="24098"/>
                    <a:pt x="94679" y="21431"/>
                  </a:cubicBezTo>
                  <a:cubicBezTo>
                    <a:pt x="91250" y="18764"/>
                    <a:pt x="86011" y="17431"/>
                    <a:pt x="79058" y="17431"/>
                  </a:cubicBezTo>
                  <a:cubicBezTo>
                    <a:pt x="73152" y="17431"/>
                    <a:pt x="66961" y="18859"/>
                    <a:pt x="60293" y="21812"/>
                  </a:cubicBezTo>
                  <a:cubicBezTo>
                    <a:pt x="53721" y="24765"/>
                    <a:pt x="47911" y="28194"/>
                    <a:pt x="43053" y="32099"/>
                  </a:cubicBezTo>
                  <a:lnTo>
                    <a:pt x="43053" y="124873"/>
                  </a:lnTo>
                  <a:lnTo>
                    <a:pt x="59436" y="127063"/>
                  </a:lnTo>
                  <a:lnTo>
                    <a:pt x="59436" y="139065"/>
                  </a:lnTo>
                  <a:lnTo>
                    <a:pt x="2381" y="139065"/>
                  </a:lnTo>
                  <a:lnTo>
                    <a:pt x="2381" y="1269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34763D93-EF4C-3E29-2595-21CD2650B079}"/>
                </a:ext>
              </a:extLst>
            </p:cNvPr>
            <p:cNvSpPr/>
            <p:nvPr/>
          </p:nvSpPr>
          <p:spPr>
            <a:xfrm>
              <a:off x="12881133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76CB9AB-9563-199F-F5F5-FE3F8AC1AB61}"/>
                </a:ext>
              </a:extLst>
            </p:cNvPr>
            <p:cNvSpPr/>
            <p:nvPr/>
          </p:nvSpPr>
          <p:spPr>
            <a:xfrm>
              <a:off x="12965715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5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40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5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5" y="88297"/>
                  </a:cubicBezTo>
                  <a:cubicBezTo>
                    <a:pt x="53912" y="85820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2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40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5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8" y="52388"/>
                    <a:pt x="45815" y="54673"/>
                    <a:pt x="52007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9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4C76C7F3-06BF-8FFD-6B3D-F6859CB18DF1}"/>
                </a:ext>
              </a:extLst>
            </p:cNvPr>
            <p:cNvSpPr/>
            <p:nvPr/>
          </p:nvSpPr>
          <p:spPr>
            <a:xfrm>
              <a:off x="13086207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65599AA-8FFD-3039-7FA1-4044FD7548B7}"/>
                </a:ext>
              </a:extLst>
            </p:cNvPr>
            <p:cNvSpPr/>
            <p:nvPr/>
          </p:nvSpPr>
          <p:spPr>
            <a:xfrm>
              <a:off x="13156882" y="7044467"/>
              <a:ext cx="138779" cy="203073"/>
            </a:xfrm>
            <a:custGeom>
              <a:avLst/>
              <a:gdLst>
                <a:gd name="connsiteX0" fmla="*/ 0 w 138779"/>
                <a:gd name="connsiteY0" fmla="*/ 4667 h 203073"/>
                <a:gd name="connsiteX1" fmla="*/ 39148 w 138779"/>
                <a:gd name="connsiteY1" fmla="*/ 0 h 203073"/>
                <a:gd name="connsiteX2" fmla="*/ 39624 w 138779"/>
                <a:gd name="connsiteY2" fmla="*/ 0 h 203073"/>
                <a:gd name="connsiteX3" fmla="*/ 45244 w 138779"/>
                <a:gd name="connsiteY3" fmla="*/ 3620 h 203073"/>
                <a:gd name="connsiteX4" fmla="*/ 45244 w 138779"/>
                <a:gd name="connsiteY4" fmla="*/ 77248 h 203073"/>
                <a:gd name="connsiteX5" fmla="*/ 62770 w 138779"/>
                <a:gd name="connsiteY5" fmla="*/ 65532 h 203073"/>
                <a:gd name="connsiteX6" fmla="*/ 85439 w 138779"/>
                <a:gd name="connsiteY6" fmla="*/ 60865 h 203073"/>
                <a:gd name="connsiteX7" fmla="*/ 112204 w 138779"/>
                <a:gd name="connsiteY7" fmla="*/ 68009 h 203073"/>
                <a:gd name="connsiteX8" fmla="*/ 131540 w 138779"/>
                <a:gd name="connsiteY8" fmla="*/ 90011 h 203073"/>
                <a:gd name="connsiteX9" fmla="*/ 138779 w 138779"/>
                <a:gd name="connsiteY9" fmla="*/ 127730 h 203073"/>
                <a:gd name="connsiteX10" fmla="*/ 130111 w 138779"/>
                <a:gd name="connsiteY10" fmla="*/ 165926 h 203073"/>
                <a:gd name="connsiteX11" fmla="*/ 105251 w 138779"/>
                <a:gd name="connsiteY11" fmla="*/ 193072 h 203073"/>
                <a:gd name="connsiteX12" fmla="*/ 67818 w 138779"/>
                <a:gd name="connsiteY12" fmla="*/ 203073 h 203073"/>
                <a:gd name="connsiteX13" fmla="*/ 36957 w 138779"/>
                <a:gd name="connsiteY13" fmla="*/ 199739 h 203073"/>
                <a:gd name="connsiteX14" fmla="*/ 20098 w 138779"/>
                <a:gd name="connsiteY14" fmla="*/ 193739 h 203073"/>
                <a:gd name="connsiteX15" fmla="*/ 20098 w 138779"/>
                <a:gd name="connsiteY15" fmla="*/ 17526 h 203073"/>
                <a:gd name="connsiteX16" fmla="*/ 0 w 138779"/>
                <a:gd name="connsiteY16" fmla="*/ 14859 h 203073"/>
                <a:gd name="connsiteX17" fmla="*/ 0 w 138779"/>
                <a:gd name="connsiteY17" fmla="*/ 4667 h 203073"/>
                <a:gd name="connsiteX18" fmla="*/ 58198 w 138779"/>
                <a:gd name="connsiteY18" fmla="*/ 82582 h 203073"/>
                <a:gd name="connsiteX19" fmla="*/ 45339 w 138779"/>
                <a:gd name="connsiteY19" fmla="*/ 92202 h 203073"/>
                <a:gd name="connsiteX20" fmla="*/ 45339 w 138779"/>
                <a:gd name="connsiteY20" fmla="*/ 182309 h 203073"/>
                <a:gd name="connsiteX21" fmla="*/ 53816 w 138779"/>
                <a:gd name="connsiteY21" fmla="*/ 187833 h 203073"/>
                <a:gd name="connsiteX22" fmla="*/ 69628 w 138779"/>
                <a:gd name="connsiteY22" fmla="*/ 189928 h 203073"/>
                <a:gd name="connsiteX23" fmla="*/ 100012 w 138779"/>
                <a:gd name="connsiteY23" fmla="*/ 174784 h 203073"/>
                <a:gd name="connsiteX24" fmla="*/ 111538 w 138779"/>
                <a:gd name="connsiteY24" fmla="*/ 130493 h 203073"/>
                <a:gd name="connsiteX25" fmla="*/ 101536 w 138779"/>
                <a:gd name="connsiteY25" fmla="*/ 91345 h 203073"/>
                <a:gd name="connsiteX26" fmla="*/ 75628 w 138779"/>
                <a:gd name="connsiteY26" fmla="*/ 78391 h 203073"/>
                <a:gd name="connsiteX27" fmla="*/ 58198 w 138779"/>
                <a:gd name="connsiteY27" fmla="*/ 82582 h 20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073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620"/>
                  </a:lnTo>
                  <a:lnTo>
                    <a:pt x="45244" y="77248"/>
                  </a:lnTo>
                  <a:cubicBezTo>
                    <a:pt x="50101" y="72485"/>
                    <a:pt x="56007" y="68580"/>
                    <a:pt x="62770" y="65532"/>
                  </a:cubicBezTo>
                  <a:cubicBezTo>
                    <a:pt x="69533" y="62484"/>
                    <a:pt x="77057" y="60865"/>
                    <a:pt x="85439" y="60865"/>
                  </a:cubicBezTo>
                  <a:cubicBezTo>
                    <a:pt x="95250" y="60865"/>
                    <a:pt x="104108" y="63246"/>
                    <a:pt x="112204" y="68009"/>
                  </a:cubicBezTo>
                  <a:cubicBezTo>
                    <a:pt x="120301" y="72771"/>
                    <a:pt x="126778" y="80105"/>
                    <a:pt x="131540" y="90011"/>
                  </a:cubicBezTo>
                  <a:cubicBezTo>
                    <a:pt x="136303" y="99917"/>
                    <a:pt x="138779" y="112490"/>
                    <a:pt x="138779" y="127730"/>
                  </a:cubicBezTo>
                  <a:cubicBezTo>
                    <a:pt x="138779" y="141732"/>
                    <a:pt x="135922" y="154495"/>
                    <a:pt x="130111" y="165926"/>
                  </a:cubicBezTo>
                  <a:cubicBezTo>
                    <a:pt x="124301" y="177355"/>
                    <a:pt x="116015" y="186404"/>
                    <a:pt x="105251" y="193072"/>
                  </a:cubicBezTo>
                  <a:cubicBezTo>
                    <a:pt x="94488" y="199739"/>
                    <a:pt x="82010" y="203073"/>
                    <a:pt x="67818" y="203073"/>
                  </a:cubicBezTo>
                  <a:cubicBezTo>
                    <a:pt x="56579" y="203073"/>
                    <a:pt x="46292" y="201930"/>
                    <a:pt x="36957" y="199739"/>
                  </a:cubicBezTo>
                  <a:cubicBezTo>
                    <a:pt x="27622" y="197549"/>
                    <a:pt x="22003" y="195548"/>
                    <a:pt x="20098" y="193739"/>
                  </a:cubicBezTo>
                  <a:lnTo>
                    <a:pt x="20098" y="17526"/>
                  </a:lnTo>
                  <a:lnTo>
                    <a:pt x="0" y="14859"/>
                  </a:lnTo>
                  <a:lnTo>
                    <a:pt x="0" y="4667"/>
                  </a:lnTo>
                  <a:close/>
                  <a:moveTo>
                    <a:pt x="58198" y="82582"/>
                  </a:moveTo>
                  <a:cubicBezTo>
                    <a:pt x="52864" y="85439"/>
                    <a:pt x="48577" y="88678"/>
                    <a:pt x="45339" y="92202"/>
                  </a:cubicBezTo>
                  <a:lnTo>
                    <a:pt x="45339" y="182309"/>
                  </a:lnTo>
                  <a:cubicBezTo>
                    <a:pt x="46292" y="184595"/>
                    <a:pt x="49149" y="186404"/>
                    <a:pt x="53816" y="187833"/>
                  </a:cubicBezTo>
                  <a:cubicBezTo>
                    <a:pt x="58483" y="189262"/>
                    <a:pt x="63722" y="189928"/>
                    <a:pt x="69628" y="189928"/>
                  </a:cubicBezTo>
                  <a:cubicBezTo>
                    <a:pt x="82201" y="189928"/>
                    <a:pt x="92297" y="184880"/>
                    <a:pt x="100012" y="174784"/>
                  </a:cubicBezTo>
                  <a:cubicBezTo>
                    <a:pt x="107633" y="164687"/>
                    <a:pt x="111538" y="149924"/>
                    <a:pt x="111538" y="130493"/>
                  </a:cubicBezTo>
                  <a:cubicBezTo>
                    <a:pt x="111538" y="113062"/>
                    <a:pt x="108204" y="100013"/>
                    <a:pt x="101536" y="91345"/>
                  </a:cubicBezTo>
                  <a:cubicBezTo>
                    <a:pt x="94869" y="82677"/>
                    <a:pt x="86201" y="78391"/>
                    <a:pt x="75628" y="78391"/>
                  </a:cubicBezTo>
                  <a:cubicBezTo>
                    <a:pt x="69247" y="78295"/>
                    <a:pt x="63437" y="79724"/>
                    <a:pt x="58198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C9C6FDA-4AC6-73B7-F01A-8B15E9AB2573}"/>
                </a:ext>
              </a:extLst>
            </p:cNvPr>
            <p:cNvSpPr/>
            <p:nvPr/>
          </p:nvSpPr>
          <p:spPr>
            <a:xfrm>
              <a:off x="13316235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909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4 w 64865"/>
                <a:gd name="connsiteY19" fmla="*/ 28861 h 194119"/>
                <a:gd name="connsiteX20" fmla="*/ 29909 w 64865"/>
                <a:gd name="connsiteY20" fmla="*/ 33718 h 194119"/>
                <a:gd name="connsiteX21" fmla="*/ 29623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7" y="1714"/>
                    <a:pt x="26289" y="0"/>
                    <a:pt x="31909" y="0"/>
                  </a:cubicBezTo>
                  <a:cubicBezTo>
                    <a:pt x="37433" y="0"/>
                    <a:pt x="41529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4" y="28861"/>
                  </a:cubicBezTo>
                  <a:cubicBezTo>
                    <a:pt x="40100" y="32099"/>
                    <a:pt x="35623" y="33718"/>
                    <a:pt x="29909" y="33718"/>
                  </a:cubicBezTo>
                  <a:lnTo>
                    <a:pt x="29623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B16470E0-8724-DCE4-018F-F0DBCE67DA66}"/>
                </a:ext>
              </a:extLst>
            </p:cNvPr>
            <p:cNvSpPr/>
            <p:nvPr/>
          </p:nvSpPr>
          <p:spPr>
            <a:xfrm>
              <a:off x="13396531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94FAB6B-F4E9-322D-FFEE-12D2A201003C}"/>
                </a:ext>
              </a:extLst>
            </p:cNvPr>
            <p:cNvSpPr/>
            <p:nvPr/>
          </p:nvSpPr>
          <p:spPr>
            <a:xfrm>
              <a:off x="1347949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4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5" y="48673"/>
                  </a:cubicBezTo>
                  <a:cubicBezTo>
                    <a:pt x="112585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4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6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4" y="142208"/>
                    <a:pt x="60674" y="142208"/>
                  </a:cubicBezTo>
                  <a:cubicBezTo>
                    <a:pt x="40957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2" y="16764"/>
                    <a:pt x="68484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</p:grpSp>
    </p:spTree>
    <p:extLst>
      <p:ext uri="{BB962C8B-B14F-4D97-AF65-F5344CB8AC3E}">
        <p14:creationId xmlns:p14="http://schemas.microsoft.com/office/powerpoint/2010/main" val="1247890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NSP Titlu">
    <p:bg>
      <p:bgPr>
        <a:solidFill>
          <a:srgbClr val="00B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77C044-FB44-5DE2-F294-BF3CCFCC32F0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B51E004E-E339-7D62-1C36-60039530681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DBC8688C-A279-2919-FA78-A0AE277001E0}"/>
              </a:ext>
            </a:extLst>
          </p:cNvPr>
          <p:cNvGrpSpPr/>
          <p:nvPr/>
        </p:nvGrpSpPr>
        <p:grpSpPr>
          <a:xfrm>
            <a:off x="342496" y="853114"/>
            <a:ext cx="1159582" cy="112761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981AF099-1483-1E0F-165D-0B52081BA6DC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94E30F0B-EC4F-1A1A-9A06-AC88B8722B69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36D4289-DDAD-AAF7-747F-D1D3DA6789EF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1DD8C21-9D0C-DC7F-A967-6F3A4CFA947A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6A44660-B74E-45AA-0E98-33DC13B6A2A1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BE7033C-4694-948D-E2EE-5B727ABD4391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2FF3BBE-7824-48EC-3700-025D02F2057A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29460F2-4FE1-7CFB-AB4F-F5488E65DA17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B198E74-CE52-73E8-AA3B-9B055126E839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A7637983-475D-93E7-4CF8-212436448C36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910F964-01D9-136E-751B-636225E30021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838B137-DBA6-9C2C-4B51-106A0E2F55EC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AC062D8-198B-D561-A863-A060BA903852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7D62B7A-3E74-3775-4E87-411C813365F6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644BAE0-CB78-2E46-0CC2-0793DC52FBA0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D3FE0ED-40BA-264D-8DE7-5BB6AF826C5E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B9A3D94-BFBF-CF63-3C10-7DE7B61C6F3F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46EEA1F-D472-F5DC-F6CE-7D69C1E07C33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86C7503-D2D2-E2AC-62A6-1FFB27991FC3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DBECB15-692E-A8CB-4A04-D22A1A880A2F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A04D5EB-0F87-EA09-5802-B2059BEC372A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E2501A4-F3AE-6C16-8DF9-72212E2D2EDF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11C73DE-4C20-3BFA-298F-3F8C2780360B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B656F25D-E038-0510-B075-F7119AFE5A58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CAD4477-022F-8E82-19CE-5D681645BFD7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E1D3964-2D9A-5279-EA67-B663F16774D6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C323A4E7-01EA-7004-9CCF-F531012214F2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8852A623-D4A7-700D-4CEB-18521D0553F5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6EAD47F-94DA-D321-61E9-737971E4C0AA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CFCA4BC7-BAB5-E095-1A50-890C06537D95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9B864EE-097E-50C2-E7D0-02D4CE418553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7CA06904-2740-7F44-1113-E9161B642162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8710AED-E093-CF25-37F9-FC96B5A0D29E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8755352-717E-BDD0-9F62-3D72D17AF153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153619B8-BB78-DFB1-BEEE-D095112F2C22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C2E832A-EC4D-2487-2120-5E595ED2B58E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4F76029B-BB41-CDFB-EBD7-56204D3C3AF5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631D6201-97E0-BC59-84A6-1AE3808CC76D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D49C783E-611A-9494-B23E-29B6FF8A6AB7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F3C89D5F-0133-B442-833F-F5210E3427AD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FC87864B-2F40-5200-02B0-2E695E390B1A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58E51B6-A0ED-DDCE-B1B2-A8D6203938C3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BF185AC0-F735-D3A1-4383-D74BB6F57AD2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4">
            <a:extLst>
              <a:ext uri="{FF2B5EF4-FFF2-40B4-BE49-F238E27FC236}">
                <a16:creationId xmlns:a16="http://schemas.microsoft.com/office/drawing/2014/main" id="{56910334-AA70-9334-E35E-2C40B2946CAF}"/>
              </a:ext>
            </a:extLst>
          </p:cNvPr>
          <p:cNvGrpSpPr>
            <a:grpSpLocks noChangeAspect="1"/>
          </p:cNvGrpSpPr>
          <p:nvPr/>
        </p:nvGrpSpPr>
        <p:grpSpPr>
          <a:xfrm>
            <a:off x="5961901" y="1022152"/>
            <a:ext cx="817753" cy="740394"/>
            <a:chOff x="11201400" y="6490494"/>
            <a:chExt cx="1980057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A0D067F-86CD-C741-B188-03E7BD70DDED}"/>
                </a:ext>
              </a:extLst>
            </p:cNvPr>
            <p:cNvSpPr/>
            <p:nvPr/>
          </p:nvSpPr>
          <p:spPr>
            <a:xfrm>
              <a:off x="11201400" y="6509067"/>
              <a:ext cx="139065" cy="181832"/>
            </a:xfrm>
            <a:custGeom>
              <a:avLst/>
              <a:gdLst>
                <a:gd name="connsiteX0" fmla="*/ 20288 w 139065"/>
                <a:gd name="connsiteY0" fmla="*/ 15240 h 181832"/>
                <a:gd name="connsiteX1" fmla="*/ 476 w 139065"/>
                <a:gd name="connsiteY1" fmla="*/ 12287 h 181832"/>
                <a:gd name="connsiteX2" fmla="*/ 476 w 139065"/>
                <a:gd name="connsiteY2" fmla="*/ 0 h 181832"/>
                <a:gd name="connsiteX3" fmla="*/ 70676 w 139065"/>
                <a:gd name="connsiteY3" fmla="*/ 0 h 181832"/>
                <a:gd name="connsiteX4" fmla="*/ 70676 w 139065"/>
                <a:gd name="connsiteY4" fmla="*/ 12192 h 181832"/>
                <a:gd name="connsiteX5" fmla="*/ 46482 w 139065"/>
                <a:gd name="connsiteY5" fmla="*/ 15240 h 181832"/>
                <a:gd name="connsiteX6" fmla="*/ 46482 w 139065"/>
                <a:gd name="connsiteY6" fmla="*/ 167450 h 181832"/>
                <a:gd name="connsiteX7" fmla="*/ 109633 w 139065"/>
                <a:gd name="connsiteY7" fmla="*/ 165259 h 181832"/>
                <a:gd name="connsiteX8" fmla="*/ 124111 w 139065"/>
                <a:gd name="connsiteY8" fmla="*/ 124111 h 181832"/>
                <a:gd name="connsiteX9" fmla="*/ 139065 w 139065"/>
                <a:gd name="connsiteY9" fmla="*/ 126302 h 181832"/>
                <a:gd name="connsiteX10" fmla="*/ 130493 w 139065"/>
                <a:gd name="connsiteY10" fmla="*/ 181832 h 181832"/>
                <a:gd name="connsiteX11" fmla="*/ 0 w 139065"/>
                <a:gd name="connsiteY11" fmla="*/ 181832 h 181832"/>
                <a:gd name="connsiteX12" fmla="*/ 0 w 139065"/>
                <a:gd name="connsiteY12" fmla="*/ 169831 h 181832"/>
                <a:gd name="connsiteX13" fmla="*/ 20288 w 139065"/>
                <a:gd name="connsiteY13" fmla="*/ 167354 h 181832"/>
                <a:gd name="connsiteX14" fmla="*/ 20288 w 139065"/>
                <a:gd name="connsiteY14" fmla="*/ 15240 h 18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065" h="181832">
                  <a:moveTo>
                    <a:pt x="20288" y="15240"/>
                  </a:moveTo>
                  <a:lnTo>
                    <a:pt x="476" y="12287"/>
                  </a:lnTo>
                  <a:lnTo>
                    <a:pt x="476" y="0"/>
                  </a:lnTo>
                  <a:lnTo>
                    <a:pt x="70676" y="0"/>
                  </a:lnTo>
                  <a:lnTo>
                    <a:pt x="70676" y="12192"/>
                  </a:lnTo>
                  <a:lnTo>
                    <a:pt x="46482" y="15240"/>
                  </a:lnTo>
                  <a:lnTo>
                    <a:pt x="46482" y="167450"/>
                  </a:lnTo>
                  <a:lnTo>
                    <a:pt x="109633" y="165259"/>
                  </a:lnTo>
                  <a:lnTo>
                    <a:pt x="124111" y="124111"/>
                  </a:lnTo>
                  <a:lnTo>
                    <a:pt x="139065" y="126302"/>
                  </a:lnTo>
                  <a:lnTo>
                    <a:pt x="130493" y="181832"/>
                  </a:lnTo>
                  <a:lnTo>
                    <a:pt x="0" y="181832"/>
                  </a:lnTo>
                  <a:lnTo>
                    <a:pt x="0" y="169831"/>
                  </a:lnTo>
                  <a:lnTo>
                    <a:pt x="20288" y="167354"/>
                  </a:lnTo>
                  <a:lnTo>
                    <a:pt x="20288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1FED45E-3A1E-66C3-9A32-8E7FD17FBE91}"/>
                </a:ext>
              </a:extLst>
            </p:cNvPr>
            <p:cNvSpPr/>
            <p:nvPr/>
          </p:nvSpPr>
          <p:spPr>
            <a:xfrm>
              <a:off x="11355705" y="6552120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0 h 141541"/>
                <a:gd name="connsiteX3" fmla="*/ 78962 w 120205"/>
                <a:gd name="connsiteY3" fmla="*/ 31623 h 141541"/>
                <a:gd name="connsiteX4" fmla="*/ 70485 w 120205"/>
                <a:gd name="connsiteY4" fmla="*/ 21908 h 141541"/>
                <a:gd name="connsiteX5" fmla="*/ 53435 w 120205"/>
                <a:gd name="connsiteY5" fmla="*/ 18860 h 141541"/>
                <a:gd name="connsiteX6" fmla="*/ 31051 w 120205"/>
                <a:gd name="connsiteY6" fmla="*/ 22384 h 141541"/>
                <a:gd name="connsiteX7" fmla="*/ 11335 w 120205"/>
                <a:gd name="connsiteY7" fmla="*/ 31051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1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69" y="18860"/>
                    <a:pt x="53435" y="18860"/>
                  </a:cubicBezTo>
                  <a:cubicBezTo>
                    <a:pt x="45148" y="18860"/>
                    <a:pt x="37624" y="20003"/>
                    <a:pt x="31051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682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E110FE5-D91C-E0C6-2194-503F685F89DB}"/>
                </a:ext>
              </a:extLst>
            </p:cNvPr>
            <p:cNvSpPr/>
            <p:nvPr/>
          </p:nvSpPr>
          <p:spPr>
            <a:xfrm>
              <a:off x="11481625" y="6490494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9 h 203168"/>
                <a:gd name="connsiteX23" fmla="*/ 99917 w 138779"/>
                <a:gd name="connsiteY23" fmla="*/ 174784 h 203168"/>
                <a:gd name="connsiteX24" fmla="*/ 111442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1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5" y="68104"/>
                  </a:cubicBezTo>
                  <a:cubicBezTo>
                    <a:pt x="120206" y="72866"/>
                    <a:pt x="126683" y="80201"/>
                    <a:pt x="131540" y="90107"/>
                  </a:cubicBezTo>
                  <a:cubicBezTo>
                    <a:pt x="136398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4" y="186500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1" y="202025"/>
                    <a:pt x="36957" y="199835"/>
                  </a:cubicBezTo>
                  <a:cubicBezTo>
                    <a:pt x="27622" y="197644"/>
                    <a:pt x="22003" y="195644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8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4"/>
                    <a:pt x="49054" y="186404"/>
                    <a:pt x="53721" y="187833"/>
                  </a:cubicBezTo>
                  <a:cubicBezTo>
                    <a:pt x="58388" y="189262"/>
                    <a:pt x="63627" y="189929"/>
                    <a:pt x="69533" y="189929"/>
                  </a:cubicBezTo>
                  <a:cubicBezTo>
                    <a:pt x="82106" y="189929"/>
                    <a:pt x="92202" y="184880"/>
                    <a:pt x="99917" y="174784"/>
                  </a:cubicBezTo>
                  <a:cubicBezTo>
                    <a:pt x="107633" y="164687"/>
                    <a:pt x="111442" y="149924"/>
                    <a:pt x="111442" y="130493"/>
                  </a:cubicBezTo>
                  <a:cubicBezTo>
                    <a:pt x="111442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6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0076FEC-32F1-E97D-6319-ABC543B4A669}"/>
                </a:ext>
              </a:extLst>
            </p:cNvPr>
            <p:cNvSpPr/>
            <p:nvPr/>
          </p:nvSpPr>
          <p:spPr>
            <a:xfrm>
              <a:off x="11641645" y="6551454"/>
              <a:ext cx="126491" cy="142112"/>
            </a:xfrm>
            <a:custGeom>
              <a:avLst/>
              <a:gdLst>
                <a:gd name="connsiteX0" fmla="*/ 9049 w 126491"/>
                <a:gd name="connsiteY0" fmla="*/ 33052 h 142112"/>
                <a:gd name="connsiteX1" fmla="*/ 32861 w 126491"/>
                <a:gd name="connsiteY1" fmla="*/ 8477 h 142112"/>
                <a:gd name="connsiteX2" fmla="*/ 64579 w 126491"/>
                <a:gd name="connsiteY2" fmla="*/ 0 h 142112"/>
                <a:gd name="connsiteX3" fmla="*/ 110966 w 126491"/>
                <a:gd name="connsiteY3" fmla="*/ 19526 h 142112"/>
                <a:gd name="connsiteX4" fmla="*/ 126492 w 126491"/>
                <a:gd name="connsiteY4" fmla="*/ 70961 h 142112"/>
                <a:gd name="connsiteX5" fmla="*/ 117443 w 126491"/>
                <a:gd name="connsiteY5" fmla="*/ 109347 h 142112"/>
                <a:gd name="connsiteX6" fmla="*/ 93631 w 126491"/>
                <a:gd name="connsiteY6" fmla="*/ 133826 h 142112"/>
                <a:gd name="connsiteX7" fmla="*/ 61913 w 126491"/>
                <a:gd name="connsiteY7" fmla="*/ 142113 h 142112"/>
                <a:gd name="connsiteX8" fmla="*/ 15526 w 126491"/>
                <a:gd name="connsiteY8" fmla="*/ 122492 h 142112"/>
                <a:gd name="connsiteX9" fmla="*/ 0 w 126491"/>
                <a:gd name="connsiteY9" fmla="*/ 71056 h 142112"/>
                <a:gd name="connsiteX10" fmla="*/ 9049 w 126491"/>
                <a:gd name="connsiteY10" fmla="*/ 33052 h 142112"/>
                <a:gd name="connsiteX11" fmla="*/ 89344 w 126491"/>
                <a:gd name="connsiteY11" fmla="*/ 114300 h 142112"/>
                <a:gd name="connsiteX12" fmla="*/ 98393 w 126491"/>
                <a:gd name="connsiteY12" fmla="*/ 72962 h 142112"/>
                <a:gd name="connsiteX13" fmla="*/ 90106 w 126491"/>
                <a:gd name="connsiteY13" fmla="*/ 29908 h 142112"/>
                <a:gd name="connsiteX14" fmla="*/ 63437 w 126491"/>
                <a:gd name="connsiteY14" fmla="*/ 14002 h 142112"/>
                <a:gd name="connsiteX15" fmla="*/ 37338 w 126491"/>
                <a:gd name="connsiteY15" fmla="*/ 27908 h 142112"/>
                <a:gd name="connsiteX16" fmla="*/ 28194 w 126491"/>
                <a:gd name="connsiteY16" fmla="*/ 69247 h 142112"/>
                <a:gd name="connsiteX17" fmla="*/ 36767 w 126491"/>
                <a:gd name="connsiteY17" fmla="*/ 112300 h 142112"/>
                <a:gd name="connsiteX18" fmla="*/ 63437 w 126491"/>
                <a:gd name="connsiteY18" fmla="*/ 128207 h 142112"/>
                <a:gd name="connsiteX19" fmla="*/ 89344 w 126491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1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861" y="8477"/>
                  </a:cubicBezTo>
                  <a:cubicBezTo>
                    <a:pt x="42767" y="2857"/>
                    <a:pt x="53340" y="0"/>
                    <a:pt x="64579" y="0"/>
                  </a:cubicBezTo>
                  <a:cubicBezTo>
                    <a:pt x="85153" y="0"/>
                    <a:pt x="100584" y="6477"/>
                    <a:pt x="110966" y="19526"/>
                  </a:cubicBezTo>
                  <a:cubicBezTo>
                    <a:pt x="121348" y="32575"/>
                    <a:pt x="126492" y="49720"/>
                    <a:pt x="126492" y="70961"/>
                  </a:cubicBezTo>
                  <a:cubicBezTo>
                    <a:pt x="126492" y="85820"/>
                    <a:pt x="123444" y="98584"/>
                    <a:pt x="117443" y="109347"/>
                  </a:cubicBezTo>
                  <a:cubicBezTo>
                    <a:pt x="111442" y="120110"/>
                    <a:pt x="103442" y="128302"/>
                    <a:pt x="93631" y="133826"/>
                  </a:cubicBezTo>
                  <a:cubicBezTo>
                    <a:pt x="83725" y="139351"/>
                    <a:pt x="73152" y="142113"/>
                    <a:pt x="61913" y="142113"/>
                  </a:cubicBezTo>
                  <a:cubicBezTo>
                    <a:pt x="41339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147" y="37148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0BDC1AB-092F-8119-58FE-21E3379779C9}"/>
                </a:ext>
              </a:extLst>
            </p:cNvPr>
            <p:cNvSpPr/>
            <p:nvPr/>
          </p:nvSpPr>
          <p:spPr>
            <a:xfrm>
              <a:off x="11790807" y="6551358"/>
              <a:ext cx="95535" cy="139541"/>
            </a:xfrm>
            <a:custGeom>
              <a:avLst/>
              <a:gdLst>
                <a:gd name="connsiteX0" fmla="*/ 95 w 95535"/>
                <a:gd name="connsiteY0" fmla="*/ 127635 h 139541"/>
                <a:gd name="connsiteX1" fmla="*/ 18478 w 95535"/>
                <a:gd name="connsiteY1" fmla="*/ 126206 h 139541"/>
                <a:gd name="connsiteX2" fmla="*/ 18478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635"/>
                  </a:moveTo>
                  <a:lnTo>
                    <a:pt x="18478" y="126206"/>
                  </a:lnTo>
                  <a:lnTo>
                    <a:pt x="18478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718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8411FF8-D060-231F-5716-554DC06BA1EF}"/>
                </a:ext>
              </a:extLst>
            </p:cNvPr>
            <p:cNvSpPr/>
            <p:nvPr/>
          </p:nvSpPr>
          <p:spPr>
            <a:xfrm>
              <a:off x="11902344" y="6552120"/>
              <a:ext cx="120300" cy="141541"/>
            </a:xfrm>
            <a:custGeom>
              <a:avLst/>
              <a:gdLst>
                <a:gd name="connsiteX0" fmla="*/ 23241 w 120300"/>
                <a:gd name="connsiteY0" fmla="*/ 68199 h 141541"/>
                <a:gd name="connsiteX1" fmla="*/ 81534 w 120300"/>
                <a:gd name="connsiteY1" fmla="*/ 56579 h 141541"/>
                <a:gd name="connsiteX2" fmla="*/ 81534 w 120300"/>
                <a:gd name="connsiteY2" fmla="*/ 49720 h 141541"/>
                <a:gd name="connsiteX3" fmla="*/ 79058 w 120300"/>
                <a:gd name="connsiteY3" fmla="*/ 31623 h 141541"/>
                <a:gd name="connsiteX4" fmla="*/ 70580 w 120300"/>
                <a:gd name="connsiteY4" fmla="*/ 21908 h 141541"/>
                <a:gd name="connsiteX5" fmla="*/ 53531 w 120300"/>
                <a:gd name="connsiteY5" fmla="*/ 18860 h 141541"/>
                <a:gd name="connsiteX6" fmla="*/ 31147 w 120300"/>
                <a:gd name="connsiteY6" fmla="*/ 22384 h 141541"/>
                <a:gd name="connsiteX7" fmla="*/ 11430 w 120300"/>
                <a:gd name="connsiteY7" fmla="*/ 31051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6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1 w 120300"/>
                <a:gd name="connsiteY23" fmla="*/ 135446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199 h 141541"/>
                <a:gd name="connsiteX28" fmla="*/ 66294 w 120300"/>
                <a:gd name="connsiteY28" fmla="*/ 120968 h 141541"/>
                <a:gd name="connsiteX29" fmla="*/ 81439 w 120300"/>
                <a:gd name="connsiteY29" fmla="*/ 111633 h 141541"/>
                <a:gd name="connsiteX30" fmla="*/ 81439 w 120300"/>
                <a:gd name="connsiteY30" fmla="*/ 69533 h 141541"/>
                <a:gd name="connsiteX31" fmla="*/ 41148 w 120300"/>
                <a:gd name="connsiteY31" fmla="*/ 77724 h 141541"/>
                <a:gd name="connsiteX32" fmla="*/ 27527 w 120300"/>
                <a:gd name="connsiteY32" fmla="*/ 99155 h 141541"/>
                <a:gd name="connsiteX33" fmla="*/ 34004 w 120300"/>
                <a:gd name="connsiteY33" fmla="*/ 118586 h 141541"/>
                <a:gd name="connsiteX34" fmla="*/ 51530 w 120300"/>
                <a:gd name="connsiteY34" fmla="*/ 124873 h 141541"/>
                <a:gd name="connsiteX35" fmla="*/ 66294 w 120300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199"/>
                  </a:moveTo>
                  <a:cubicBezTo>
                    <a:pt x="38576" y="60960"/>
                    <a:pt x="58007" y="57055"/>
                    <a:pt x="81534" y="56579"/>
                  </a:cubicBezTo>
                  <a:lnTo>
                    <a:pt x="81534" y="49720"/>
                  </a:lnTo>
                  <a:cubicBezTo>
                    <a:pt x="81534" y="42005"/>
                    <a:pt x="80677" y="36005"/>
                    <a:pt x="79058" y="31623"/>
                  </a:cubicBezTo>
                  <a:cubicBezTo>
                    <a:pt x="77438" y="27242"/>
                    <a:pt x="74581" y="24003"/>
                    <a:pt x="70580" y="21908"/>
                  </a:cubicBezTo>
                  <a:cubicBezTo>
                    <a:pt x="66580" y="19907"/>
                    <a:pt x="60960" y="18860"/>
                    <a:pt x="53531" y="18860"/>
                  </a:cubicBezTo>
                  <a:cubicBezTo>
                    <a:pt x="45244" y="18860"/>
                    <a:pt x="37719" y="20003"/>
                    <a:pt x="31147" y="22384"/>
                  </a:cubicBezTo>
                  <a:cubicBezTo>
                    <a:pt x="24575" y="24765"/>
                    <a:pt x="18002" y="27623"/>
                    <a:pt x="11430" y="31051"/>
                  </a:cubicBezTo>
                  <a:lnTo>
                    <a:pt x="5334" y="18383"/>
                  </a:lnTo>
                  <a:cubicBezTo>
                    <a:pt x="7430" y="16574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6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7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1" y="86773"/>
                    <a:pt x="7906" y="75438"/>
                    <a:pt x="23241" y="68199"/>
                  </a:cubicBezTo>
                  <a:close/>
                  <a:moveTo>
                    <a:pt x="66294" y="120968"/>
                  </a:moveTo>
                  <a:cubicBezTo>
                    <a:pt x="71819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770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C0C1C26-65A7-8E4B-D786-7DEF724990D0}"/>
                </a:ext>
              </a:extLst>
            </p:cNvPr>
            <p:cNvSpPr/>
            <p:nvPr/>
          </p:nvSpPr>
          <p:spPr>
            <a:xfrm>
              <a:off x="12036361" y="6519926"/>
              <a:ext cx="88201" cy="173736"/>
            </a:xfrm>
            <a:custGeom>
              <a:avLst/>
              <a:gdLst>
                <a:gd name="connsiteX0" fmla="*/ 24479 w 88201"/>
                <a:gd name="connsiteY0" fmla="*/ 167069 h 173736"/>
                <a:gd name="connsiteX1" fmla="*/ 17621 w 88201"/>
                <a:gd name="connsiteY1" fmla="*/ 145256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3 h 173736"/>
                <a:gd name="connsiteX22" fmla="*/ 69247 w 88201"/>
                <a:gd name="connsiteY22" fmla="*/ 169545 h 173736"/>
                <a:gd name="connsiteX23" fmla="*/ 45434 w 88201"/>
                <a:gd name="connsiteY23" fmla="*/ 173736 h 173736"/>
                <a:gd name="connsiteX24" fmla="*/ 24479 w 88201"/>
                <a:gd name="connsiteY24" fmla="*/ 167069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048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3"/>
                  </a:lnTo>
                  <a:cubicBezTo>
                    <a:pt x="84296" y="163925"/>
                    <a:pt x="77914" y="166783"/>
                    <a:pt x="69247" y="169545"/>
                  </a:cubicBezTo>
                  <a:cubicBezTo>
                    <a:pt x="60579" y="172307"/>
                    <a:pt x="52578" y="173736"/>
                    <a:pt x="45434" y="173736"/>
                  </a:cubicBezTo>
                  <a:cubicBezTo>
                    <a:pt x="36004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C87FC40-BDFC-9191-642C-6F05BEEEC05F}"/>
                </a:ext>
              </a:extLst>
            </p:cNvPr>
            <p:cNvSpPr/>
            <p:nvPr/>
          </p:nvSpPr>
          <p:spPr>
            <a:xfrm>
              <a:off x="12139422" y="6551454"/>
              <a:ext cx="126587" cy="142112"/>
            </a:xfrm>
            <a:custGeom>
              <a:avLst/>
              <a:gdLst>
                <a:gd name="connsiteX0" fmla="*/ 9049 w 126587"/>
                <a:gd name="connsiteY0" fmla="*/ 33052 h 142112"/>
                <a:gd name="connsiteX1" fmla="*/ 32956 w 126587"/>
                <a:gd name="connsiteY1" fmla="*/ 8477 h 142112"/>
                <a:gd name="connsiteX2" fmla="*/ 64675 w 126587"/>
                <a:gd name="connsiteY2" fmla="*/ 0 h 142112"/>
                <a:gd name="connsiteX3" fmla="*/ 111061 w 126587"/>
                <a:gd name="connsiteY3" fmla="*/ 19526 h 142112"/>
                <a:gd name="connsiteX4" fmla="*/ 126587 w 126587"/>
                <a:gd name="connsiteY4" fmla="*/ 70961 h 142112"/>
                <a:gd name="connsiteX5" fmla="*/ 117538 w 126587"/>
                <a:gd name="connsiteY5" fmla="*/ 109347 h 142112"/>
                <a:gd name="connsiteX6" fmla="*/ 93631 w 126587"/>
                <a:gd name="connsiteY6" fmla="*/ 133826 h 142112"/>
                <a:gd name="connsiteX7" fmla="*/ 61913 w 126587"/>
                <a:gd name="connsiteY7" fmla="*/ 142113 h 142112"/>
                <a:gd name="connsiteX8" fmla="*/ 15526 w 126587"/>
                <a:gd name="connsiteY8" fmla="*/ 122492 h 142112"/>
                <a:gd name="connsiteX9" fmla="*/ 0 w 126587"/>
                <a:gd name="connsiteY9" fmla="*/ 71056 h 142112"/>
                <a:gd name="connsiteX10" fmla="*/ 9049 w 126587"/>
                <a:gd name="connsiteY10" fmla="*/ 33052 h 142112"/>
                <a:gd name="connsiteX11" fmla="*/ 89344 w 126587"/>
                <a:gd name="connsiteY11" fmla="*/ 114300 h 142112"/>
                <a:gd name="connsiteX12" fmla="*/ 98393 w 126587"/>
                <a:gd name="connsiteY12" fmla="*/ 72962 h 142112"/>
                <a:gd name="connsiteX13" fmla="*/ 90106 w 126587"/>
                <a:gd name="connsiteY13" fmla="*/ 29908 h 142112"/>
                <a:gd name="connsiteX14" fmla="*/ 63436 w 126587"/>
                <a:gd name="connsiteY14" fmla="*/ 14002 h 142112"/>
                <a:gd name="connsiteX15" fmla="*/ 37338 w 126587"/>
                <a:gd name="connsiteY15" fmla="*/ 27908 h 142112"/>
                <a:gd name="connsiteX16" fmla="*/ 28194 w 126587"/>
                <a:gd name="connsiteY16" fmla="*/ 69247 h 142112"/>
                <a:gd name="connsiteX17" fmla="*/ 36766 w 126587"/>
                <a:gd name="connsiteY17" fmla="*/ 112300 h 142112"/>
                <a:gd name="connsiteX18" fmla="*/ 63436 w 126587"/>
                <a:gd name="connsiteY18" fmla="*/ 128207 h 142112"/>
                <a:gd name="connsiteX19" fmla="*/ 89344 w 126587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477"/>
                    <a:pt x="111061" y="19526"/>
                  </a:cubicBezTo>
                  <a:cubicBezTo>
                    <a:pt x="121444" y="32575"/>
                    <a:pt x="126587" y="49720"/>
                    <a:pt x="126587" y="70961"/>
                  </a:cubicBezTo>
                  <a:cubicBezTo>
                    <a:pt x="126587" y="85820"/>
                    <a:pt x="123539" y="98584"/>
                    <a:pt x="117538" y="109347"/>
                  </a:cubicBezTo>
                  <a:cubicBezTo>
                    <a:pt x="111538" y="120110"/>
                    <a:pt x="103537" y="128302"/>
                    <a:pt x="93631" y="133826"/>
                  </a:cubicBezTo>
                  <a:cubicBezTo>
                    <a:pt x="83725" y="139351"/>
                    <a:pt x="73247" y="142113"/>
                    <a:pt x="61913" y="142113"/>
                  </a:cubicBezTo>
                  <a:cubicBezTo>
                    <a:pt x="41338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6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6" y="112300"/>
                  </a:cubicBezTo>
                  <a:cubicBezTo>
                    <a:pt x="42481" y="122872"/>
                    <a:pt x="51340" y="128207"/>
                    <a:pt x="63436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B4DCF60-DE52-BFB7-B306-49D3C00A88C7}"/>
                </a:ext>
              </a:extLst>
            </p:cNvPr>
            <p:cNvSpPr/>
            <p:nvPr/>
          </p:nvSpPr>
          <p:spPr>
            <a:xfrm>
              <a:off x="12288774" y="6551358"/>
              <a:ext cx="95535" cy="139541"/>
            </a:xfrm>
            <a:custGeom>
              <a:avLst/>
              <a:gdLst>
                <a:gd name="connsiteX0" fmla="*/ 0 w 95535"/>
                <a:gd name="connsiteY0" fmla="*/ 127635 h 139541"/>
                <a:gd name="connsiteX1" fmla="*/ 18383 w 95535"/>
                <a:gd name="connsiteY1" fmla="*/ 126206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635"/>
                  </a:moveTo>
                  <a:lnTo>
                    <a:pt x="18383" y="126206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A15CF1B-42FD-E24A-9D6B-AC6FFF627BBF}"/>
                </a:ext>
              </a:extLst>
            </p:cNvPr>
            <p:cNvSpPr/>
            <p:nvPr/>
          </p:nvSpPr>
          <p:spPr>
            <a:xfrm>
              <a:off x="12398120" y="6552216"/>
              <a:ext cx="137541" cy="141446"/>
            </a:xfrm>
            <a:custGeom>
              <a:avLst/>
              <a:gdLst>
                <a:gd name="connsiteX0" fmla="*/ 103442 w 137541"/>
                <a:gd name="connsiteY0" fmla="*/ 138208 h 141446"/>
                <a:gd name="connsiteX1" fmla="*/ 100108 w 137541"/>
                <a:gd name="connsiteY1" fmla="*/ 129445 h 141446"/>
                <a:gd name="connsiteX2" fmla="*/ 100108 w 137541"/>
                <a:gd name="connsiteY2" fmla="*/ 121158 h 141446"/>
                <a:gd name="connsiteX3" fmla="*/ 79915 w 137541"/>
                <a:gd name="connsiteY3" fmla="*/ 135350 h 141446"/>
                <a:gd name="connsiteX4" fmla="*/ 55531 w 137541"/>
                <a:gd name="connsiteY4" fmla="*/ 141446 h 141446"/>
                <a:gd name="connsiteX5" fmla="*/ 23241 w 137541"/>
                <a:gd name="connsiteY5" fmla="*/ 129254 h 141446"/>
                <a:gd name="connsiteX6" fmla="*/ 13716 w 137541"/>
                <a:gd name="connsiteY6" fmla="*/ 88868 h 141446"/>
                <a:gd name="connsiteX7" fmla="*/ 13716 w 137541"/>
                <a:gd name="connsiteY7" fmla="*/ 17812 h 141446"/>
                <a:gd name="connsiteX8" fmla="*/ 0 w 137541"/>
                <a:gd name="connsiteY8" fmla="*/ 13907 h 141446"/>
                <a:gd name="connsiteX9" fmla="*/ 0 w 137541"/>
                <a:gd name="connsiteY9" fmla="*/ 3143 h 141446"/>
                <a:gd name="connsiteX10" fmla="*/ 34290 w 137541"/>
                <a:gd name="connsiteY10" fmla="*/ 0 h 141446"/>
                <a:gd name="connsiteX11" fmla="*/ 34576 w 137541"/>
                <a:gd name="connsiteY11" fmla="*/ 0 h 141446"/>
                <a:gd name="connsiteX12" fmla="*/ 39243 w 137541"/>
                <a:gd name="connsiteY12" fmla="*/ 2953 h 141446"/>
                <a:gd name="connsiteX13" fmla="*/ 39243 w 137541"/>
                <a:gd name="connsiteY13" fmla="*/ 86868 h 141446"/>
                <a:gd name="connsiteX14" fmla="*/ 41338 w 137541"/>
                <a:gd name="connsiteY14" fmla="*/ 109061 h 141446"/>
                <a:gd name="connsiteX15" fmla="*/ 48673 w 137541"/>
                <a:gd name="connsiteY15" fmla="*/ 120777 h 141446"/>
                <a:gd name="connsiteX16" fmla="*/ 64008 w 137541"/>
                <a:gd name="connsiteY16" fmla="*/ 124587 h 141446"/>
                <a:gd name="connsiteX17" fmla="*/ 82391 w 137541"/>
                <a:gd name="connsiteY17" fmla="*/ 120396 h 141446"/>
                <a:gd name="connsiteX18" fmla="*/ 97346 w 137541"/>
                <a:gd name="connsiteY18" fmla="*/ 110585 h 141446"/>
                <a:gd name="connsiteX19" fmla="*/ 97346 w 137541"/>
                <a:gd name="connsiteY19" fmla="*/ 17812 h 141446"/>
                <a:gd name="connsiteX20" fmla="*/ 79724 w 137541"/>
                <a:gd name="connsiteY20" fmla="*/ 13907 h 141446"/>
                <a:gd name="connsiteX21" fmla="*/ 79724 w 137541"/>
                <a:gd name="connsiteY21" fmla="*/ 3143 h 141446"/>
                <a:gd name="connsiteX22" fmla="*/ 116967 w 137541"/>
                <a:gd name="connsiteY22" fmla="*/ 0 h 141446"/>
                <a:gd name="connsiteX23" fmla="*/ 117253 w 137541"/>
                <a:gd name="connsiteY23" fmla="*/ 0 h 141446"/>
                <a:gd name="connsiteX24" fmla="*/ 122872 w 137541"/>
                <a:gd name="connsiteY24" fmla="*/ 2953 h 141446"/>
                <a:gd name="connsiteX25" fmla="*/ 122872 w 137541"/>
                <a:gd name="connsiteY25" fmla="*/ 126302 h 141446"/>
                <a:gd name="connsiteX26" fmla="*/ 137541 w 137541"/>
                <a:gd name="connsiteY26" fmla="*/ 126302 h 141446"/>
                <a:gd name="connsiteX27" fmla="*/ 137255 w 137541"/>
                <a:gd name="connsiteY27" fmla="*/ 137351 h 141446"/>
                <a:gd name="connsiteX28" fmla="*/ 125349 w 137541"/>
                <a:gd name="connsiteY28" fmla="*/ 140018 h 141446"/>
                <a:gd name="connsiteX29" fmla="*/ 113729 w 137541"/>
                <a:gd name="connsiteY29" fmla="*/ 140970 h 141446"/>
                <a:gd name="connsiteX30" fmla="*/ 103442 w 137541"/>
                <a:gd name="connsiteY30" fmla="*/ 13820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446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445"/>
                  </a:cubicBezTo>
                  <a:lnTo>
                    <a:pt x="100108" y="121158"/>
                  </a:lnTo>
                  <a:cubicBezTo>
                    <a:pt x="94679" y="126587"/>
                    <a:pt x="88011" y="131255"/>
                    <a:pt x="79915" y="135350"/>
                  </a:cubicBezTo>
                  <a:cubicBezTo>
                    <a:pt x="71818" y="139446"/>
                    <a:pt x="63722" y="141446"/>
                    <a:pt x="55531" y="141446"/>
                  </a:cubicBezTo>
                  <a:cubicBezTo>
                    <a:pt x="40386" y="141446"/>
                    <a:pt x="29623" y="137351"/>
                    <a:pt x="23241" y="129254"/>
                  </a:cubicBezTo>
                  <a:cubicBezTo>
                    <a:pt x="16859" y="121158"/>
                    <a:pt x="13716" y="107633"/>
                    <a:pt x="13716" y="8886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672" y="114395"/>
                    <a:pt x="45149" y="118301"/>
                    <a:pt x="48673" y="120777"/>
                  </a:cubicBezTo>
                  <a:cubicBezTo>
                    <a:pt x="52197" y="123254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1920" y="140684"/>
                    <a:pt x="118110" y="140970"/>
                    <a:pt x="113729" y="140970"/>
                  </a:cubicBezTo>
                  <a:cubicBezTo>
                    <a:pt x="108966" y="140970"/>
                    <a:pt x="105632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4941E06-A263-86FA-4DE3-8883F668B360}"/>
                </a:ext>
              </a:extLst>
            </p:cNvPr>
            <p:cNvSpPr/>
            <p:nvPr/>
          </p:nvSpPr>
          <p:spPr>
            <a:xfrm>
              <a:off x="12552997" y="6490494"/>
              <a:ext cx="66103" cy="200501"/>
            </a:xfrm>
            <a:custGeom>
              <a:avLst/>
              <a:gdLst>
                <a:gd name="connsiteX0" fmla="*/ 19907 w 66103"/>
                <a:gd name="connsiteY0" fmla="*/ 17907 h 200501"/>
                <a:gd name="connsiteX1" fmla="*/ 95 w 66103"/>
                <a:gd name="connsiteY1" fmla="*/ 15240 h 200501"/>
                <a:gd name="connsiteX2" fmla="*/ 95 w 66103"/>
                <a:gd name="connsiteY2" fmla="*/ 4763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E9B532B-358C-6CEC-3AE6-193E547E91D4}"/>
                </a:ext>
              </a:extLst>
            </p:cNvPr>
            <p:cNvSpPr/>
            <p:nvPr/>
          </p:nvSpPr>
          <p:spPr>
            <a:xfrm>
              <a:off x="11201876" y="6786054"/>
              <a:ext cx="177260" cy="181927"/>
            </a:xfrm>
            <a:custGeom>
              <a:avLst/>
              <a:gdLst>
                <a:gd name="connsiteX0" fmla="*/ 19621 w 177260"/>
                <a:gd name="connsiteY0" fmla="*/ 15240 h 181927"/>
                <a:gd name="connsiteX1" fmla="*/ 0 w 177260"/>
                <a:gd name="connsiteY1" fmla="*/ 12287 h 181927"/>
                <a:gd name="connsiteX2" fmla="*/ 0 w 177260"/>
                <a:gd name="connsiteY2" fmla="*/ 0 h 181927"/>
                <a:gd name="connsiteX3" fmla="*/ 45530 w 177260"/>
                <a:gd name="connsiteY3" fmla="*/ 0 h 181927"/>
                <a:gd name="connsiteX4" fmla="*/ 127064 w 177260"/>
                <a:gd name="connsiteY4" fmla="*/ 119443 h 181927"/>
                <a:gd name="connsiteX5" fmla="*/ 140780 w 177260"/>
                <a:gd name="connsiteY5" fmla="*/ 145352 h 181927"/>
                <a:gd name="connsiteX6" fmla="*/ 140780 w 177260"/>
                <a:gd name="connsiteY6" fmla="*/ 15240 h 181927"/>
                <a:gd name="connsiteX7" fmla="*/ 119539 w 177260"/>
                <a:gd name="connsiteY7" fmla="*/ 12287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287 h 181927"/>
                <a:gd name="connsiteX11" fmla="*/ 157639 w 177260"/>
                <a:gd name="connsiteY11" fmla="*/ 15240 h 181927"/>
                <a:gd name="connsiteX12" fmla="*/ 157639 w 177260"/>
                <a:gd name="connsiteY12" fmla="*/ 181928 h 181927"/>
                <a:gd name="connsiteX13" fmla="*/ 138303 w 177260"/>
                <a:gd name="connsiteY13" fmla="*/ 181928 h 181927"/>
                <a:gd name="connsiteX14" fmla="*/ 55055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1 w 177260"/>
                <a:gd name="connsiteY21" fmla="*/ 167259 h 181927"/>
                <a:gd name="connsiteX22" fmla="*/ 19621 w 177260"/>
                <a:gd name="connsiteY22" fmla="*/ 1524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30" y="0"/>
                  </a:lnTo>
                  <a:lnTo>
                    <a:pt x="127064" y="119443"/>
                  </a:lnTo>
                  <a:lnTo>
                    <a:pt x="140780" y="145352"/>
                  </a:lnTo>
                  <a:lnTo>
                    <a:pt x="140780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5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1" y="167259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6399004-5F78-520B-5657-8B14054C97A6}"/>
                </a:ext>
              </a:extLst>
            </p:cNvPr>
            <p:cNvSpPr/>
            <p:nvPr/>
          </p:nvSpPr>
          <p:spPr>
            <a:xfrm>
              <a:off x="11396091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8 w 120205"/>
                <a:gd name="connsiteY14" fmla="*/ 48197 h 141541"/>
                <a:gd name="connsiteX15" fmla="*/ 105728 w 120205"/>
                <a:gd name="connsiteY15" fmla="*/ 126778 h 141541"/>
                <a:gd name="connsiteX16" fmla="*/ 120206 w 120205"/>
                <a:gd name="connsiteY16" fmla="*/ 126778 h 141541"/>
                <a:gd name="connsiteX17" fmla="*/ 120206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817" y="139446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66704C6-1B2A-672E-8C0D-46AB952C3C4D}"/>
                </a:ext>
              </a:extLst>
            </p:cNvPr>
            <p:cNvSpPr/>
            <p:nvPr/>
          </p:nvSpPr>
          <p:spPr>
            <a:xfrm>
              <a:off x="11530107" y="6796817"/>
              <a:ext cx="88011" cy="237743"/>
            </a:xfrm>
            <a:custGeom>
              <a:avLst/>
              <a:gdLst>
                <a:gd name="connsiteX0" fmla="*/ 24479 w 88011"/>
                <a:gd name="connsiteY0" fmla="*/ 167164 h 237743"/>
                <a:gd name="connsiteX1" fmla="*/ 17621 w 88011"/>
                <a:gd name="connsiteY1" fmla="*/ 145351 h 237743"/>
                <a:gd name="connsiteX2" fmla="*/ 17621 w 88011"/>
                <a:gd name="connsiteY2" fmla="*/ 51340 h 237743"/>
                <a:gd name="connsiteX3" fmla="*/ 0 w 88011"/>
                <a:gd name="connsiteY3" fmla="*/ 51340 h 237743"/>
                <a:gd name="connsiteX4" fmla="*/ 0 w 88011"/>
                <a:gd name="connsiteY4" fmla="*/ 40386 h 237743"/>
                <a:gd name="connsiteX5" fmla="*/ 6858 w 88011"/>
                <a:gd name="connsiteY5" fmla="*/ 38672 h 237743"/>
                <a:gd name="connsiteX6" fmla="*/ 14478 w 88011"/>
                <a:gd name="connsiteY6" fmla="*/ 36004 h 237743"/>
                <a:gd name="connsiteX7" fmla="*/ 20574 w 88011"/>
                <a:gd name="connsiteY7" fmla="*/ 27242 h 237743"/>
                <a:gd name="connsiteX8" fmla="*/ 25241 w 88011"/>
                <a:gd name="connsiteY8" fmla="*/ 12287 h 237743"/>
                <a:gd name="connsiteX9" fmla="*/ 28385 w 88011"/>
                <a:gd name="connsiteY9" fmla="*/ 0 h 237743"/>
                <a:gd name="connsiteX10" fmla="*/ 42767 w 88011"/>
                <a:gd name="connsiteY10" fmla="*/ 0 h 237743"/>
                <a:gd name="connsiteX11" fmla="*/ 43244 w 88011"/>
                <a:gd name="connsiteY11" fmla="*/ 35243 h 237743"/>
                <a:gd name="connsiteX12" fmla="*/ 84106 w 88011"/>
                <a:gd name="connsiteY12" fmla="*/ 35243 h 237743"/>
                <a:gd name="connsiteX13" fmla="*/ 84106 w 88011"/>
                <a:gd name="connsiteY13" fmla="*/ 51435 h 237743"/>
                <a:gd name="connsiteX14" fmla="*/ 43244 w 88011"/>
                <a:gd name="connsiteY14" fmla="*/ 51435 h 237743"/>
                <a:gd name="connsiteX15" fmla="*/ 43244 w 88011"/>
                <a:gd name="connsiteY15" fmla="*/ 126587 h 237743"/>
                <a:gd name="connsiteX16" fmla="*/ 44101 w 88011"/>
                <a:gd name="connsiteY16" fmla="*/ 146209 h 237743"/>
                <a:gd name="connsiteX17" fmla="*/ 47816 w 88011"/>
                <a:gd name="connsiteY17" fmla="*/ 153543 h 237743"/>
                <a:gd name="connsiteX18" fmla="*/ 57436 w 88011"/>
                <a:gd name="connsiteY18" fmla="*/ 155258 h 237743"/>
                <a:gd name="connsiteX19" fmla="*/ 72009 w 88011"/>
                <a:gd name="connsiteY19" fmla="*/ 153543 h 237743"/>
                <a:gd name="connsiteX20" fmla="*/ 84392 w 88011"/>
                <a:gd name="connsiteY20" fmla="*/ 149828 h 237743"/>
                <a:gd name="connsiteX21" fmla="*/ 88011 w 88011"/>
                <a:gd name="connsiteY21" fmla="*/ 160877 h 237743"/>
                <a:gd name="connsiteX22" fmla="*/ 69056 w 88011"/>
                <a:gd name="connsiteY22" fmla="*/ 169450 h 237743"/>
                <a:gd name="connsiteX23" fmla="*/ 45244 w 88011"/>
                <a:gd name="connsiteY23" fmla="*/ 173641 h 237743"/>
                <a:gd name="connsiteX24" fmla="*/ 24479 w 88011"/>
                <a:gd name="connsiteY24" fmla="*/ 167164 h 237743"/>
                <a:gd name="connsiteX25" fmla="*/ 62103 w 88011"/>
                <a:gd name="connsiteY25" fmla="*/ 220313 h 237743"/>
                <a:gd name="connsiteX26" fmla="*/ 53816 w 88011"/>
                <a:gd name="connsiteY26" fmla="*/ 232315 h 237743"/>
                <a:gd name="connsiteX27" fmla="*/ 46768 w 88011"/>
                <a:gd name="connsiteY27" fmla="*/ 237744 h 237743"/>
                <a:gd name="connsiteX28" fmla="*/ 46482 w 88011"/>
                <a:gd name="connsiteY28" fmla="*/ 237744 h 237743"/>
                <a:gd name="connsiteX29" fmla="*/ 38195 w 88011"/>
                <a:gd name="connsiteY29" fmla="*/ 233363 h 237743"/>
                <a:gd name="connsiteX30" fmla="*/ 37910 w 88011"/>
                <a:gd name="connsiteY30" fmla="*/ 231934 h 237743"/>
                <a:gd name="connsiteX31" fmla="*/ 43529 w 88011"/>
                <a:gd name="connsiteY31" fmla="*/ 225362 h 237743"/>
                <a:gd name="connsiteX32" fmla="*/ 45720 w 88011"/>
                <a:gd name="connsiteY32" fmla="*/ 215075 h 237743"/>
                <a:gd name="connsiteX33" fmla="*/ 44387 w 88011"/>
                <a:gd name="connsiteY33" fmla="*/ 209931 h 237743"/>
                <a:gd name="connsiteX34" fmla="*/ 40577 w 88011"/>
                <a:gd name="connsiteY34" fmla="*/ 206312 h 237743"/>
                <a:gd name="connsiteX35" fmla="*/ 35719 w 88011"/>
                <a:gd name="connsiteY35" fmla="*/ 196501 h 237743"/>
                <a:gd name="connsiteX36" fmla="*/ 39910 w 88011"/>
                <a:gd name="connsiteY36" fmla="*/ 187452 h 237743"/>
                <a:gd name="connsiteX37" fmla="*/ 48673 w 88011"/>
                <a:gd name="connsiteY37" fmla="*/ 184785 h 237743"/>
                <a:gd name="connsiteX38" fmla="*/ 49625 w 88011"/>
                <a:gd name="connsiteY38" fmla="*/ 184785 h 237743"/>
                <a:gd name="connsiteX39" fmla="*/ 61341 w 88011"/>
                <a:gd name="connsiteY39" fmla="*/ 189928 h 237743"/>
                <a:gd name="connsiteX40" fmla="*/ 65723 w 88011"/>
                <a:gd name="connsiteY40" fmla="*/ 204406 h 237743"/>
                <a:gd name="connsiteX41" fmla="*/ 62103 w 88011"/>
                <a:gd name="connsiteY41" fmla="*/ 220313 h 2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011" h="237743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767" y="0"/>
                  </a:lnTo>
                  <a:lnTo>
                    <a:pt x="43244" y="35243"/>
                  </a:lnTo>
                  <a:lnTo>
                    <a:pt x="84106" y="35243"/>
                  </a:lnTo>
                  <a:lnTo>
                    <a:pt x="84106" y="51435"/>
                  </a:lnTo>
                  <a:lnTo>
                    <a:pt x="43244" y="51435"/>
                  </a:lnTo>
                  <a:lnTo>
                    <a:pt x="43244" y="126587"/>
                  </a:lnTo>
                  <a:cubicBezTo>
                    <a:pt x="43244" y="135922"/>
                    <a:pt x="43529" y="142399"/>
                    <a:pt x="44101" y="146209"/>
                  </a:cubicBezTo>
                  <a:cubicBezTo>
                    <a:pt x="44672" y="149924"/>
                    <a:pt x="45911" y="152400"/>
                    <a:pt x="47816" y="153543"/>
                  </a:cubicBezTo>
                  <a:cubicBezTo>
                    <a:pt x="49721" y="154686"/>
                    <a:pt x="52959" y="155258"/>
                    <a:pt x="57436" y="155258"/>
                  </a:cubicBezTo>
                  <a:cubicBezTo>
                    <a:pt x="61817" y="155258"/>
                    <a:pt x="66675" y="154686"/>
                    <a:pt x="72009" y="153543"/>
                  </a:cubicBezTo>
                  <a:cubicBezTo>
                    <a:pt x="77343" y="152400"/>
                    <a:pt x="81439" y="151162"/>
                    <a:pt x="84392" y="149828"/>
                  </a:cubicBezTo>
                  <a:lnTo>
                    <a:pt x="88011" y="160877"/>
                  </a:lnTo>
                  <a:cubicBezTo>
                    <a:pt x="84106" y="163830"/>
                    <a:pt x="77724" y="166688"/>
                    <a:pt x="69056" y="169450"/>
                  </a:cubicBezTo>
                  <a:cubicBezTo>
                    <a:pt x="60293" y="172212"/>
                    <a:pt x="52388" y="173641"/>
                    <a:pt x="45244" y="173641"/>
                  </a:cubicBezTo>
                  <a:cubicBezTo>
                    <a:pt x="35909" y="173546"/>
                    <a:pt x="28956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7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10" y="231934"/>
                  </a:lnTo>
                  <a:cubicBezTo>
                    <a:pt x="40196" y="230791"/>
                    <a:pt x="42101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7" y="209931"/>
                  </a:cubicBezTo>
                  <a:cubicBezTo>
                    <a:pt x="43529" y="208598"/>
                    <a:pt x="42196" y="207359"/>
                    <a:pt x="40577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8"/>
                  </a:cubicBezTo>
                  <a:cubicBezTo>
                    <a:pt x="64294" y="193358"/>
                    <a:pt x="65723" y="198120"/>
                    <a:pt x="65723" y="204406"/>
                  </a:cubicBezTo>
                  <a:cubicBezTo>
                    <a:pt x="65818" y="210026"/>
                    <a:pt x="64580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1E346A8-7641-A24A-35BD-637FD1A6EC51}"/>
                </a:ext>
              </a:extLst>
            </p:cNvPr>
            <p:cNvSpPr/>
            <p:nvPr/>
          </p:nvSpPr>
          <p:spPr>
            <a:xfrm>
              <a:off x="11632311" y="6773862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B2D9002-1076-5B5B-0BFB-2CC60847CB9F}"/>
                </a:ext>
              </a:extLst>
            </p:cNvPr>
            <p:cNvSpPr/>
            <p:nvPr/>
          </p:nvSpPr>
          <p:spPr>
            <a:xfrm>
              <a:off x="11714607" y="6828440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4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4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5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3" y="109538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8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36374F2-9916-0EFA-18C2-320EAF420C66}"/>
                </a:ext>
              </a:extLst>
            </p:cNvPr>
            <p:cNvSpPr/>
            <p:nvPr/>
          </p:nvSpPr>
          <p:spPr>
            <a:xfrm>
              <a:off x="11860434" y="6828917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2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8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8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3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8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8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C22CDDC-9089-7E55-495D-A88EF824BEE0}"/>
                </a:ext>
              </a:extLst>
            </p:cNvPr>
            <p:cNvSpPr/>
            <p:nvPr/>
          </p:nvSpPr>
          <p:spPr>
            <a:xfrm>
              <a:off x="12025788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1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197 h 141541"/>
                <a:gd name="connsiteX15" fmla="*/ 105727 w 120205"/>
                <a:gd name="connsiteY15" fmla="*/ 126778 h 141541"/>
                <a:gd name="connsiteX16" fmla="*/ 120205 w 120205"/>
                <a:gd name="connsiteY16" fmla="*/ 126778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197"/>
                  </a:cubicBezTo>
                  <a:lnTo>
                    <a:pt x="105727" y="126778"/>
                  </a:lnTo>
                  <a:lnTo>
                    <a:pt x="120205" y="126778"/>
                  </a:lnTo>
                  <a:lnTo>
                    <a:pt x="120205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93569F8-0CDB-7038-C74C-2F07C3F01E2E}"/>
                </a:ext>
              </a:extLst>
            </p:cNvPr>
            <p:cNvSpPr/>
            <p:nvPr/>
          </p:nvSpPr>
          <p:spPr>
            <a:xfrm>
              <a:off x="12161234" y="6767576"/>
              <a:ext cx="66103" cy="200406"/>
            </a:xfrm>
            <a:custGeom>
              <a:avLst/>
              <a:gdLst>
                <a:gd name="connsiteX0" fmla="*/ 19812 w 66103"/>
                <a:gd name="connsiteY0" fmla="*/ 17812 h 200406"/>
                <a:gd name="connsiteX1" fmla="*/ 0 w 66103"/>
                <a:gd name="connsiteY1" fmla="*/ 15145 h 200406"/>
                <a:gd name="connsiteX2" fmla="*/ 0 w 66103"/>
                <a:gd name="connsiteY2" fmla="*/ 4667 h 200406"/>
                <a:gd name="connsiteX3" fmla="*/ 39434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19 h 200406"/>
                <a:gd name="connsiteX6" fmla="*/ 45339 w 66103"/>
                <a:gd name="connsiteY6" fmla="*/ 186404 h 200406"/>
                <a:gd name="connsiteX7" fmla="*/ 66104 w 66103"/>
                <a:gd name="connsiteY7" fmla="*/ 188404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4 h 200406"/>
                <a:gd name="connsiteX11" fmla="*/ 19812 w 66103"/>
                <a:gd name="connsiteY11" fmla="*/ 186214 h 200406"/>
                <a:gd name="connsiteX12" fmla="*/ 19812 w 66103"/>
                <a:gd name="connsiteY12" fmla="*/ 17812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19"/>
                  </a:lnTo>
                  <a:lnTo>
                    <a:pt x="45339" y="186404"/>
                  </a:lnTo>
                  <a:lnTo>
                    <a:pt x="66104" y="188404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4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B46E8C4-7BFF-5674-A0BF-D6BCB1E6CD93}"/>
                </a:ext>
              </a:extLst>
            </p:cNvPr>
            <p:cNvSpPr/>
            <p:nvPr/>
          </p:nvSpPr>
          <p:spPr>
            <a:xfrm>
              <a:off x="12301918" y="6767385"/>
              <a:ext cx="133064" cy="203170"/>
            </a:xfrm>
            <a:custGeom>
              <a:avLst/>
              <a:gdLst>
                <a:gd name="connsiteX0" fmla="*/ 26670 w 133064"/>
                <a:gd name="connsiteY0" fmla="*/ 195834 h 203170"/>
                <a:gd name="connsiteX1" fmla="*/ 7239 w 133064"/>
                <a:gd name="connsiteY1" fmla="*/ 173355 h 203170"/>
                <a:gd name="connsiteX2" fmla="*/ 0 w 133064"/>
                <a:gd name="connsiteY2" fmla="*/ 135922 h 203170"/>
                <a:gd name="connsiteX3" fmla="*/ 8573 w 133064"/>
                <a:gd name="connsiteY3" fmla="*/ 98012 h 203170"/>
                <a:gd name="connsiteX4" fmla="*/ 33147 w 133064"/>
                <a:gd name="connsiteY4" fmla="*/ 70961 h 203170"/>
                <a:gd name="connsiteX5" fmla="*/ 70961 w 133064"/>
                <a:gd name="connsiteY5" fmla="*/ 61055 h 203170"/>
                <a:gd name="connsiteX6" fmla="*/ 93726 w 133064"/>
                <a:gd name="connsiteY6" fmla="*/ 63722 h 203170"/>
                <a:gd name="connsiteX7" fmla="*/ 93726 w 133064"/>
                <a:gd name="connsiteY7" fmla="*/ 17907 h 203170"/>
                <a:gd name="connsiteX8" fmla="*/ 68771 w 133064"/>
                <a:gd name="connsiteY8" fmla="*/ 14954 h 203170"/>
                <a:gd name="connsiteX9" fmla="*/ 68771 w 133064"/>
                <a:gd name="connsiteY9" fmla="*/ 4382 h 203170"/>
                <a:gd name="connsiteX10" fmla="*/ 112776 w 133064"/>
                <a:gd name="connsiteY10" fmla="*/ 0 h 203170"/>
                <a:gd name="connsiteX11" fmla="*/ 113538 w 133064"/>
                <a:gd name="connsiteY11" fmla="*/ 0 h 203170"/>
                <a:gd name="connsiteX12" fmla="*/ 118872 w 133064"/>
                <a:gd name="connsiteY12" fmla="*/ 3905 h 203170"/>
                <a:gd name="connsiteX13" fmla="*/ 118872 w 133064"/>
                <a:gd name="connsiteY13" fmla="*/ 187928 h 203170"/>
                <a:gd name="connsiteX14" fmla="*/ 133064 w 133064"/>
                <a:gd name="connsiteY14" fmla="*/ 187928 h 203170"/>
                <a:gd name="connsiteX15" fmla="*/ 133064 w 133064"/>
                <a:gd name="connsiteY15" fmla="*/ 199358 h 203170"/>
                <a:gd name="connsiteX16" fmla="*/ 119444 w 133064"/>
                <a:gd name="connsiteY16" fmla="*/ 202025 h 203170"/>
                <a:gd name="connsiteX17" fmla="*/ 107347 w 133064"/>
                <a:gd name="connsiteY17" fmla="*/ 202978 h 203170"/>
                <a:gd name="connsiteX18" fmla="*/ 98298 w 133064"/>
                <a:gd name="connsiteY18" fmla="*/ 200787 h 203170"/>
                <a:gd name="connsiteX19" fmla="*/ 95631 w 133064"/>
                <a:gd name="connsiteY19" fmla="*/ 191452 h 203170"/>
                <a:gd name="connsiteX20" fmla="*/ 95631 w 133064"/>
                <a:gd name="connsiteY20" fmla="*/ 183642 h 203170"/>
                <a:gd name="connsiteX21" fmla="*/ 77629 w 133064"/>
                <a:gd name="connsiteY21" fmla="*/ 197549 h 203170"/>
                <a:gd name="connsiteX22" fmla="*/ 53531 w 133064"/>
                <a:gd name="connsiteY22" fmla="*/ 203168 h 203170"/>
                <a:gd name="connsiteX23" fmla="*/ 26670 w 133064"/>
                <a:gd name="connsiteY23" fmla="*/ 195834 h 203170"/>
                <a:gd name="connsiteX24" fmla="*/ 81248 w 133064"/>
                <a:gd name="connsiteY24" fmla="*/ 181547 h 203170"/>
                <a:gd name="connsiteX25" fmla="*/ 93726 w 133064"/>
                <a:gd name="connsiteY25" fmla="*/ 171641 h 203170"/>
                <a:gd name="connsiteX26" fmla="*/ 93726 w 133064"/>
                <a:gd name="connsiteY26" fmla="*/ 82105 h 203170"/>
                <a:gd name="connsiteX27" fmla="*/ 84582 w 133064"/>
                <a:gd name="connsiteY27" fmla="*/ 76867 h 203170"/>
                <a:gd name="connsiteX28" fmla="*/ 69247 w 133064"/>
                <a:gd name="connsiteY28" fmla="*/ 74581 h 203170"/>
                <a:gd name="connsiteX29" fmla="*/ 38767 w 133064"/>
                <a:gd name="connsiteY29" fmla="*/ 89154 h 203170"/>
                <a:gd name="connsiteX30" fmla="*/ 27337 w 133064"/>
                <a:gd name="connsiteY30" fmla="*/ 134017 h 203170"/>
                <a:gd name="connsiteX31" fmla="*/ 37338 w 133064"/>
                <a:gd name="connsiteY31" fmla="*/ 173165 h 203170"/>
                <a:gd name="connsiteX32" fmla="*/ 63246 w 133064"/>
                <a:gd name="connsiteY32" fmla="*/ 185928 h 203170"/>
                <a:gd name="connsiteX33" fmla="*/ 81248 w 133064"/>
                <a:gd name="connsiteY33" fmla="*/ 181547 h 20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3170">
                  <a:moveTo>
                    <a:pt x="26670" y="195834"/>
                  </a:moveTo>
                  <a:cubicBezTo>
                    <a:pt x="18479" y="190976"/>
                    <a:pt x="12002" y="183452"/>
                    <a:pt x="7239" y="173355"/>
                  </a:cubicBezTo>
                  <a:cubicBezTo>
                    <a:pt x="2477" y="163259"/>
                    <a:pt x="0" y="150781"/>
                    <a:pt x="0" y="135922"/>
                  </a:cubicBezTo>
                  <a:cubicBezTo>
                    <a:pt x="0" y="122015"/>
                    <a:pt x="2857" y="109442"/>
                    <a:pt x="8573" y="98012"/>
                  </a:cubicBezTo>
                  <a:cubicBezTo>
                    <a:pt x="14288" y="86582"/>
                    <a:pt x="22479" y="77533"/>
                    <a:pt x="33147" y="70961"/>
                  </a:cubicBezTo>
                  <a:cubicBezTo>
                    <a:pt x="43815" y="64389"/>
                    <a:pt x="56483" y="61055"/>
                    <a:pt x="70961" y="61055"/>
                  </a:cubicBezTo>
                  <a:cubicBezTo>
                    <a:pt x="79248" y="61055"/>
                    <a:pt x="86868" y="61913"/>
                    <a:pt x="93726" y="63722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358"/>
                  </a:lnTo>
                  <a:cubicBezTo>
                    <a:pt x="127826" y="200501"/>
                    <a:pt x="123349" y="201359"/>
                    <a:pt x="119444" y="202025"/>
                  </a:cubicBezTo>
                  <a:cubicBezTo>
                    <a:pt x="115538" y="202692"/>
                    <a:pt x="111538" y="202978"/>
                    <a:pt x="107347" y="202978"/>
                  </a:cubicBezTo>
                  <a:cubicBezTo>
                    <a:pt x="103061" y="202978"/>
                    <a:pt x="100108" y="202216"/>
                    <a:pt x="98298" y="200787"/>
                  </a:cubicBezTo>
                  <a:cubicBezTo>
                    <a:pt x="96488" y="199358"/>
                    <a:pt x="95631" y="196215"/>
                    <a:pt x="95631" y="191452"/>
                  </a:cubicBezTo>
                  <a:lnTo>
                    <a:pt x="95631" y="183642"/>
                  </a:lnTo>
                  <a:cubicBezTo>
                    <a:pt x="91059" y="189167"/>
                    <a:pt x="85058" y="193834"/>
                    <a:pt x="77629" y="197549"/>
                  </a:cubicBezTo>
                  <a:cubicBezTo>
                    <a:pt x="70199" y="201263"/>
                    <a:pt x="62198" y="203168"/>
                    <a:pt x="53531" y="203168"/>
                  </a:cubicBezTo>
                  <a:cubicBezTo>
                    <a:pt x="43815" y="203264"/>
                    <a:pt x="34861" y="200787"/>
                    <a:pt x="26670" y="195834"/>
                  </a:cubicBezTo>
                  <a:close/>
                  <a:moveTo>
                    <a:pt x="81248" y="181547"/>
                  </a:moveTo>
                  <a:cubicBezTo>
                    <a:pt x="86773" y="178689"/>
                    <a:pt x="90964" y="175355"/>
                    <a:pt x="93726" y="171641"/>
                  </a:cubicBezTo>
                  <a:lnTo>
                    <a:pt x="93726" y="82105"/>
                  </a:lnTo>
                  <a:cubicBezTo>
                    <a:pt x="92392" y="80105"/>
                    <a:pt x="89344" y="78391"/>
                    <a:pt x="84582" y="76867"/>
                  </a:cubicBezTo>
                  <a:cubicBezTo>
                    <a:pt x="79724" y="75343"/>
                    <a:pt x="74676" y="74581"/>
                    <a:pt x="69247" y="74581"/>
                  </a:cubicBezTo>
                  <a:cubicBezTo>
                    <a:pt x="56483" y="74581"/>
                    <a:pt x="46387" y="79439"/>
                    <a:pt x="38767" y="89154"/>
                  </a:cubicBezTo>
                  <a:cubicBezTo>
                    <a:pt x="31147" y="98870"/>
                    <a:pt x="27337" y="113824"/>
                    <a:pt x="27337" y="134017"/>
                  </a:cubicBezTo>
                  <a:cubicBezTo>
                    <a:pt x="27337" y="151638"/>
                    <a:pt x="30671" y="164687"/>
                    <a:pt x="37338" y="173165"/>
                  </a:cubicBezTo>
                  <a:cubicBezTo>
                    <a:pt x="44006" y="181642"/>
                    <a:pt x="52673" y="185928"/>
                    <a:pt x="63246" y="185928"/>
                  </a:cubicBezTo>
                  <a:cubicBezTo>
                    <a:pt x="69818" y="185833"/>
                    <a:pt x="75724" y="184404"/>
                    <a:pt x="81248" y="1815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D768925-6DEA-072E-68FB-BC1D916FF1FB}"/>
                </a:ext>
              </a:extLst>
            </p:cNvPr>
            <p:cNvSpPr/>
            <p:nvPr/>
          </p:nvSpPr>
          <p:spPr>
            <a:xfrm>
              <a:off x="12454223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9CD1143-206D-EDE6-C128-64329DC8146B}"/>
                </a:ext>
              </a:extLst>
            </p:cNvPr>
            <p:cNvSpPr/>
            <p:nvPr/>
          </p:nvSpPr>
          <p:spPr>
            <a:xfrm>
              <a:off x="11204829" y="7061041"/>
              <a:ext cx="120967" cy="186594"/>
            </a:xfrm>
            <a:custGeom>
              <a:avLst/>
              <a:gdLst>
                <a:gd name="connsiteX0" fmla="*/ 33052 w 120967"/>
                <a:gd name="connsiteY0" fmla="*/ 184309 h 186594"/>
                <a:gd name="connsiteX1" fmla="*/ 11049 w 120967"/>
                <a:gd name="connsiteY1" fmla="*/ 178403 h 186594"/>
                <a:gd name="connsiteX2" fmla="*/ 0 w 120967"/>
                <a:gd name="connsiteY2" fmla="*/ 175450 h 186594"/>
                <a:gd name="connsiteX3" fmla="*/ 2000 w 120967"/>
                <a:gd name="connsiteY3" fmla="*/ 131159 h 186594"/>
                <a:gd name="connsiteX4" fmla="*/ 17621 w 120967"/>
                <a:gd name="connsiteY4" fmla="*/ 131159 h 186594"/>
                <a:gd name="connsiteX5" fmla="*/ 21812 w 120967"/>
                <a:gd name="connsiteY5" fmla="*/ 162973 h 186594"/>
                <a:gd name="connsiteX6" fmla="*/ 35433 w 120967"/>
                <a:gd name="connsiteY6" fmla="*/ 169926 h 186594"/>
                <a:gd name="connsiteX7" fmla="*/ 56102 w 120967"/>
                <a:gd name="connsiteY7" fmla="*/ 172974 h 186594"/>
                <a:gd name="connsiteX8" fmla="*/ 84392 w 120967"/>
                <a:gd name="connsiteY8" fmla="*/ 164687 h 186594"/>
                <a:gd name="connsiteX9" fmla="*/ 94012 w 120967"/>
                <a:gd name="connsiteY9" fmla="*/ 141637 h 186594"/>
                <a:gd name="connsiteX10" fmla="*/ 88773 w 120967"/>
                <a:gd name="connsiteY10" fmla="*/ 125254 h 186594"/>
                <a:gd name="connsiteX11" fmla="*/ 74867 w 120967"/>
                <a:gd name="connsiteY11" fmla="*/ 113538 h 186594"/>
                <a:gd name="connsiteX12" fmla="*/ 50959 w 120967"/>
                <a:gd name="connsiteY12" fmla="*/ 102013 h 186594"/>
                <a:gd name="connsiteX13" fmla="*/ 27146 w 120967"/>
                <a:gd name="connsiteY13" fmla="*/ 89535 h 186594"/>
                <a:gd name="connsiteX14" fmla="*/ 9525 w 120967"/>
                <a:gd name="connsiteY14" fmla="*/ 72485 h 186594"/>
                <a:gd name="connsiteX15" fmla="*/ 2095 w 120967"/>
                <a:gd name="connsiteY15" fmla="*/ 46958 h 186594"/>
                <a:gd name="connsiteX16" fmla="*/ 9335 w 120967"/>
                <a:gd name="connsiteY16" fmla="*/ 22860 h 186594"/>
                <a:gd name="connsiteX17" fmla="*/ 30099 w 120967"/>
                <a:gd name="connsiteY17" fmla="*/ 6096 h 186594"/>
                <a:gd name="connsiteX18" fmla="*/ 61817 w 120967"/>
                <a:gd name="connsiteY18" fmla="*/ 0 h 186594"/>
                <a:gd name="connsiteX19" fmla="*/ 81724 w 120967"/>
                <a:gd name="connsiteY19" fmla="*/ 1715 h 186594"/>
                <a:gd name="connsiteX20" fmla="*/ 101441 w 120967"/>
                <a:gd name="connsiteY20" fmla="*/ 6382 h 186594"/>
                <a:gd name="connsiteX21" fmla="*/ 109728 w 120967"/>
                <a:gd name="connsiteY21" fmla="*/ 8572 h 186594"/>
                <a:gd name="connsiteX22" fmla="*/ 108299 w 120967"/>
                <a:gd name="connsiteY22" fmla="*/ 49721 h 186594"/>
                <a:gd name="connsiteX23" fmla="*/ 93345 w 120967"/>
                <a:gd name="connsiteY23" fmla="*/ 49721 h 186594"/>
                <a:gd name="connsiteX24" fmla="*/ 88487 w 120967"/>
                <a:gd name="connsiteY24" fmla="*/ 19621 h 186594"/>
                <a:gd name="connsiteX25" fmla="*/ 78296 w 120967"/>
                <a:gd name="connsiteY25" fmla="*/ 14954 h 186594"/>
                <a:gd name="connsiteX26" fmla="*/ 61532 w 120967"/>
                <a:gd name="connsiteY26" fmla="*/ 12764 h 186594"/>
                <a:gd name="connsiteX27" fmla="*/ 35909 w 120967"/>
                <a:gd name="connsiteY27" fmla="*/ 19907 h 186594"/>
                <a:gd name="connsiteX28" fmla="*/ 27242 w 120967"/>
                <a:gd name="connsiteY28" fmla="*/ 40481 h 186594"/>
                <a:gd name="connsiteX29" fmla="*/ 32480 w 120967"/>
                <a:gd name="connsiteY29" fmla="*/ 56864 h 186594"/>
                <a:gd name="connsiteX30" fmla="*/ 45625 w 120967"/>
                <a:gd name="connsiteY30" fmla="*/ 68104 h 186594"/>
                <a:gd name="connsiteX31" fmla="*/ 70580 w 120967"/>
                <a:gd name="connsiteY31" fmla="*/ 80867 h 186594"/>
                <a:gd name="connsiteX32" fmla="*/ 96488 w 120967"/>
                <a:gd name="connsiteY32" fmla="*/ 94583 h 186594"/>
                <a:gd name="connsiteX33" fmla="*/ 113729 w 120967"/>
                <a:gd name="connsiteY33" fmla="*/ 110585 h 186594"/>
                <a:gd name="connsiteX34" fmla="*/ 120968 w 120967"/>
                <a:gd name="connsiteY34" fmla="*/ 134207 h 186594"/>
                <a:gd name="connsiteX35" fmla="*/ 113729 w 120967"/>
                <a:gd name="connsiteY35" fmla="*/ 159163 h 186594"/>
                <a:gd name="connsiteX36" fmla="*/ 91726 w 120967"/>
                <a:gd name="connsiteY36" fmla="*/ 178879 h 186594"/>
                <a:gd name="connsiteX37" fmla="*/ 55912 w 120967"/>
                <a:gd name="connsiteY37" fmla="*/ 186595 h 186594"/>
                <a:gd name="connsiteX38" fmla="*/ 33052 w 120967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967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4"/>
                    <a:pt x="29147" y="167926"/>
                    <a:pt x="35433" y="169926"/>
                  </a:cubicBezTo>
                  <a:cubicBezTo>
                    <a:pt x="41719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394"/>
                    <a:pt x="50959" y="102013"/>
                  </a:cubicBezTo>
                  <a:cubicBezTo>
                    <a:pt x="41815" y="97917"/>
                    <a:pt x="33909" y="93726"/>
                    <a:pt x="27146" y="89535"/>
                  </a:cubicBezTo>
                  <a:cubicBezTo>
                    <a:pt x="20384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192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4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19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625" y="68104"/>
                  </a:cubicBezTo>
                  <a:cubicBezTo>
                    <a:pt x="50864" y="71247"/>
                    <a:pt x="59150" y="75438"/>
                    <a:pt x="70580" y="80867"/>
                  </a:cubicBezTo>
                  <a:cubicBezTo>
                    <a:pt x="81153" y="85915"/>
                    <a:pt x="89821" y="90488"/>
                    <a:pt x="96488" y="94583"/>
                  </a:cubicBezTo>
                  <a:cubicBezTo>
                    <a:pt x="103156" y="98679"/>
                    <a:pt x="108966" y="104013"/>
                    <a:pt x="113729" y="110585"/>
                  </a:cubicBezTo>
                  <a:cubicBezTo>
                    <a:pt x="118491" y="117157"/>
                    <a:pt x="120968" y="125063"/>
                    <a:pt x="120968" y="134207"/>
                  </a:cubicBezTo>
                  <a:cubicBezTo>
                    <a:pt x="120968" y="142875"/>
                    <a:pt x="118586" y="151162"/>
                    <a:pt x="113729" y="159163"/>
                  </a:cubicBezTo>
                  <a:cubicBezTo>
                    <a:pt x="108966" y="167164"/>
                    <a:pt x="101537" y="173736"/>
                    <a:pt x="91726" y="178879"/>
                  </a:cubicBezTo>
                  <a:cubicBezTo>
                    <a:pt x="81820" y="184023"/>
                    <a:pt x="69914" y="186595"/>
                    <a:pt x="55912" y="186595"/>
                  </a:cubicBezTo>
                  <a:cubicBezTo>
                    <a:pt x="47339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D0F0C5C-2D7B-CB82-077C-1A52A0B3E701}"/>
                </a:ext>
              </a:extLst>
            </p:cNvPr>
            <p:cNvSpPr/>
            <p:nvPr/>
          </p:nvSpPr>
          <p:spPr>
            <a:xfrm>
              <a:off x="11345894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5 w 120205"/>
                <a:gd name="connsiteY9" fmla="*/ 81153 h 211455"/>
                <a:gd name="connsiteX10" fmla="*/ 36767 w 120205"/>
                <a:gd name="connsiteY10" fmla="*/ 73343 h 211455"/>
                <a:gd name="connsiteX11" fmla="*/ 59245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0 w 120205"/>
                <a:gd name="connsiteY23" fmla="*/ 205359 h 211455"/>
                <a:gd name="connsiteX24" fmla="*/ 40862 w 120205"/>
                <a:gd name="connsiteY24" fmla="*/ 211455 h 211455"/>
                <a:gd name="connsiteX25" fmla="*/ 11620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439 w 120205"/>
                <a:gd name="connsiteY37" fmla="*/ 4382 h 211455"/>
                <a:gd name="connsiteX38" fmla="*/ 83725 w 120205"/>
                <a:gd name="connsiteY38" fmla="*/ 0 h 211455"/>
                <a:gd name="connsiteX39" fmla="*/ 96488 w 120205"/>
                <a:gd name="connsiteY39" fmla="*/ 0 h 211455"/>
                <a:gd name="connsiteX40" fmla="*/ 96965 w 120205"/>
                <a:gd name="connsiteY40" fmla="*/ 7144 h 211455"/>
                <a:gd name="connsiteX41" fmla="*/ 91916 w 120205"/>
                <a:gd name="connsiteY41" fmla="*/ 27242 h 211455"/>
                <a:gd name="connsiteX42" fmla="*/ 77724 w 120205"/>
                <a:gd name="connsiteY42" fmla="*/ 42005 h 211455"/>
                <a:gd name="connsiteX43" fmla="*/ 56769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3 w 120205"/>
                <a:gd name="connsiteY46" fmla="*/ 181642 h 211455"/>
                <a:gd name="connsiteX47" fmla="*/ 81343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1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4" y="89916"/>
                    <a:pt x="60769" y="88868"/>
                    <a:pt x="53435" y="88868"/>
                  </a:cubicBezTo>
                  <a:cubicBezTo>
                    <a:pt x="45148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5" y="81153"/>
                  </a:cubicBezTo>
                  <a:cubicBezTo>
                    <a:pt x="22669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5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439" y="4382"/>
                  </a:cubicBezTo>
                  <a:cubicBezTo>
                    <a:pt x="83820" y="2096"/>
                    <a:pt x="83820" y="667"/>
                    <a:pt x="83725" y="0"/>
                  </a:cubicBezTo>
                  <a:lnTo>
                    <a:pt x="96488" y="0"/>
                  </a:lnTo>
                  <a:cubicBezTo>
                    <a:pt x="96774" y="2572"/>
                    <a:pt x="96965" y="4953"/>
                    <a:pt x="96965" y="7144"/>
                  </a:cubicBezTo>
                  <a:cubicBezTo>
                    <a:pt x="96965" y="14288"/>
                    <a:pt x="95250" y="21050"/>
                    <a:pt x="91916" y="27242"/>
                  </a:cubicBezTo>
                  <a:cubicBezTo>
                    <a:pt x="88582" y="33433"/>
                    <a:pt x="83820" y="38386"/>
                    <a:pt x="77724" y="42005"/>
                  </a:cubicBezTo>
                  <a:cubicBezTo>
                    <a:pt x="71628" y="45625"/>
                    <a:pt x="64580" y="47530"/>
                    <a:pt x="56769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07AEAC4-0E77-9672-EF01-E0E9CCAFFBB6}"/>
                </a:ext>
              </a:extLst>
            </p:cNvPr>
            <p:cNvSpPr/>
            <p:nvPr/>
          </p:nvSpPr>
          <p:spPr>
            <a:xfrm>
              <a:off x="11480387" y="7105904"/>
              <a:ext cx="147732" cy="139064"/>
            </a:xfrm>
            <a:custGeom>
              <a:avLst/>
              <a:gdLst>
                <a:gd name="connsiteX0" fmla="*/ 17621 w 147732"/>
                <a:gd name="connsiteY0" fmla="*/ 22003 h 139064"/>
                <a:gd name="connsiteX1" fmla="*/ 0 w 147732"/>
                <a:gd name="connsiteY1" fmla="*/ 17621 h 139064"/>
                <a:gd name="connsiteX2" fmla="*/ 0 w 147732"/>
                <a:gd name="connsiteY2" fmla="*/ 4381 h 139064"/>
                <a:gd name="connsiteX3" fmla="*/ 34957 w 147732"/>
                <a:gd name="connsiteY3" fmla="*/ 0 h 139064"/>
                <a:gd name="connsiteX4" fmla="*/ 35719 w 147732"/>
                <a:gd name="connsiteY4" fmla="*/ 0 h 139064"/>
                <a:gd name="connsiteX5" fmla="*/ 40862 w 147732"/>
                <a:gd name="connsiteY5" fmla="*/ 4381 h 139064"/>
                <a:gd name="connsiteX6" fmla="*/ 40862 w 147732"/>
                <a:gd name="connsiteY6" fmla="*/ 14669 h 139064"/>
                <a:gd name="connsiteX7" fmla="*/ 40576 w 147732"/>
                <a:gd name="connsiteY7" fmla="*/ 20574 h 139064"/>
                <a:gd name="connsiteX8" fmla="*/ 63818 w 147732"/>
                <a:gd name="connsiteY8" fmla="*/ 6382 h 139064"/>
                <a:gd name="connsiteX9" fmla="*/ 91440 w 147732"/>
                <a:gd name="connsiteY9" fmla="*/ 0 h 139064"/>
                <a:gd name="connsiteX10" fmla="*/ 115252 w 147732"/>
                <a:gd name="connsiteY10" fmla="*/ 5906 h 139064"/>
                <a:gd name="connsiteX11" fmla="*/ 127159 w 147732"/>
                <a:gd name="connsiteY11" fmla="*/ 23908 h 139064"/>
                <a:gd name="connsiteX12" fmla="*/ 130588 w 147732"/>
                <a:gd name="connsiteY12" fmla="*/ 56579 h 139064"/>
                <a:gd name="connsiteX13" fmla="*/ 130588 w 147732"/>
                <a:gd name="connsiteY13" fmla="*/ 125063 h 139064"/>
                <a:gd name="connsiteX14" fmla="*/ 147733 w 147732"/>
                <a:gd name="connsiteY14" fmla="*/ 126778 h 139064"/>
                <a:gd name="connsiteX15" fmla="*/ 147733 w 147732"/>
                <a:gd name="connsiteY15" fmla="*/ 139065 h 139064"/>
                <a:gd name="connsiteX16" fmla="*/ 89725 w 147732"/>
                <a:gd name="connsiteY16" fmla="*/ 139065 h 139064"/>
                <a:gd name="connsiteX17" fmla="*/ 89725 w 147732"/>
                <a:gd name="connsiteY17" fmla="*/ 127063 h 139064"/>
                <a:gd name="connsiteX18" fmla="*/ 104870 w 147732"/>
                <a:gd name="connsiteY18" fmla="*/ 125063 h 139064"/>
                <a:gd name="connsiteX19" fmla="*/ 104870 w 147732"/>
                <a:gd name="connsiteY19" fmla="*/ 56293 h 139064"/>
                <a:gd name="connsiteX20" fmla="*/ 102870 w 147732"/>
                <a:gd name="connsiteY20" fmla="*/ 33623 h 139064"/>
                <a:gd name="connsiteX21" fmla="*/ 95536 w 147732"/>
                <a:gd name="connsiteY21" fmla="*/ 21336 h 139064"/>
                <a:gd name="connsiteX22" fmla="*/ 79915 w 147732"/>
                <a:gd name="connsiteY22" fmla="*/ 17335 h 139064"/>
                <a:gd name="connsiteX23" fmla="*/ 61055 w 147732"/>
                <a:gd name="connsiteY23" fmla="*/ 21717 h 139064"/>
                <a:gd name="connsiteX24" fmla="*/ 43148 w 147732"/>
                <a:gd name="connsiteY24" fmla="*/ 32004 h 139064"/>
                <a:gd name="connsiteX25" fmla="*/ 43148 w 147732"/>
                <a:gd name="connsiteY25" fmla="*/ 124777 h 139064"/>
                <a:gd name="connsiteX26" fmla="*/ 59817 w 147732"/>
                <a:gd name="connsiteY26" fmla="*/ 126968 h 139064"/>
                <a:gd name="connsiteX27" fmla="*/ 59817 w 147732"/>
                <a:gd name="connsiteY27" fmla="*/ 138970 h 139064"/>
                <a:gd name="connsiteX28" fmla="*/ 2095 w 147732"/>
                <a:gd name="connsiteY28" fmla="*/ 138970 h 139064"/>
                <a:gd name="connsiteX29" fmla="*/ 2095 w 147732"/>
                <a:gd name="connsiteY29" fmla="*/ 126968 h 139064"/>
                <a:gd name="connsiteX30" fmla="*/ 17526 w 147732"/>
                <a:gd name="connsiteY30" fmla="*/ 124777 h 139064"/>
                <a:gd name="connsiteX31" fmla="*/ 17526 w 147732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9065"/>
                  </a:lnTo>
                  <a:lnTo>
                    <a:pt x="89725" y="139065"/>
                  </a:lnTo>
                  <a:lnTo>
                    <a:pt x="89725" y="127063"/>
                  </a:lnTo>
                  <a:lnTo>
                    <a:pt x="104870" y="125063"/>
                  </a:lnTo>
                  <a:lnTo>
                    <a:pt x="104870" y="56293"/>
                  </a:lnTo>
                  <a:cubicBezTo>
                    <a:pt x="104870" y="46673"/>
                    <a:pt x="104203" y="39148"/>
                    <a:pt x="102870" y="33623"/>
                  </a:cubicBezTo>
                  <a:cubicBezTo>
                    <a:pt x="101537" y="28099"/>
                    <a:pt x="99155" y="24098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146C017-9EC2-F6A1-DD9C-BBA52B5F9244}"/>
                </a:ext>
              </a:extLst>
            </p:cNvPr>
            <p:cNvSpPr/>
            <p:nvPr/>
          </p:nvSpPr>
          <p:spPr>
            <a:xfrm>
              <a:off x="11645741" y="7036085"/>
              <a:ext cx="120110" cy="211455"/>
            </a:xfrm>
            <a:custGeom>
              <a:avLst/>
              <a:gdLst>
                <a:gd name="connsiteX0" fmla="*/ 23050 w 120110"/>
                <a:gd name="connsiteY0" fmla="*/ 138208 h 211455"/>
                <a:gd name="connsiteX1" fmla="*/ 81343 w 120110"/>
                <a:gd name="connsiteY1" fmla="*/ 126587 h 211455"/>
                <a:gd name="connsiteX2" fmla="*/ 81343 w 120110"/>
                <a:gd name="connsiteY2" fmla="*/ 119729 h 211455"/>
                <a:gd name="connsiteX3" fmla="*/ 78867 w 120110"/>
                <a:gd name="connsiteY3" fmla="*/ 101632 h 211455"/>
                <a:gd name="connsiteX4" fmla="*/ 70390 w 120110"/>
                <a:gd name="connsiteY4" fmla="*/ 91916 h 211455"/>
                <a:gd name="connsiteX5" fmla="*/ 53340 w 120110"/>
                <a:gd name="connsiteY5" fmla="*/ 88868 h 211455"/>
                <a:gd name="connsiteX6" fmla="*/ 30956 w 120110"/>
                <a:gd name="connsiteY6" fmla="*/ 92393 h 211455"/>
                <a:gd name="connsiteX7" fmla="*/ 11240 w 120110"/>
                <a:gd name="connsiteY7" fmla="*/ 101060 h 211455"/>
                <a:gd name="connsiteX8" fmla="*/ 5143 w 120110"/>
                <a:gd name="connsiteY8" fmla="*/ 88297 h 211455"/>
                <a:gd name="connsiteX9" fmla="*/ 16859 w 120110"/>
                <a:gd name="connsiteY9" fmla="*/ 81153 h 211455"/>
                <a:gd name="connsiteX10" fmla="*/ 36671 w 120110"/>
                <a:gd name="connsiteY10" fmla="*/ 73343 h 211455"/>
                <a:gd name="connsiteX11" fmla="*/ 59150 w 120110"/>
                <a:gd name="connsiteY11" fmla="*/ 69914 h 211455"/>
                <a:gd name="connsiteX12" fmla="*/ 86677 w 120110"/>
                <a:gd name="connsiteY12" fmla="*/ 74676 h 211455"/>
                <a:gd name="connsiteX13" fmla="*/ 101251 w 120110"/>
                <a:gd name="connsiteY13" fmla="*/ 90011 h 211455"/>
                <a:gd name="connsiteX14" fmla="*/ 105632 w 120110"/>
                <a:gd name="connsiteY14" fmla="*/ 118205 h 211455"/>
                <a:gd name="connsiteX15" fmla="*/ 105632 w 120110"/>
                <a:gd name="connsiteY15" fmla="*/ 196787 h 211455"/>
                <a:gd name="connsiteX16" fmla="*/ 120110 w 120110"/>
                <a:gd name="connsiteY16" fmla="*/ 196787 h 211455"/>
                <a:gd name="connsiteX17" fmla="*/ 120110 w 120110"/>
                <a:gd name="connsiteY17" fmla="*/ 207550 h 211455"/>
                <a:gd name="connsiteX18" fmla="*/ 107728 w 120110"/>
                <a:gd name="connsiteY18" fmla="*/ 210026 h 211455"/>
                <a:gd name="connsiteX19" fmla="*/ 94774 w 120110"/>
                <a:gd name="connsiteY19" fmla="*/ 211265 h 211455"/>
                <a:gd name="connsiteX20" fmla="*/ 85439 w 120110"/>
                <a:gd name="connsiteY20" fmla="*/ 209169 h 211455"/>
                <a:gd name="connsiteX21" fmla="*/ 82963 w 120110"/>
                <a:gd name="connsiteY21" fmla="*/ 200025 h 211455"/>
                <a:gd name="connsiteX22" fmla="*/ 82963 w 120110"/>
                <a:gd name="connsiteY22" fmla="*/ 191929 h 211455"/>
                <a:gd name="connsiteX23" fmla="*/ 64960 w 120110"/>
                <a:gd name="connsiteY23" fmla="*/ 205359 h 211455"/>
                <a:gd name="connsiteX24" fmla="*/ 40862 w 120110"/>
                <a:gd name="connsiteY24" fmla="*/ 211455 h 211455"/>
                <a:gd name="connsiteX25" fmla="*/ 11620 w 120110"/>
                <a:gd name="connsiteY25" fmla="*/ 201263 h 211455"/>
                <a:gd name="connsiteX26" fmla="*/ 0 w 120110"/>
                <a:gd name="connsiteY26" fmla="*/ 172021 h 211455"/>
                <a:gd name="connsiteX27" fmla="*/ 23050 w 120110"/>
                <a:gd name="connsiteY27" fmla="*/ 138208 h 211455"/>
                <a:gd name="connsiteX28" fmla="*/ 34671 w 120110"/>
                <a:gd name="connsiteY28" fmla="*/ 42196 h 211455"/>
                <a:gd name="connsiteX29" fmla="*/ 20383 w 120110"/>
                <a:gd name="connsiteY29" fmla="*/ 27623 h 211455"/>
                <a:gd name="connsiteX30" fmla="*/ 15526 w 120110"/>
                <a:gd name="connsiteY30" fmla="*/ 7430 h 211455"/>
                <a:gd name="connsiteX31" fmla="*/ 16002 w 120110"/>
                <a:gd name="connsiteY31" fmla="*/ 95 h 211455"/>
                <a:gd name="connsiteX32" fmla="*/ 28956 w 120110"/>
                <a:gd name="connsiteY32" fmla="*/ 95 h 211455"/>
                <a:gd name="connsiteX33" fmla="*/ 29242 w 120110"/>
                <a:gd name="connsiteY33" fmla="*/ 4477 h 211455"/>
                <a:gd name="connsiteX34" fmla="*/ 36862 w 120110"/>
                <a:gd name="connsiteY34" fmla="*/ 20765 h 211455"/>
                <a:gd name="connsiteX35" fmla="*/ 56674 w 120110"/>
                <a:gd name="connsiteY35" fmla="*/ 27718 h 211455"/>
                <a:gd name="connsiteX36" fmla="*/ 76295 w 120110"/>
                <a:gd name="connsiteY36" fmla="*/ 20574 h 211455"/>
                <a:gd name="connsiteX37" fmla="*/ 83344 w 120110"/>
                <a:gd name="connsiteY37" fmla="*/ 4382 h 211455"/>
                <a:gd name="connsiteX38" fmla="*/ 83629 w 120110"/>
                <a:gd name="connsiteY38" fmla="*/ 0 h 211455"/>
                <a:gd name="connsiteX39" fmla="*/ 96393 w 120110"/>
                <a:gd name="connsiteY39" fmla="*/ 0 h 211455"/>
                <a:gd name="connsiteX40" fmla="*/ 96869 w 120110"/>
                <a:gd name="connsiteY40" fmla="*/ 7144 h 211455"/>
                <a:gd name="connsiteX41" fmla="*/ 91821 w 120110"/>
                <a:gd name="connsiteY41" fmla="*/ 27242 h 211455"/>
                <a:gd name="connsiteX42" fmla="*/ 77629 w 120110"/>
                <a:gd name="connsiteY42" fmla="*/ 42005 h 211455"/>
                <a:gd name="connsiteX43" fmla="*/ 56674 w 120110"/>
                <a:gd name="connsiteY43" fmla="*/ 47530 h 211455"/>
                <a:gd name="connsiteX44" fmla="*/ 34671 w 120110"/>
                <a:gd name="connsiteY44" fmla="*/ 42196 h 211455"/>
                <a:gd name="connsiteX45" fmla="*/ 66199 w 120110"/>
                <a:gd name="connsiteY45" fmla="*/ 190976 h 211455"/>
                <a:gd name="connsiteX46" fmla="*/ 81343 w 120110"/>
                <a:gd name="connsiteY46" fmla="*/ 181642 h 211455"/>
                <a:gd name="connsiteX47" fmla="*/ 81343 w 120110"/>
                <a:gd name="connsiteY47" fmla="*/ 139541 h 211455"/>
                <a:gd name="connsiteX48" fmla="*/ 41053 w 120110"/>
                <a:gd name="connsiteY48" fmla="*/ 147733 h 211455"/>
                <a:gd name="connsiteX49" fmla="*/ 27432 w 120110"/>
                <a:gd name="connsiteY49" fmla="*/ 169164 h 211455"/>
                <a:gd name="connsiteX50" fmla="*/ 33909 w 120110"/>
                <a:gd name="connsiteY50" fmla="*/ 188595 h 211455"/>
                <a:gd name="connsiteX51" fmla="*/ 51435 w 120110"/>
                <a:gd name="connsiteY51" fmla="*/ 194881 h 211455"/>
                <a:gd name="connsiteX52" fmla="*/ 66199 w 120110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110" h="211455">
                  <a:moveTo>
                    <a:pt x="23050" y="138208"/>
                  </a:moveTo>
                  <a:cubicBezTo>
                    <a:pt x="38386" y="130969"/>
                    <a:pt x="57817" y="127064"/>
                    <a:pt x="81343" y="126587"/>
                  </a:cubicBezTo>
                  <a:lnTo>
                    <a:pt x="81343" y="119729"/>
                  </a:lnTo>
                  <a:cubicBezTo>
                    <a:pt x="81343" y="112014"/>
                    <a:pt x="80486" y="106013"/>
                    <a:pt x="78867" y="101632"/>
                  </a:cubicBezTo>
                  <a:cubicBezTo>
                    <a:pt x="77248" y="97250"/>
                    <a:pt x="74390" y="94012"/>
                    <a:pt x="70390" y="91916"/>
                  </a:cubicBezTo>
                  <a:cubicBezTo>
                    <a:pt x="66389" y="89916"/>
                    <a:pt x="60674" y="88868"/>
                    <a:pt x="53340" y="88868"/>
                  </a:cubicBezTo>
                  <a:cubicBezTo>
                    <a:pt x="45053" y="88868"/>
                    <a:pt x="37528" y="90011"/>
                    <a:pt x="30956" y="92393"/>
                  </a:cubicBezTo>
                  <a:cubicBezTo>
                    <a:pt x="24384" y="94774"/>
                    <a:pt x="17812" y="97631"/>
                    <a:pt x="11240" y="101060"/>
                  </a:cubicBezTo>
                  <a:lnTo>
                    <a:pt x="5143" y="88297"/>
                  </a:lnTo>
                  <a:cubicBezTo>
                    <a:pt x="7239" y="86487"/>
                    <a:pt x="11144" y="84106"/>
                    <a:pt x="16859" y="81153"/>
                  </a:cubicBezTo>
                  <a:cubicBezTo>
                    <a:pt x="22574" y="78200"/>
                    <a:pt x="29146" y="75629"/>
                    <a:pt x="36671" y="73343"/>
                  </a:cubicBezTo>
                  <a:cubicBezTo>
                    <a:pt x="44196" y="71056"/>
                    <a:pt x="51721" y="69914"/>
                    <a:pt x="59150" y="69914"/>
                  </a:cubicBezTo>
                  <a:cubicBezTo>
                    <a:pt x="70771" y="69914"/>
                    <a:pt x="79915" y="71533"/>
                    <a:pt x="86677" y="74676"/>
                  </a:cubicBezTo>
                  <a:cubicBezTo>
                    <a:pt x="93440" y="77819"/>
                    <a:pt x="98298" y="82963"/>
                    <a:pt x="101251" y="90011"/>
                  </a:cubicBezTo>
                  <a:cubicBezTo>
                    <a:pt x="104203" y="97060"/>
                    <a:pt x="105632" y="106394"/>
                    <a:pt x="105632" y="118205"/>
                  </a:cubicBezTo>
                  <a:lnTo>
                    <a:pt x="105632" y="196787"/>
                  </a:lnTo>
                  <a:lnTo>
                    <a:pt x="120110" y="196787"/>
                  </a:lnTo>
                  <a:lnTo>
                    <a:pt x="120110" y="207550"/>
                  </a:lnTo>
                  <a:cubicBezTo>
                    <a:pt x="116872" y="208407"/>
                    <a:pt x="112681" y="209169"/>
                    <a:pt x="107728" y="210026"/>
                  </a:cubicBezTo>
                  <a:cubicBezTo>
                    <a:pt x="102775" y="210884"/>
                    <a:pt x="98584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715" y="145447"/>
                    <a:pt x="23050" y="138208"/>
                  </a:cubicBezTo>
                  <a:close/>
                  <a:moveTo>
                    <a:pt x="34671" y="42196"/>
                  </a:moveTo>
                  <a:cubicBezTo>
                    <a:pt x="28384" y="38576"/>
                    <a:pt x="23622" y="33719"/>
                    <a:pt x="20383" y="27623"/>
                  </a:cubicBezTo>
                  <a:cubicBezTo>
                    <a:pt x="17145" y="21527"/>
                    <a:pt x="15526" y="14764"/>
                    <a:pt x="15526" y="7430"/>
                  </a:cubicBezTo>
                  <a:cubicBezTo>
                    <a:pt x="15526" y="3810"/>
                    <a:pt x="15716" y="1429"/>
                    <a:pt x="16002" y="95"/>
                  </a:cubicBezTo>
                  <a:lnTo>
                    <a:pt x="28956" y="95"/>
                  </a:lnTo>
                  <a:cubicBezTo>
                    <a:pt x="28956" y="1905"/>
                    <a:pt x="29051" y="3334"/>
                    <a:pt x="29242" y="4477"/>
                  </a:cubicBezTo>
                  <a:cubicBezTo>
                    <a:pt x="29908" y="10668"/>
                    <a:pt x="32385" y="16097"/>
                    <a:pt x="36862" y="20765"/>
                  </a:cubicBezTo>
                  <a:cubicBezTo>
                    <a:pt x="41243" y="25432"/>
                    <a:pt x="47911" y="27718"/>
                    <a:pt x="56674" y="27718"/>
                  </a:cubicBezTo>
                  <a:cubicBezTo>
                    <a:pt x="65437" y="27718"/>
                    <a:pt x="72009" y="25336"/>
                    <a:pt x="76295" y="20574"/>
                  </a:cubicBezTo>
                  <a:cubicBezTo>
                    <a:pt x="80581" y="15811"/>
                    <a:pt x="82867" y="10478"/>
                    <a:pt x="83344" y="4382"/>
                  </a:cubicBezTo>
                  <a:cubicBezTo>
                    <a:pt x="83725" y="2096"/>
                    <a:pt x="83725" y="667"/>
                    <a:pt x="83629" y="0"/>
                  </a:cubicBezTo>
                  <a:lnTo>
                    <a:pt x="96393" y="0"/>
                  </a:lnTo>
                  <a:cubicBezTo>
                    <a:pt x="96679" y="2572"/>
                    <a:pt x="96869" y="4953"/>
                    <a:pt x="96869" y="7144"/>
                  </a:cubicBezTo>
                  <a:cubicBezTo>
                    <a:pt x="96869" y="14288"/>
                    <a:pt x="95155" y="21050"/>
                    <a:pt x="91821" y="27242"/>
                  </a:cubicBezTo>
                  <a:cubicBezTo>
                    <a:pt x="88487" y="33433"/>
                    <a:pt x="83725" y="38386"/>
                    <a:pt x="77629" y="42005"/>
                  </a:cubicBezTo>
                  <a:cubicBezTo>
                    <a:pt x="71533" y="45625"/>
                    <a:pt x="64484" y="47530"/>
                    <a:pt x="56674" y="47530"/>
                  </a:cubicBezTo>
                  <a:cubicBezTo>
                    <a:pt x="48292" y="47530"/>
                    <a:pt x="40957" y="45720"/>
                    <a:pt x="34671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721" y="194881"/>
                    <a:pt x="60579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144C8A9-1B2A-88FA-7EE8-DA50354CF2A2}"/>
                </a:ext>
              </a:extLst>
            </p:cNvPr>
            <p:cNvSpPr/>
            <p:nvPr/>
          </p:nvSpPr>
          <p:spPr>
            <a:xfrm>
              <a:off x="11779662" y="7073805"/>
              <a:ext cx="88106" cy="173736"/>
            </a:xfrm>
            <a:custGeom>
              <a:avLst/>
              <a:gdLst>
                <a:gd name="connsiteX0" fmla="*/ 24479 w 88106"/>
                <a:gd name="connsiteY0" fmla="*/ 167164 h 173736"/>
                <a:gd name="connsiteX1" fmla="*/ 17621 w 88106"/>
                <a:gd name="connsiteY1" fmla="*/ 145351 h 173736"/>
                <a:gd name="connsiteX2" fmla="*/ 17621 w 88106"/>
                <a:gd name="connsiteY2" fmla="*/ 51340 h 173736"/>
                <a:gd name="connsiteX3" fmla="*/ 0 w 88106"/>
                <a:gd name="connsiteY3" fmla="*/ 51340 h 173736"/>
                <a:gd name="connsiteX4" fmla="*/ 0 w 88106"/>
                <a:gd name="connsiteY4" fmla="*/ 40291 h 173736"/>
                <a:gd name="connsiteX5" fmla="*/ 6858 w 88106"/>
                <a:gd name="connsiteY5" fmla="*/ 38576 h 173736"/>
                <a:gd name="connsiteX6" fmla="*/ 14478 w 88106"/>
                <a:gd name="connsiteY6" fmla="*/ 35909 h 173736"/>
                <a:gd name="connsiteX7" fmla="*/ 20574 w 88106"/>
                <a:gd name="connsiteY7" fmla="*/ 27146 h 173736"/>
                <a:gd name="connsiteX8" fmla="*/ 25241 w 88106"/>
                <a:gd name="connsiteY8" fmla="*/ 12192 h 173736"/>
                <a:gd name="connsiteX9" fmla="*/ 28384 w 88106"/>
                <a:gd name="connsiteY9" fmla="*/ 0 h 173736"/>
                <a:gd name="connsiteX10" fmla="*/ 42863 w 88106"/>
                <a:gd name="connsiteY10" fmla="*/ 0 h 173736"/>
                <a:gd name="connsiteX11" fmla="*/ 43339 w 88106"/>
                <a:gd name="connsiteY11" fmla="*/ 35243 h 173736"/>
                <a:gd name="connsiteX12" fmla="*/ 84201 w 88106"/>
                <a:gd name="connsiteY12" fmla="*/ 35243 h 173736"/>
                <a:gd name="connsiteX13" fmla="*/ 84201 w 88106"/>
                <a:gd name="connsiteY13" fmla="*/ 51435 h 173736"/>
                <a:gd name="connsiteX14" fmla="*/ 43339 w 88106"/>
                <a:gd name="connsiteY14" fmla="*/ 51435 h 173736"/>
                <a:gd name="connsiteX15" fmla="*/ 43339 w 88106"/>
                <a:gd name="connsiteY15" fmla="*/ 126587 h 173736"/>
                <a:gd name="connsiteX16" fmla="*/ 44196 w 88106"/>
                <a:gd name="connsiteY16" fmla="*/ 146209 h 173736"/>
                <a:gd name="connsiteX17" fmla="*/ 47816 w 88106"/>
                <a:gd name="connsiteY17" fmla="*/ 153543 h 173736"/>
                <a:gd name="connsiteX18" fmla="*/ 57531 w 88106"/>
                <a:gd name="connsiteY18" fmla="*/ 155258 h 173736"/>
                <a:gd name="connsiteX19" fmla="*/ 72104 w 88106"/>
                <a:gd name="connsiteY19" fmla="*/ 153543 h 173736"/>
                <a:gd name="connsiteX20" fmla="*/ 84487 w 88106"/>
                <a:gd name="connsiteY20" fmla="*/ 149924 h 173736"/>
                <a:gd name="connsiteX21" fmla="*/ 88106 w 88106"/>
                <a:gd name="connsiteY21" fmla="*/ 160972 h 173736"/>
                <a:gd name="connsiteX22" fmla="*/ 69152 w 88106"/>
                <a:gd name="connsiteY22" fmla="*/ 169545 h 173736"/>
                <a:gd name="connsiteX23" fmla="*/ 45244 w 88106"/>
                <a:gd name="connsiteY23" fmla="*/ 173736 h 173736"/>
                <a:gd name="connsiteX24" fmla="*/ 24479 w 88106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721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106" y="160972"/>
                  </a:lnTo>
                  <a:cubicBezTo>
                    <a:pt x="84201" y="163925"/>
                    <a:pt x="77915" y="166783"/>
                    <a:pt x="69152" y="169545"/>
                  </a:cubicBezTo>
                  <a:cubicBezTo>
                    <a:pt x="60389" y="172307"/>
                    <a:pt x="52483" y="173736"/>
                    <a:pt x="45244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C8FBBB8-A6D4-1AE4-BDBC-64EC08DDDB78}"/>
                </a:ext>
              </a:extLst>
            </p:cNvPr>
            <p:cNvSpPr/>
            <p:nvPr/>
          </p:nvSpPr>
          <p:spPr>
            <a:xfrm>
              <a:off x="11882532" y="7105999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7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7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4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6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0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0" y="122872"/>
                    <a:pt x="44196" y="124968"/>
                    <a:pt x="51530" y="124968"/>
                  </a:cubicBezTo>
                  <a:cubicBezTo>
                    <a:pt x="55817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257FBCA-BEFC-D665-CB21-841B829665BA}"/>
                </a:ext>
              </a:extLst>
            </p:cNvPr>
            <p:cNvSpPr/>
            <p:nvPr/>
          </p:nvSpPr>
          <p:spPr>
            <a:xfrm>
              <a:off x="12016549" y="7073805"/>
              <a:ext cx="88201" cy="173736"/>
            </a:xfrm>
            <a:custGeom>
              <a:avLst/>
              <a:gdLst>
                <a:gd name="connsiteX0" fmla="*/ 24479 w 88201"/>
                <a:gd name="connsiteY0" fmla="*/ 167164 h 173736"/>
                <a:gd name="connsiteX1" fmla="*/ 17621 w 88201"/>
                <a:gd name="connsiteY1" fmla="*/ 145351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2 h 173736"/>
                <a:gd name="connsiteX22" fmla="*/ 69247 w 88201"/>
                <a:gd name="connsiteY22" fmla="*/ 169545 h 173736"/>
                <a:gd name="connsiteX23" fmla="*/ 45339 w 88201"/>
                <a:gd name="connsiteY23" fmla="*/ 173736 h 173736"/>
                <a:gd name="connsiteX24" fmla="*/ 24479 w 88201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2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579" y="172307"/>
                    <a:pt x="52578" y="173736"/>
                    <a:pt x="45339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2196326-321B-40C8-8329-82131BC56A3E}"/>
                </a:ext>
              </a:extLst>
            </p:cNvPr>
            <p:cNvSpPr/>
            <p:nvPr/>
          </p:nvSpPr>
          <p:spPr>
            <a:xfrm>
              <a:off x="12119133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956 w 112585"/>
                <a:gd name="connsiteY22" fmla="*/ 58388 h 142208"/>
                <a:gd name="connsiteX23" fmla="*/ 85630 w 112585"/>
                <a:gd name="connsiteY23" fmla="*/ 58388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4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718" y="42196"/>
                    <a:pt x="26956" y="58388"/>
                  </a:cubicBezTo>
                  <a:lnTo>
                    <a:pt x="85630" y="583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B2609B5-D5B0-3140-82A1-C1A4BF8375F4}"/>
                </a:ext>
              </a:extLst>
            </p:cNvPr>
            <p:cNvSpPr/>
            <p:nvPr/>
          </p:nvSpPr>
          <p:spPr>
            <a:xfrm>
              <a:off x="12311538" y="7061422"/>
              <a:ext cx="140970" cy="183546"/>
            </a:xfrm>
            <a:custGeom>
              <a:avLst/>
              <a:gdLst>
                <a:gd name="connsiteX0" fmla="*/ 20288 w 140970"/>
                <a:gd name="connsiteY0" fmla="*/ 16859 h 183546"/>
                <a:gd name="connsiteX1" fmla="*/ 1238 w 140970"/>
                <a:gd name="connsiteY1" fmla="*/ 13907 h 183546"/>
                <a:gd name="connsiteX2" fmla="*/ 1238 w 140970"/>
                <a:gd name="connsiteY2" fmla="*/ 1715 h 183546"/>
                <a:gd name="connsiteX3" fmla="*/ 33814 w 140970"/>
                <a:gd name="connsiteY3" fmla="*/ 1715 h 183546"/>
                <a:gd name="connsiteX4" fmla="*/ 51149 w 140970"/>
                <a:gd name="connsiteY4" fmla="*/ 953 h 183546"/>
                <a:gd name="connsiteX5" fmla="*/ 76105 w 140970"/>
                <a:gd name="connsiteY5" fmla="*/ 0 h 183546"/>
                <a:gd name="connsiteX6" fmla="*/ 126301 w 140970"/>
                <a:gd name="connsiteY6" fmla="*/ 13240 h 183546"/>
                <a:gd name="connsiteX7" fmla="*/ 140970 w 140970"/>
                <a:gd name="connsiteY7" fmla="*/ 52388 h 183546"/>
                <a:gd name="connsiteX8" fmla="*/ 131921 w 140970"/>
                <a:gd name="connsiteY8" fmla="*/ 86392 h 183546"/>
                <a:gd name="connsiteX9" fmla="*/ 106870 w 140970"/>
                <a:gd name="connsiteY9" fmla="*/ 108395 h 183546"/>
                <a:gd name="connsiteX10" fmla="*/ 70009 w 140970"/>
                <a:gd name="connsiteY10" fmla="*/ 116015 h 183546"/>
                <a:gd name="connsiteX11" fmla="*/ 55531 w 140970"/>
                <a:gd name="connsiteY11" fmla="*/ 115634 h 183546"/>
                <a:gd name="connsiteX12" fmla="*/ 46482 w 140970"/>
                <a:gd name="connsiteY12" fmla="*/ 115062 h 183546"/>
                <a:gd name="connsiteX13" fmla="*/ 46482 w 140970"/>
                <a:gd name="connsiteY13" fmla="*/ 168878 h 183546"/>
                <a:gd name="connsiteX14" fmla="*/ 80010 w 140970"/>
                <a:gd name="connsiteY14" fmla="*/ 171545 h 183546"/>
                <a:gd name="connsiteX15" fmla="*/ 80010 w 140970"/>
                <a:gd name="connsiteY15" fmla="*/ 183547 h 183546"/>
                <a:gd name="connsiteX16" fmla="*/ 0 w 140970"/>
                <a:gd name="connsiteY16" fmla="*/ 183547 h 183546"/>
                <a:gd name="connsiteX17" fmla="*/ 0 w 140970"/>
                <a:gd name="connsiteY17" fmla="*/ 171545 h 183546"/>
                <a:gd name="connsiteX18" fmla="*/ 20288 w 140970"/>
                <a:gd name="connsiteY18" fmla="*/ 169069 h 183546"/>
                <a:gd name="connsiteX19" fmla="*/ 20288 w 140970"/>
                <a:gd name="connsiteY19" fmla="*/ 16859 h 183546"/>
                <a:gd name="connsiteX20" fmla="*/ 69913 w 140970"/>
                <a:gd name="connsiteY20" fmla="*/ 102680 h 183546"/>
                <a:gd name="connsiteX21" fmla="*/ 101346 w 140970"/>
                <a:gd name="connsiteY21" fmla="*/ 90964 h 183546"/>
                <a:gd name="connsiteX22" fmla="*/ 113443 w 140970"/>
                <a:gd name="connsiteY22" fmla="*/ 52578 h 183546"/>
                <a:gd name="connsiteX23" fmla="*/ 102870 w 140970"/>
                <a:gd name="connsiteY23" fmla="*/ 22384 h 183546"/>
                <a:gd name="connsiteX24" fmla="*/ 70104 w 140970"/>
                <a:gd name="connsiteY24" fmla="*/ 13240 h 183546"/>
                <a:gd name="connsiteX25" fmla="*/ 53435 w 140970"/>
                <a:gd name="connsiteY25" fmla="*/ 14192 h 183546"/>
                <a:gd name="connsiteX26" fmla="*/ 46292 w 140970"/>
                <a:gd name="connsiteY26" fmla="*/ 14669 h 183546"/>
                <a:gd name="connsiteX27" fmla="*/ 46292 w 140970"/>
                <a:gd name="connsiteY27" fmla="*/ 101537 h 183546"/>
                <a:gd name="connsiteX28" fmla="*/ 69913 w 140970"/>
                <a:gd name="connsiteY28" fmla="*/ 102680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70" h="183546">
                  <a:moveTo>
                    <a:pt x="20288" y="16859"/>
                  </a:moveTo>
                  <a:lnTo>
                    <a:pt x="1238" y="13907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3"/>
                  </a:cubicBezTo>
                  <a:cubicBezTo>
                    <a:pt x="60007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1" y="13240"/>
                  </a:cubicBezTo>
                  <a:cubicBezTo>
                    <a:pt x="136112" y="21908"/>
                    <a:pt x="140970" y="34957"/>
                    <a:pt x="140970" y="52388"/>
                  </a:cubicBezTo>
                  <a:cubicBezTo>
                    <a:pt x="140970" y="65437"/>
                    <a:pt x="137922" y="76772"/>
                    <a:pt x="131921" y="86392"/>
                  </a:cubicBezTo>
                  <a:cubicBezTo>
                    <a:pt x="125921" y="96012"/>
                    <a:pt x="117538" y="103346"/>
                    <a:pt x="106870" y="108395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4"/>
                  </a:cubicBezTo>
                  <a:cubicBezTo>
                    <a:pt x="50673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859"/>
                  </a:lnTo>
                  <a:close/>
                  <a:moveTo>
                    <a:pt x="69913" y="102680"/>
                  </a:moveTo>
                  <a:cubicBezTo>
                    <a:pt x="82772" y="102680"/>
                    <a:pt x="93250" y="98774"/>
                    <a:pt x="101346" y="90964"/>
                  </a:cubicBezTo>
                  <a:cubicBezTo>
                    <a:pt x="109442" y="83153"/>
                    <a:pt x="113443" y="70295"/>
                    <a:pt x="113443" y="52578"/>
                  </a:cubicBezTo>
                  <a:cubicBezTo>
                    <a:pt x="113443" y="38576"/>
                    <a:pt x="109918" y="28480"/>
                    <a:pt x="102870" y="22384"/>
                  </a:cubicBezTo>
                  <a:cubicBezTo>
                    <a:pt x="95821" y="16288"/>
                    <a:pt x="84963" y="13240"/>
                    <a:pt x="70104" y="13240"/>
                  </a:cubicBezTo>
                  <a:cubicBezTo>
                    <a:pt x="64865" y="13240"/>
                    <a:pt x="59341" y="13621"/>
                    <a:pt x="53435" y="14192"/>
                  </a:cubicBezTo>
                  <a:cubicBezTo>
                    <a:pt x="49816" y="14478"/>
                    <a:pt x="47434" y="14669"/>
                    <a:pt x="46292" y="14669"/>
                  </a:cubicBezTo>
                  <a:lnTo>
                    <a:pt x="46292" y="101537"/>
                  </a:lnTo>
                  <a:cubicBezTo>
                    <a:pt x="51054" y="102299"/>
                    <a:pt x="58865" y="102680"/>
                    <a:pt x="69913" y="1026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1FA50C1-B9C0-3B30-D0EC-505FA4285019}"/>
                </a:ext>
              </a:extLst>
            </p:cNvPr>
            <p:cNvSpPr/>
            <p:nvPr/>
          </p:nvSpPr>
          <p:spPr>
            <a:xfrm>
              <a:off x="12467367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2 w 137541"/>
                <a:gd name="connsiteY24" fmla="*/ 2953 h 141350"/>
                <a:gd name="connsiteX25" fmla="*/ 122872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774" y="126492"/>
                    <a:pt x="88011" y="131159"/>
                    <a:pt x="79915" y="135255"/>
                  </a:cubicBezTo>
                  <a:cubicBezTo>
                    <a:pt x="71818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580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454CFDA-F8B0-A23A-A783-8E992DE1C211}"/>
                </a:ext>
              </a:extLst>
            </p:cNvPr>
            <p:cNvSpPr/>
            <p:nvPr/>
          </p:nvSpPr>
          <p:spPr>
            <a:xfrm>
              <a:off x="12612814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8 h 203168"/>
                <a:gd name="connsiteX23" fmla="*/ 99917 w 138779"/>
                <a:gd name="connsiteY23" fmla="*/ 174784 h 203168"/>
                <a:gd name="connsiteX24" fmla="*/ 111443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108" y="63341"/>
                    <a:pt x="112205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5"/>
                    <a:pt x="49054" y="186404"/>
                    <a:pt x="53721" y="187833"/>
                  </a:cubicBezTo>
                  <a:cubicBezTo>
                    <a:pt x="58388" y="189262"/>
                    <a:pt x="63627" y="189928"/>
                    <a:pt x="69533" y="189928"/>
                  </a:cubicBezTo>
                  <a:cubicBezTo>
                    <a:pt x="82106" y="189928"/>
                    <a:pt x="92202" y="184880"/>
                    <a:pt x="99917" y="174784"/>
                  </a:cubicBezTo>
                  <a:cubicBezTo>
                    <a:pt x="107537" y="164687"/>
                    <a:pt x="111443" y="149924"/>
                    <a:pt x="111443" y="130493"/>
                  </a:cubicBezTo>
                  <a:cubicBezTo>
                    <a:pt x="111443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5"/>
                    <a:pt x="63341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4D1642D-2513-A027-2970-F586A4D1399D}"/>
                </a:ext>
              </a:extLst>
            </p:cNvPr>
            <p:cNvSpPr/>
            <p:nvPr/>
          </p:nvSpPr>
          <p:spPr>
            <a:xfrm>
              <a:off x="12770834" y="7044563"/>
              <a:ext cx="66103" cy="200501"/>
            </a:xfrm>
            <a:custGeom>
              <a:avLst/>
              <a:gdLst>
                <a:gd name="connsiteX0" fmla="*/ 19812 w 66103"/>
                <a:gd name="connsiteY0" fmla="*/ 17812 h 200501"/>
                <a:gd name="connsiteX1" fmla="*/ 0 w 66103"/>
                <a:gd name="connsiteY1" fmla="*/ 15145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5130096-4340-CBA9-E31C-B570188F5A8B}"/>
                </a:ext>
              </a:extLst>
            </p:cNvPr>
            <p:cNvSpPr/>
            <p:nvPr/>
          </p:nvSpPr>
          <p:spPr>
            <a:xfrm>
              <a:off x="12853606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332F8BE-D33C-9289-7D3C-250CBA0D7E9A}"/>
                </a:ext>
              </a:extLst>
            </p:cNvPr>
            <p:cNvSpPr/>
            <p:nvPr/>
          </p:nvSpPr>
          <p:spPr>
            <a:xfrm>
              <a:off x="12932947" y="7105427"/>
              <a:ext cx="107158" cy="142303"/>
            </a:xfrm>
            <a:custGeom>
              <a:avLst/>
              <a:gdLst>
                <a:gd name="connsiteX0" fmla="*/ 7908 w 107158"/>
                <a:gd name="connsiteY0" fmla="*/ 35719 h 142303"/>
                <a:gd name="connsiteX1" fmla="*/ 31435 w 107158"/>
                <a:gd name="connsiteY1" fmla="*/ 9620 h 142303"/>
                <a:gd name="connsiteX2" fmla="*/ 68773 w 107158"/>
                <a:gd name="connsiteY2" fmla="*/ 0 h 142303"/>
                <a:gd name="connsiteX3" fmla="*/ 86871 w 107158"/>
                <a:gd name="connsiteY3" fmla="*/ 2000 h 142303"/>
                <a:gd name="connsiteX4" fmla="*/ 104968 w 107158"/>
                <a:gd name="connsiteY4" fmla="*/ 7429 h 142303"/>
                <a:gd name="connsiteX5" fmla="*/ 104016 w 107158"/>
                <a:gd name="connsiteY5" fmla="*/ 45149 h 142303"/>
                <a:gd name="connsiteX6" fmla="*/ 88109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908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908" y="35719"/>
                  </a:moveTo>
                  <a:cubicBezTo>
                    <a:pt x="13242" y="24765"/>
                    <a:pt x="21053" y="16097"/>
                    <a:pt x="31435" y="9620"/>
                  </a:cubicBezTo>
                  <a:cubicBezTo>
                    <a:pt x="41817" y="3143"/>
                    <a:pt x="54200" y="0"/>
                    <a:pt x="68773" y="0"/>
                  </a:cubicBezTo>
                  <a:cubicBezTo>
                    <a:pt x="75822" y="0"/>
                    <a:pt x="81822" y="667"/>
                    <a:pt x="86871" y="2000"/>
                  </a:cubicBezTo>
                  <a:cubicBezTo>
                    <a:pt x="91919" y="3334"/>
                    <a:pt x="97920" y="5144"/>
                    <a:pt x="104968" y="7429"/>
                  </a:cubicBezTo>
                  <a:lnTo>
                    <a:pt x="104016" y="45149"/>
                  </a:lnTo>
                  <a:lnTo>
                    <a:pt x="88109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384" y="97822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908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3910204-F9F7-12A1-FC3C-EEBD2F21AA38}"/>
                </a:ext>
              </a:extLst>
            </p:cNvPr>
            <p:cNvSpPr/>
            <p:nvPr/>
          </p:nvSpPr>
          <p:spPr>
            <a:xfrm>
              <a:off x="13061251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4 w 120205"/>
                <a:gd name="connsiteY9" fmla="*/ 81153 h 211455"/>
                <a:gd name="connsiteX10" fmla="*/ 36767 w 120205"/>
                <a:gd name="connsiteY10" fmla="*/ 73343 h 211455"/>
                <a:gd name="connsiteX11" fmla="*/ 59246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1 w 120205"/>
                <a:gd name="connsiteY23" fmla="*/ 205359 h 211455"/>
                <a:gd name="connsiteX24" fmla="*/ 40862 w 120205"/>
                <a:gd name="connsiteY24" fmla="*/ 211455 h 211455"/>
                <a:gd name="connsiteX25" fmla="*/ 11621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534 w 120205"/>
                <a:gd name="connsiteY37" fmla="*/ 4382 h 211455"/>
                <a:gd name="connsiteX38" fmla="*/ 83820 w 120205"/>
                <a:gd name="connsiteY38" fmla="*/ 0 h 211455"/>
                <a:gd name="connsiteX39" fmla="*/ 96583 w 120205"/>
                <a:gd name="connsiteY39" fmla="*/ 0 h 211455"/>
                <a:gd name="connsiteX40" fmla="*/ 97060 w 120205"/>
                <a:gd name="connsiteY40" fmla="*/ 7144 h 211455"/>
                <a:gd name="connsiteX41" fmla="*/ 92012 w 120205"/>
                <a:gd name="connsiteY41" fmla="*/ 27242 h 211455"/>
                <a:gd name="connsiteX42" fmla="*/ 77819 w 120205"/>
                <a:gd name="connsiteY42" fmla="*/ 42005 h 211455"/>
                <a:gd name="connsiteX43" fmla="*/ 56864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4 w 120205"/>
                <a:gd name="connsiteY46" fmla="*/ 181642 h 211455"/>
                <a:gd name="connsiteX47" fmla="*/ 81344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5" y="89916"/>
                    <a:pt x="60865" y="88868"/>
                    <a:pt x="53435" y="88868"/>
                  </a:cubicBezTo>
                  <a:cubicBezTo>
                    <a:pt x="45149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4" y="81153"/>
                  </a:cubicBezTo>
                  <a:cubicBezTo>
                    <a:pt x="22670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6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1" y="205359"/>
                  </a:cubicBezTo>
                  <a:cubicBezTo>
                    <a:pt x="57817" y="209455"/>
                    <a:pt x="49816" y="211455"/>
                    <a:pt x="40862" y="211455"/>
                  </a:cubicBezTo>
                  <a:cubicBezTo>
                    <a:pt x="29147" y="211455"/>
                    <a:pt x="19336" y="208026"/>
                    <a:pt x="11621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627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965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625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87" name="Graphic 152">
            <a:extLst>
              <a:ext uri="{FF2B5EF4-FFF2-40B4-BE49-F238E27FC236}">
                <a16:creationId xmlns:a16="http://schemas.microsoft.com/office/drawing/2014/main" id="{E1D9F592-93EF-2CFC-66EE-BFBFA01E791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57809" y="6465278"/>
            <a:ext cx="975064" cy="2664845"/>
            <a:chOff x="11010900" y="5504656"/>
            <a:chExt cx="2359628" cy="2724721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79CF8D4-E860-AD87-47F7-231A2503DD52}"/>
                </a:ext>
              </a:extLst>
            </p:cNvPr>
            <p:cNvSpPr/>
            <p:nvPr/>
          </p:nvSpPr>
          <p:spPr>
            <a:xfrm>
              <a:off x="11010900" y="5504656"/>
              <a:ext cx="1179814" cy="2724721"/>
            </a:xfrm>
            <a:custGeom>
              <a:avLst/>
              <a:gdLst>
                <a:gd name="connsiteX0" fmla="*/ 1179862 w 1179861"/>
                <a:gd name="connsiteY0" fmla="*/ 0 h 2724721"/>
                <a:gd name="connsiteX1" fmla="*/ 144685 w 1179861"/>
                <a:gd name="connsiteY1" fmla="*/ 597599 h 2724721"/>
                <a:gd name="connsiteX2" fmla="*/ 0 w 1179861"/>
                <a:gd name="connsiteY2" fmla="*/ 848297 h 2724721"/>
                <a:gd name="connsiteX3" fmla="*/ 0 w 1179861"/>
                <a:gd name="connsiteY3" fmla="*/ 1876425 h 2724721"/>
                <a:gd name="connsiteX4" fmla="*/ 144685 w 1179861"/>
                <a:gd name="connsiteY4" fmla="*/ 2127123 h 2724721"/>
                <a:gd name="connsiteX5" fmla="*/ 1179767 w 1179861"/>
                <a:gd name="connsiteY5" fmla="*/ 2724722 h 2724721"/>
                <a:gd name="connsiteX6" fmla="*/ 1179767 w 1179861"/>
                <a:gd name="connsiteY6" fmla="*/ 0 h 27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861" h="2724721">
                  <a:moveTo>
                    <a:pt x="1179862" y="0"/>
                  </a:moveTo>
                  <a:lnTo>
                    <a:pt x="144685" y="597599"/>
                  </a:lnTo>
                  <a:cubicBezTo>
                    <a:pt x="55150" y="649319"/>
                    <a:pt x="0" y="744855"/>
                    <a:pt x="0" y="848297"/>
                  </a:cubicBezTo>
                  <a:lnTo>
                    <a:pt x="0" y="1876425"/>
                  </a:lnTo>
                  <a:cubicBezTo>
                    <a:pt x="0" y="1979867"/>
                    <a:pt x="55150" y="2075402"/>
                    <a:pt x="144685" y="2127123"/>
                  </a:cubicBezTo>
                  <a:lnTo>
                    <a:pt x="1179767" y="2724722"/>
                  </a:lnTo>
                  <a:lnTo>
                    <a:pt x="11797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91">
              <a:extLst>
                <a:ext uri="{FF2B5EF4-FFF2-40B4-BE49-F238E27FC236}">
                  <a16:creationId xmlns:a16="http://schemas.microsoft.com/office/drawing/2014/main" id="{BD65224D-DFE7-0E2F-5DEB-D4F720237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761" y="5504656"/>
              <a:ext cx="1179766" cy="2724721"/>
            </a:xfrm>
            <a:custGeom>
              <a:avLst/>
              <a:gdLst>
                <a:gd name="T0" fmla="*/ 0 w 1179766"/>
                <a:gd name="T1" fmla="*/ 0 h 2724721"/>
                <a:gd name="T2" fmla="*/ 1035082 w 1179766"/>
                <a:gd name="T3" fmla="*/ 597599 h 2724721"/>
                <a:gd name="T4" fmla="*/ 1179766 w 1179766"/>
                <a:gd name="T5" fmla="*/ 848297 h 2724721"/>
                <a:gd name="T6" fmla="*/ 1179766 w 1179766"/>
                <a:gd name="T7" fmla="*/ 1876425 h 2724721"/>
                <a:gd name="T8" fmla="*/ 1035082 w 1179766"/>
                <a:gd name="T9" fmla="*/ 2127123 h 2724721"/>
                <a:gd name="T10" fmla="*/ 0 w 1179766"/>
                <a:gd name="T11" fmla="*/ 2724722 h 2724721"/>
                <a:gd name="T12" fmla="*/ 0 w 1179766"/>
                <a:gd name="T13" fmla="*/ 0 h 2724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766" h="2724721">
                  <a:moveTo>
                    <a:pt x="0" y="0"/>
                  </a:moveTo>
                  <a:lnTo>
                    <a:pt x="1035082" y="597599"/>
                  </a:lnTo>
                  <a:cubicBezTo>
                    <a:pt x="1124617" y="649319"/>
                    <a:pt x="1179766" y="744855"/>
                    <a:pt x="1179766" y="848297"/>
                  </a:cubicBezTo>
                  <a:lnTo>
                    <a:pt x="1179766" y="1876425"/>
                  </a:lnTo>
                  <a:cubicBezTo>
                    <a:pt x="1179766" y="1979867"/>
                    <a:pt x="1124617" y="2075402"/>
                    <a:pt x="1035082" y="2127123"/>
                  </a:cubicBezTo>
                  <a:lnTo>
                    <a:pt x="0" y="2724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5634" y="5758301"/>
            <a:ext cx="2765960" cy="2238950"/>
          </a:xfrm>
        </p:spPr>
        <p:txBody>
          <a:bodyPr anchor="b">
            <a:normAutofit/>
          </a:bodyPr>
          <a:lstStyle>
            <a:lvl1pPr algn="l">
              <a:defRPr sz="2727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5634" y="8337908"/>
            <a:ext cx="2765960" cy="74567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40">
                <a:solidFill>
                  <a:schemeClr val="bg1"/>
                </a:solidFill>
              </a:defRPr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0" name="Date Placeholder 9">
            <a:extLst>
              <a:ext uri="{FF2B5EF4-FFF2-40B4-BE49-F238E27FC236}">
                <a16:creationId xmlns:a16="http://schemas.microsoft.com/office/drawing/2014/main" id="{CE0CEE67-9357-5360-AAA5-788DE0CAB3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0616" y="8916981"/>
            <a:ext cx="1454725" cy="536930"/>
          </a:xfrm>
        </p:spPr>
        <p:txBody>
          <a:bodyPr/>
          <a:lstStyle>
            <a:lvl1pPr algn="l">
              <a:defRPr sz="909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06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NSP Mulțumim">
    <p:bg>
      <p:bgPr>
        <a:solidFill>
          <a:srgbClr val="00B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3282FB-6A8C-949B-E95C-54AEDBD49187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1E65026-CEAF-B3C5-B634-6F685342C84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19B300EC-9B9D-975D-B6BF-33646EAAD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7183900"/>
            <a:ext cx="2330413" cy="51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727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32448930-CE03-5CEF-35BD-7E472A018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8338124"/>
            <a:ext cx="3361818" cy="49911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AD2C5D88-E480-92D5-28C3-310081F92D9E}"/>
              </a:ext>
            </a:extLst>
          </p:cNvPr>
          <p:cNvGrpSpPr/>
          <p:nvPr/>
        </p:nvGrpSpPr>
        <p:grpSpPr>
          <a:xfrm>
            <a:off x="342498" y="853114"/>
            <a:ext cx="1159581" cy="112761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B8F3C7E9-004A-530E-030E-923E50F7F6B5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1B85CBC-C167-9287-C264-19791ADE32DC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7849A2D0-7864-AA19-BACC-40005AC761F4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EC480B0-39A1-ADF9-F6BA-F9BDDEAD5869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D5AE8663-86A1-D574-2BFE-8C6DD52A710E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364F017E-5487-2A6C-704C-C4DA579DCB22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B1DB3D4-1F12-54BC-4B08-3DFEBF4E407F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587CDAD-16AC-B61B-2BCE-88AF3EF4D549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7AEE102-0516-4E27-00EE-9CE0DBCC3D32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B0C2946-5788-F1D7-C102-F20D8138AF01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337E489-7F44-32D5-FF13-7087C322666E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BD3D7F89-0733-A2DC-EBC6-C55D4B598099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CE4496B-5D27-01D8-10D4-50309EBF9B5B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6706F8C-58EA-EBA0-A342-0F40BB7EF108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C965B16-A210-ACE5-DEBF-1AB158BD135A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9B24F22-5109-6EF8-09E5-9C3FFDCBB3A2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5C3F8DE1-77FA-F197-E6A3-5762D0497C6C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8C553D7-36D7-41A6-6698-A7F3B0DF1C3A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8872746-FF98-FA66-957D-0C3687FFBDC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839CEBC-08C0-FC1F-611F-9AEE738DB53B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F92EE20-904F-D5A1-B213-0FF7DA7DD76F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3C560AE-44F9-C578-E748-EFA136A486EE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E9BE9B5-A4EE-582A-C457-52F49764D2CB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E799AF8-793E-4D8A-31E9-605D561AE300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6171796-6244-C276-618B-0CC0DBB94196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6863983-83C7-0654-8BFC-34BD89A65847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D0CB2AE-7D75-11D7-0612-5DD1651FC6EA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1488FB5-C9AC-DD8E-C874-73F6BC71B7E1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82604AEB-DB6D-98AC-B848-BEEB62703E16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1DF895AF-7D07-23FF-B436-381E8CCCEF5F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1E469BAA-2BC8-AD2B-E30D-6D02B2415083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610E8A6A-9FA9-06A5-ACD7-B4E1BFA4F513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B4D899E-2057-1183-6035-31C3D331A10B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307BBB0D-7F0A-6D62-4189-9612A21496CD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C9B44506-EF98-F1E2-D86F-500A91E82D8E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98ABF1CE-5031-1181-5216-0247587579C7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72DF1379-AA7D-6089-5A15-C844A4495B3D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D570A02F-E8E1-C303-DE1D-8DAEDAA2EF2C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B40AD38C-8F2B-3749-A0A1-DFE7A6155A00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C7484C45-37CD-4B46-1DF6-362B4576E23E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26C5FFE3-B464-2D8A-4AE8-F540E93475DA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BBD9CAC4-81DE-E137-591B-4BD7970B4A47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D0AB104-1908-7265-5FC5-F007B52060B5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4">
            <a:extLst>
              <a:ext uri="{FF2B5EF4-FFF2-40B4-BE49-F238E27FC236}">
                <a16:creationId xmlns:a16="http://schemas.microsoft.com/office/drawing/2014/main" id="{4398CDEF-4373-E346-B184-F9E968C93B66}"/>
              </a:ext>
            </a:extLst>
          </p:cNvPr>
          <p:cNvGrpSpPr>
            <a:grpSpLocks noChangeAspect="1"/>
          </p:cNvGrpSpPr>
          <p:nvPr/>
        </p:nvGrpSpPr>
        <p:grpSpPr>
          <a:xfrm>
            <a:off x="5961901" y="1022152"/>
            <a:ext cx="817753" cy="740394"/>
            <a:chOff x="11201400" y="6490494"/>
            <a:chExt cx="1980057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D54EE75-5FC2-70CB-2232-CED5B69CA9A2}"/>
                </a:ext>
              </a:extLst>
            </p:cNvPr>
            <p:cNvSpPr/>
            <p:nvPr/>
          </p:nvSpPr>
          <p:spPr>
            <a:xfrm>
              <a:off x="11201400" y="6509067"/>
              <a:ext cx="139065" cy="181832"/>
            </a:xfrm>
            <a:custGeom>
              <a:avLst/>
              <a:gdLst>
                <a:gd name="connsiteX0" fmla="*/ 20288 w 139065"/>
                <a:gd name="connsiteY0" fmla="*/ 15240 h 181832"/>
                <a:gd name="connsiteX1" fmla="*/ 476 w 139065"/>
                <a:gd name="connsiteY1" fmla="*/ 12287 h 181832"/>
                <a:gd name="connsiteX2" fmla="*/ 476 w 139065"/>
                <a:gd name="connsiteY2" fmla="*/ 0 h 181832"/>
                <a:gd name="connsiteX3" fmla="*/ 70676 w 139065"/>
                <a:gd name="connsiteY3" fmla="*/ 0 h 181832"/>
                <a:gd name="connsiteX4" fmla="*/ 70676 w 139065"/>
                <a:gd name="connsiteY4" fmla="*/ 12192 h 181832"/>
                <a:gd name="connsiteX5" fmla="*/ 46482 w 139065"/>
                <a:gd name="connsiteY5" fmla="*/ 15240 h 181832"/>
                <a:gd name="connsiteX6" fmla="*/ 46482 w 139065"/>
                <a:gd name="connsiteY6" fmla="*/ 167450 h 181832"/>
                <a:gd name="connsiteX7" fmla="*/ 109633 w 139065"/>
                <a:gd name="connsiteY7" fmla="*/ 165259 h 181832"/>
                <a:gd name="connsiteX8" fmla="*/ 124111 w 139065"/>
                <a:gd name="connsiteY8" fmla="*/ 124111 h 181832"/>
                <a:gd name="connsiteX9" fmla="*/ 139065 w 139065"/>
                <a:gd name="connsiteY9" fmla="*/ 126302 h 181832"/>
                <a:gd name="connsiteX10" fmla="*/ 130493 w 139065"/>
                <a:gd name="connsiteY10" fmla="*/ 181832 h 181832"/>
                <a:gd name="connsiteX11" fmla="*/ 0 w 139065"/>
                <a:gd name="connsiteY11" fmla="*/ 181832 h 181832"/>
                <a:gd name="connsiteX12" fmla="*/ 0 w 139065"/>
                <a:gd name="connsiteY12" fmla="*/ 169831 h 181832"/>
                <a:gd name="connsiteX13" fmla="*/ 20288 w 139065"/>
                <a:gd name="connsiteY13" fmla="*/ 167354 h 181832"/>
                <a:gd name="connsiteX14" fmla="*/ 20288 w 139065"/>
                <a:gd name="connsiteY14" fmla="*/ 15240 h 18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065" h="181832">
                  <a:moveTo>
                    <a:pt x="20288" y="15240"/>
                  </a:moveTo>
                  <a:lnTo>
                    <a:pt x="476" y="12287"/>
                  </a:lnTo>
                  <a:lnTo>
                    <a:pt x="476" y="0"/>
                  </a:lnTo>
                  <a:lnTo>
                    <a:pt x="70676" y="0"/>
                  </a:lnTo>
                  <a:lnTo>
                    <a:pt x="70676" y="12192"/>
                  </a:lnTo>
                  <a:lnTo>
                    <a:pt x="46482" y="15240"/>
                  </a:lnTo>
                  <a:lnTo>
                    <a:pt x="46482" y="167450"/>
                  </a:lnTo>
                  <a:lnTo>
                    <a:pt x="109633" y="165259"/>
                  </a:lnTo>
                  <a:lnTo>
                    <a:pt x="124111" y="124111"/>
                  </a:lnTo>
                  <a:lnTo>
                    <a:pt x="139065" y="126302"/>
                  </a:lnTo>
                  <a:lnTo>
                    <a:pt x="130493" y="181832"/>
                  </a:lnTo>
                  <a:lnTo>
                    <a:pt x="0" y="181832"/>
                  </a:lnTo>
                  <a:lnTo>
                    <a:pt x="0" y="169831"/>
                  </a:lnTo>
                  <a:lnTo>
                    <a:pt x="20288" y="167354"/>
                  </a:lnTo>
                  <a:lnTo>
                    <a:pt x="20288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90A8D1E-9768-CBE6-5212-036CDF402654}"/>
                </a:ext>
              </a:extLst>
            </p:cNvPr>
            <p:cNvSpPr/>
            <p:nvPr/>
          </p:nvSpPr>
          <p:spPr>
            <a:xfrm>
              <a:off x="11355705" y="6552120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0 h 141541"/>
                <a:gd name="connsiteX3" fmla="*/ 78962 w 120205"/>
                <a:gd name="connsiteY3" fmla="*/ 31623 h 141541"/>
                <a:gd name="connsiteX4" fmla="*/ 70485 w 120205"/>
                <a:gd name="connsiteY4" fmla="*/ 21908 h 141541"/>
                <a:gd name="connsiteX5" fmla="*/ 53435 w 120205"/>
                <a:gd name="connsiteY5" fmla="*/ 18860 h 141541"/>
                <a:gd name="connsiteX6" fmla="*/ 31051 w 120205"/>
                <a:gd name="connsiteY6" fmla="*/ 22384 h 141541"/>
                <a:gd name="connsiteX7" fmla="*/ 11335 w 120205"/>
                <a:gd name="connsiteY7" fmla="*/ 31051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1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69" y="18860"/>
                    <a:pt x="53435" y="18860"/>
                  </a:cubicBezTo>
                  <a:cubicBezTo>
                    <a:pt x="45148" y="18860"/>
                    <a:pt x="37624" y="20003"/>
                    <a:pt x="31051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682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A025668-83E6-5E42-3BDE-8AB5A9114DCC}"/>
                </a:ext>
              </a:extLst>
            </p:cNvPr>
            <p:cNvSpPr/>
            <p:nvPr/>
          </p:nvSpPr>
          <p:spPr>
            <a:xfrm>
              <a:off x="11481625" y="6490494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9 h 203168"/>
                <a:gd name="connsiteX23" fmla="*/ 99917 w 138779"/>
                <a:gd name="connsiteY23" fmla="*/ 174784 h 203168"/>
                <a:gd name="connsiteX24" fmla="*/ 111442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1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5" y="68104"/>
                  </a:cubicBezTo>
                  <a:cubicBezTo>
                    <a:pt x="120206" y="72866"/>
                    <a:pt x="126683" y="80201"/>
                    <a:pt x="131540" y="90107"/>
                  </a:cubicBezTo>
                  <a:cubicBezTo>
                    <a:pt x="136398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4" y="186500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1" y="202025"/>
                    <a:pt x="36957" y="199835"/>
                  </a:cubicBezTo>
                  <a:cubicBezTo>
                    <a:pt x="27622" y="197644"/>
                    <a:pt x="22003" y="195644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8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4"/>
                    <a:pt x="49054" y="186404"/>
                    <a:pt x="53721" y="187833"/>
                  </a:cubicBezTo>
                  <a:cubicBezTo>
                    <a:pt x="58388" y="189262"/>
                    <a:pt x="63627" y="189929"/>
                    <a:pt x="69533" y="189929"/>
                  </a:cubicBezTo>
                  <a:cubicBezTo>
                    <a:pt x="82106" y="189929"/>
                    <a:pt x="92202" y="184880"/>
                    <a:pt x="99917" y="174784"/>
                  </a:cubicBezTo>
                  <a:cubicBezTo>
                    <a:pt x="107633" y="164687"/>
                    <a:pt x="111442" y="149924"/>
                    <a:pt x="111442" y="130493"/>
                  </a:cubicBezTo>
                  <a:cubicBezTo>
                    <a:pt x="111442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6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D576F1C-724B-E5DC-F6B6-AA2BBBE1672D}"/>
                </a:ext>
              </a:extLst>
            </p:cNvPr>
            <p:cNvSpPr/>
            <p:nvPr/>
          </p:nvSpPr>
          <p:spPr>
            <a:xfrm>
              <a:off x="11641645" y="6551454"/>
              <a:ext cx="126491" cy="142112"/>
            </a:xfrm>
            <a:custGeom>
              <a:avLst/>
              <a:gdLst>
                <a:gd name="connsiteX0" fmla="*/ 9049 w 126491"/>
                <a:gd name="connsiteY0" fmla="*/ 33052 h 142112"/>
                <a:gd name="connsiteX1" fmla="*/ 32861 w 126491"/>
                <a:gd name="connsiteY1" fmla="*/ 8477 h 142112"/>
                <a:gd name="connsiteX2" fmla="*/ 64579 w 126491"/>
                <a:gd name="connsiteY2" fmla="*/ 0 h 142112"/>
                <a:gd name="connsiteX3" fmla="*/ 110966 w 126491"/>
                <a:gd name="connsiteY3" fmla="*/ 19526 h 142112"/>
                <a:gd name="connsiteX4" fmla="*/ 126492 w 126491"/>
                <a:gd name="connsiteY4" fmla="*/ 70961 h 142112"/>
                <a:gd name="connsiteX5" fmla="*/ 117443 w 126491"/>
                <a:gd name="connsiteY5" fmla="*/ 109347 h 142112"/>
                <a:gd name="connsiteX6" fmla="*/ 93631 w 126491"/>
                <a:gd name="connsiteY6" fmla="*/ 133826 h 142112"/>
                <a:gd name="connsiteX7" fmla="*/ 61913 w 126491"/>
                <a:gd name="connsiteY7" fmla="*/ 142113 h 142112"/>
                <a:gd name="connsiteX8" fmla="*/ 15526 w 126491"/>
                <a:gd name="connsiteY8" fmla="*/ 122492 h 142112"/>
                <a:gd name="connsiteX9" fmla="*/ 0 w 126491"/>
                <a:gd name="connsiteY9" fmla="*/ 71056 h 142112"/>
                <a:gd name="connsiteX10" fmla="*/ 9049 w 126491"/>
                <a:gd name="connsiteY10" fmla="*/ 33052 h 142112"/>
                <a:gd name="connsiteX11" fmla="*/ 89344 w 126491"/>
                <a:gd name="connsiteY11" fmla="*/ 114300 h 142112"/>
                <a:gd name="connsiteX12" fmla="*/ 98393 w 126491"/>
                <a:gd name="connsiteY12" fmla="*/ 72962 h 142112"/>
                <a:gd name="connsiteX13" fmla="*/ 90106 w 126491"/>
                <a:gd name="connsiteY13" fmla="*/ 29908 h 142112"/>
                <a:gd name="connsiteX14" fmla="*/ 63437 w 126491"/>
                <a:gd name="connsiteY14" fmla="*/ 14002 h 142112"/>
                <a:gd name="connsiteX15" fmla="*/ 37338 w 126491"/>
                <a:gd name="connsiteY15" fmla="*/ 27908 h 142112"/>
                <a:gd name="connsiteX16" fmla="*/ 28194 w 126491"/>
                <a:gd name="connsiteY16" fmla="*/ 69247 h 142112"/>
                <a:gd name="connsiteX17" fmla="*/ 36767 w 126491"/>
                <a:gd name="connsiteY17" fmla="*/ 112300 h 142112"/>
                <a:gd name="connsiteX18" fmla="*/ 63437 w 126491"/>
                <a:gd name="connsiteY18" fmla="*/ 128207 h 142112"/>
                <a:gd name="connsiteX19" fmla="*/ 89344 w 126491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1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861" y="8477"/>
                  </a:cubicBezTo>
                  <a:cubicBezTo>
                    <a:pt x="42767" y="2857"/>
                    <a:pt x="53340" y="0"/>
                    <a:pt x="64579" y="0"/>
                  </a:cubicBezTo>
                  <a:cubicBezTo>
                    <a:pt x="85153" y="0"/>
                    <a:pt x="100584" y="6477"/>
                    <a:pt x="110966" y="19526"/>
                  </a:cubicBezTo>
                  <a:cubicBezTo>
                    <a:pt x="121348" y="32575"/>
                    <a:pt x="126492" y="49720"/>
                    <a:pt x="126492" y="70961"/>
                  </a:cubicBezTo>
                  <a:cubicBezTo>
                    <a:pt x="126492" y="85820"/>
                    <a:pt x="123444" y="98584"/>
                    <a:pt x="117443" y="109347"/>
                  </a:cubicBezTo>
                  <a:cubicBezTo>
                    <a:pt x="111442" y="120110"/>
                    <a:pt x="103442" y="128302"/>
                    <a:pt x="93631" y="133826"/>
                  </a:cubicBezTo>
                  <a:cubicBezTo>
                    <a:pt x="83725" y="139351"/>
                    <a:pt x="73152" y="142113"/>
                    <a:pt x="61913" y="142113"/>
                  </a:cubicBezTo>
                  <a:cubicBezTo>
                    <a:pt x="41339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147" y="37148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8140A20-E2F8-BA51-A9F3-12A54EC00185}"/>
                </a:ext>
              </a:extLst>
            </p:cNvPr>
            <p:cNvSpPr/>
            <p:nvPr/>
          </p:nvSpPr>
          <p:spPr>
            <a:xfrm>
              <a:off x="11790807" y="6551358"/>
              <a:ext cx="95535" cy="139541"/>
            </a:xfrm>
            <a:custGeom>
              <a:avLst/>
              <a:gdLst>
                <a:gd name="connsiteX0" fmla="*/ 95 w 95535"/>
                <a:gd name="connsiteY0" fmla="*/ 127635 h 139541"/>
                <a:gd name="connsiteX1" fmla="*/ 18478 w 95535"/>
                <a:gd name="connsiteY1" fmla="*/ 126206 h 139541"/>
                <a:gd name="connsiteX2" fmla="*/ 18478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635"/>
                  </a:moveTo>
                  <a:lnTo>
                    <a:pt x="18478" y="126206"/>
                  </a:lnTo>
                  <a:lnTo>
                    <a:pt x="18478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718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398E203-2A06-0363-32FB-3EB20565E082}"/>
                </a:ext>
              </a:extLst>
            </p:cNvPr>
            <p:cNvSpPr/>
            <p:nvPr/>
          </p:nvSpPr>
          <p:spPr>
            <a:xfrm>
              <a:off x="11902344" y="6552120"/>
              <a:ext cx="120300" cy="141541"/>
            </a:xfrm>
            <a:custGeom>
              <a:avLst/>
              <a:gdLst>
                <a:gd name="connsiteX0" fmla="*/ 23241 w 120300"/>
                <a:gd name="connsiteY0" fmla="*/ 68199 h 141541"/>
                <a:gd name="connsiteX1" fmla="*/ 81534 w 120300"/>
                <a:gd name="connsiteY1" fmla="*/ 56579 h 141541"/>
                <a:gd name="connsiteX2" fmla="*/ 81534 w 120300"/>
                <a:gd name="connsiteY2" fmla="*/ 49720 h 141541"/>
                <a:gd name="connsiteX3" fmla="*/ 79058 w 120300"/>
                <a:gd name="connsiteY3" fmla="*/ 31623 h 141541"/>
                <a:gd name="connsiteX4" fmla="*/ 70580 w 120300"/>
                <a:gd name="connsiteY4" fmla="*/ 21908 h 141541"/>
                <a:gd name="connsiteX5" fmla="*/ 53531 w 120300"/>
                <a:gd name="connsiteY5" fmla="*/ 18860 h 141541"/>
                <a:gd name="connsiteX6" fmla="*/ 31147 w 120300"/>
                <a:gd name="connsiteY6" fmla="*/ 22384 h 141541"/>
                <a:gd name="connsiteX7" fmla="*/ 11430 w 120300"/>
                <a:gd name="connsiteY7" fmla="*/ 31051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6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1 w 120300"/>
                <a:gd name="connsiteY23" fmla="*/ 135446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199 h 141541"/>
                <a:gd name="connsiteX28" fmla="*/ 66294 w 120300"/>
                <a:gd name="connsiteY28" fmla="*/ 120968 h 141541"/>
                <a:gd name="connsiteX29" fmla="*/ 81439 w 120300"/>
                <a:gd name="connsiteY29" fmla="*/ 111633 h 141541"/>
                <a:gd name="connsiteX30" fmla="*/ 81439 w 120300"/>
                <a:gd name="connsiteY30" fmla="*/ 69533 h 141541"/>
                <a:gd name="connsiteX31" fmla="*/ 41148 w 120300"/>
                <a:gd name="connsiteY31" fmla="*/ 77724 h 141541"/>
                <a:gd name="connsiteX32" fmla="*/ 27527 w 120300"/>
                <a:gd name="connsiteY32" fmla="*/ 99155 h 141541"/>
                <a:gd name="connsiteX33" fmla="*/ 34004 w 120300"/>
                <a:gd name="connsiteY33" fmla="*/ 118586 h 141541"/>
                <a:gd name="connsiteX34" fmla="*/ 51530 w 120300"/>
                <a:gd name="connsiteY34" fmla="*/ 124873 h 141541"/>
                <a:gd name="connsiteX35" fmla="*/ 66294 w 120300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199"/>
                  </a:moveTo>
                  <a:cubicBezTo>
                    <a:pt x="38576" y="60960"/>
                    <a:pt x="58007" y="57055"/>
                    <a:pt x="81534" y="56579"/>
                  </a:cubicBezTo>
                  <a:lnTo>
                    <a:pt x="81534" y="49720"/>
                  </a:lnTo>
                  <a:cubicBezTo>
                    <a:pt x="81534" y="42005"/>
                    <a:pt x="80677" y="36005"/>
                    <a:pt x="79058" y="31623"/>
                  </a:cubicBezTo>
                  <a:cubicBezTo>
                    <a:pt x="77438" y="27242"/>
                    <a:pt x="74581" y="24003"/>
                    <a:pt x="70580" y="21908"/>
                  </a:cubicBezTo>
                  <a:cubicBezTo>
                    <a:pt x="66580" y="19907"/>
                    <a:pt x="60960" y="18860"/>
                    <a:pt x="53531" y="18860"/>
                  </a:cubicBezTo>
                  <a:cubicBezTo>
                    <a:pt x="45244" y="18860"/>
                    <a:pt x="37719" y="20003"/>
                    <a:pt x="31147" y="22384"/>
                  </a:cubicBezTo>
                  <a:cubicBezTo>
                    <a:pt x="24575" y="24765"/>
                    <a:pt x="18002" y="27623"/>
                    <a:pt x="11430" y="31051"/>
                  </a:cubicBezTo>
                  <a:lnTo>
                    <a:pt x="5334" y="18383"/>
                  </a:lnTo>
                  <a:cubicBezTo>
                    <a:pt x="7430" y="16574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6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7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1" y="86773"/>
                    <a:pt x="7906" y="75438"/>
                    <a:pt x="23241" y="68199"/>
                  </a:cubicBezTo>
                  <a:close/>
                  <a:moveTo>
                    <a:pt x="66294" y="120968"/>
                  </a:moveTo>
                  <a:cubicBezTo>
                    <a:pt x="71819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770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BAA3B52-4365-691F-FDFD-8CF27686C1C9}"/>
                </a:ext>
              </a:extLst>
            </p:cNvPr>
            <p:cNvSpPr/>
            <p:nvPr/>
          </p:nvSpPr>
          <p:spPr>
            <a:xfrm>
              <a:off x="12036361" y="6519926"/>
              <a:ext cx="88201" cy="173736"/>
            </a:xfrm>
            <a:custGeom>
              <a:avLst/>
              <a:gdLst>
                <a:gd name="connsiteX0" fmla="*/ 24479 w 88201"/>
                <a:gd name="connsiteY0" fmla="*/ 167069 h 173736"/>
                <a:gd name="connsiteX1" fmla="*/ 17621 w 88201"/>
                <a:gd name="connsiteY1" fmla="*/ 145256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3 h 173736"/>
                <a:gd name="connsiteX22" fmla="*/ 69247 w 88201"/>
                <a:gd name="connsiteY22" fmla="*/ 169545 h 173736"/>
                <a:gd name="connsiteX23" fmla="*/ 45434 w 88201"/>
                <a:gd name="connsiteY23" fmla="*/ 173736 h 173736"/>
                <a:gd name="connsiteX24" fmla="*/ 24479 w 88201"/>
                <a:gd name="connsiteY24" fmla="*/ 167069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048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3"/>
                  </a:lnTo>
                  <a:cubicBezTo>
                    <a:pt x="84296" y="163925"/>
                    <a:pt x="77914" y="166783"/>
                    <a:pt x="69247" y="169545"/>
                  </a:cubicBezTo>
                  <a:cubicBezTo>
                    <a:pt x="60579" y="172307"/>
                    <a:pt x="52578" y="173736"/>
                    <a:pt x="45434" y="173736"/>
                  </a:cubicBezTo>
                  <a:cubicBezTo>
                    <a:pt x="36004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297F4A2-1A15-7DD0-A02D-CF6603358B03}"/>
                </a:ext>
              </a:extLst>
            </p:cNvPr>
            <p:cNvSpPr/>
            <p:nvPr/>
          </p:nvSpPr>
          <p:spPr>
            <a:xfrm>
              <a:off x="12139422" y="6551454"/>
              <a:ext cx="126587" cy="142112"/>
            </a:xfrm>
            <a:custGeom>
              <a:avLst/>
              <a:gdLst>
                <a:gd name="connsiteX0" fmla="*/ 9049 w 126587"/>
                <a:gd name="connsiteY0" fmla="*/ 33052 h 142112"/>
                <a:gd name="connsiteX1" fmla="*/ 32956 w 126587"/>
                <a:gd name="connsiteY1" fmla="*/ 8477 h 142112"/>
                <a:gd name="connsiteX2" fmla="*/ 64675 w 126587"/>
                <a:gd name="connsiteY2" fmla="*/ 0 h 142112"/>
                <a:gd name="connsiteX3" fmla="*/ 111061 w 126587"/>
                <a:gd name="connsiteY3" fmla="*/ 19526 h 142112"/>
                <a:gd name="connsiteX4" fmla="*/ 126587 w 126587"/>
                <a:gd name="connsiteY4" fmla="*/ 70961 h 142112"/>
                <a:gd name="connsiteX5" fmla="*/ 117538 w 126587"/>
                <a:gd name="connsiteY5" fmla="*/ 109347 h 142112"/>
                <a:gd name="connsiteX6" fmla="*/ 93631 w 126587"/>
                <a:gd name="connsiteY6" fmla="*/ 133826 h 142112"/>
                <a:gd name="connsiteX7" fmla="*/ 61913 w 126587"/>
                <a:gd name="connsiteY7" fmla="*/ 142113 h 142112"/>
                <a:gd name="connsiteX8" fmla="*/ 15526 w 126587"/>
                <a:gd name="connsiteY8" fmla="*/ 122492 h 142112"/>
                <a:gd name="connsiteX9" fmla="*/ 0 w 126587"/>
                <a:gd name="connsiteY9" fmla="*/ 71056 h 142112"/>
                <a:gd name="connsiteX10" fmla="*/ 9049 w 126587"/>
                <a:gd name="connsiteY10" fmla="*/ 33052 h 142112"/>
                <a:gd name="connsiteX11" fmla="*/ 89344 w 126587"/>
                <a:gd name="connsiteY11" fmla="*/ 114300 h 142112"/>
                <a:gd name="connsiteX12" fmla="*/ 98393 w 126587"/>
                <a:gd name="connsiteY12" fmla="*/ 72962 h 142112"/>
                <a:gd name="connsiteX13" fmla="*/ 90106 w 126587"/>
                <a:gd name="connsiteY13" fmla="*/ 29908 h 142112"/>
                <a:gd name="connsiteX14" fmla="*/ 63436 w 126587"/>
                <a:gd name="connsiteY14" fmla="*/ 14002 h 142112"/>
                <a:gd name="connsiteX15" fmla="*/ 37338 w 126587"/>
                <a:gd name="connsiteY15" fmla="*/ 27908 h 142112"/>
                <a:gd name="connsiteX16" fmla="*/ 28194 w 126587"/>
                <a:gd name="connsiteY16" fmla="*/ 69247 h 142112"/>
                <a:gd name="connsiteX17" fmla="*/ 36766 w 126587"/>
                <a:gd name="connsiteY17" fmla="*/ 112300 h 142112"/>
                <a:gd name="connsiteX18" fmla="*/ 63436 w 126587"/>
                <a:gd name="connsiteY18" fmla="*/ 128207 h 142112"/>
                <a:gd name="connsiteX19" fmla="*/ 89344 w 126587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477"/>
                    <a:pt x="111061" y="19526"/>
                  </a:cubicBezTo>
                  <a:cubicBezTo>
                    <a:pt x="121444" y="32575"/>
                    <a:pt x="126587" y="49720"/>
                    <a:pt x="126587" y="70961"/>
                  </a:cubicBezTo>
                  <a:cubicBezTo>
                    <a:pt x="126587" y="85820"/>
                    <a:pt x="123539" y="98584"/>
                    <a:pt x="117538" y="109347"/>
                  </a:cubicBezTo>
                  <a:cubicBezTo>
                    <a:pt x="111538" y="120110"/>
                    <a:pt x="103537" y="128302"/>
                    <a:pt x="93631" y="133826"/>
                  </a:cubicBezTo>
                  <a:cubicBezTo>
                    <a:pt x="83725" y="139351"/>
                    <a:pt x="73247" y="142113"/>
                    <a:pt x="61913" y="142113"/>
                  </a:cubicBezTo>
                  <a:cubicBezTo>
                    <a:pt x="41338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6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6" y="112300"/>
                  </a:cubicBezTo>
                  <a:cubicBezTo>
                    <a:pt x="42481" y="122872"/>
                    <a:pt x="51340" y="128207"/>
                    <a:pt x="63436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F7F1125-FD42-A7C1-EA52-D2C6B3E2FB93}"/>
                </a:ext>
              </a:extLst>
            </p:cNvPr>
            <p:cNvSpPr/>
            <p:nvPr/>
          </p:nvSpPr>
          <p:spPr>
            <a:xfrm>
              <a:off x="12288774" y="6551358"/>
              <a:ext cx="95535" cy="139541"/>
            </a:xfrm>
            <a:custGeom>
              <a:avLst/>
              <a:gdLst>
                <a:gd name="connsiteX0" fmla="*/ 0 w 95535"/>
                <a:gd name="connsiteY0" fmla="*/ 127635 h 139541"/>
                <a:gd name="connsiteX1" fmla="*/ 18383 w 95535"/>
                <a:gd name="connsiteY1" fmla="*/ 126206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635"/>
                  </a:moveTo>
                  <a:lnTo>
                    <a:pt x="18383" y="126206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FBB9E01-275B-D6DE-D354-C2E3BB562182}"/>
                </a:ext>
              </a:extLst>
            </p:cNvPr>
            <p:cNvSpPr/>
            <p:nvPr/>
          </p:nvSpPr>
          <p:spPr>
            <a:xfrm>
              <a:off x="12398120" y="6552216"/>
              <a:ext cx="137541" cy="141446"/>
            </a:xfrm>
            <a:custGeom>
              <a:avLst/>
              <a:gdLst>
                <a:gd name="connsiteX0" fmla="*/ 103442 w 137541"/>
                <a:gd name="connsiteY0" fmla="*/ 138208 h 141446"/>
                <a:gd name="connsiteX1" fmla="*/ 100108 w 137541"/>
                <a:gd name="connsiteY1" fmla="*/ 129445 h 141446"/>
                <a:gd name="connsiteX2" fmla="*/ 100108 w 137541"/>
                <a:gd name="connsiteY2" fmla="*/ 121158 h 141446"/>
                <a:gd name="connsiteX3" fmla="*/ 79915 w 137541"/>
                <a:gd name="connsiteY3" fmla="*/ 135350 h 141446"/>
                <a:gd name="connsiteX4" fmla="*/ 55531 w 137541"/>
                <a:gd name="connsiteY4" fmla="*/ 141446 h 141446"/>
                <a:gd name="connsiteX5" fmla="*/ 23241 w 137541"/>
                <a:gd name="connsiteY5" fmla="*/ 129254 h 141446"/>
                <a:gd name="connsiteX6" fmla="*/ 13716 w 137541"/>
                <a:gd name="connsiteY6" fmla="*/ 88868 h 141446"/>
                <a:gd name="connsiteX7" fmla="*/ 13716 w 137541"/>
                <a:gd name="connsiteY7" fmla="*/ 17812 h 141446"/>
                <a:gd name="connsiteX8" fmla="*/ 0 w 137541"/>
                <a:gd name="connsiteY8" fmla="*/ 13907 h 141446"/>
                <a:gd name="connsiteX9" fmla="*/ 0 w 137541"/>
                <a:gd name="connsiteY9" fmla="*/ 3143 h 141446"/>
                <a:gd name="connsiteX10" fmla="*/ 34290 w 137541"/>
                <a:gd name="connsiteY10" fmla="*/ 0 h 141446"/>
                <a:gd name="connsiteX11" fmla="*/ 34576 w 137541"/>
                <a:gd name="connsiteY11" fmla="*/ 0 h 141446"/>
                <a:gd name="connsiteX12" fmla="*/ 39243 w 137541"/>
                <a:gd name="connsiteY12" fmla="*/ 2953 h 141446"/>
                <a:gd name="connsiteX13" fmla="*/ 39243 w 137541"/>
                <a:gd name="connsiteY13" fmla="*/ 86868 h 141446"/>
                <a:gd name="connsiteX14" fmla="*/ 41338 w 137541"/>
                <a:gd name="connsiteY14" fmla="*/ 109061 h 141446"/>
                <a:gd name="connsiteX15" fmla="*/ 48673 w 137541"/>
                <a:gd name="connsiteY15" fmla="*/ 120777 h 141446"/>
                <a:gd name="connsiteX16" fmla="*/ 64008 w 137541"/>
                <a:gd name="connsiteY16" fmla="*/ 124587 h 141446"/>
                <a:gd name="connsiteX17" fmla="*/ 82391 w 137541"/>
                <a:gd name="connsiteY17" fmla="*/ 120396 h 141446"/>
                <a:gd name="connsiteX18" fmla="*/ 97346 w 137541"/>
                <a:gd name="connsiteY18" fmla="*/ 110585 h 141446"/>
                <a:gd name="connsiteX19" fmla="*/ 97346 w 137541"/>
                <a:gd name="connsiteY19" fmla="*/ 17812 h 141446"/>
                <a:gd name="connsiteX20" fmla="*/ 79724 w 137541"/>
                <a:gd name="connsiteY20" fmla="*/ 13907 h 141446"/>
                <a:gd name="connsiteX21" fmla="*/ 79724 w 137541"/>
                <a:gd name="connsiteY21" fmla="*/ 3143 h 141446"/>
                <a:gd name="connsiteX22" fmla="*/ 116967 w 137541"/>
                <a:gd name="connsiteY22" fmla="*/ 0 h 141446"/>
                <a:gd name="connsiteX23" fmla="*/ 117253 w 137541"/>
                <a:gd name="connsiteY23" fmla="*/ 0 h 141446"/>
                <a:gd name="connsiteX24" fmla="*/ 122872 w 137541"/>
                <a:gd name="connsiteY24" fmla="*/ 2953 h 141446"/>
                <a:gd name="connsiteX25" fmla="*/ 122872 w 137541"/>
                <a:gd name="connsiteY25" fmla="*/ 126302 h 141446"/>
                <a:gd name="connsiteX26" fmla="*/ 137541 w 137541"/>
                <a:gd name="connsiteY26" fmla="*/ 126302 h 141446"/>
                <a:gd name="connsiteX27" fmla="*/ 137255 w 137541"/>
                <a:gd name="connsiteY27" fmla="*/ 137351 h 141446"/>
                <a:gd name="connsiteX28" fmla="*/ 125349 w 137541"/>
                <a:gd name="connsiteY28" fmla="*/ 140018 h 141446"/>
                <a:gd name="connsiteX29" fmla="*/ 113729 w 137541"/>
                <a:gd name="connsiteY29" fmla="*/ 140970 h 141446"/>
                <a:gd name="connsiteX30" fmla="*/ 103442 w 137541"/>
                <a:gd name="connsiteY30" fmla="*/ 13820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446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445"/>
                  </a:cubicBezTo>
                  <a:lnTo>
                    <a:pt x="100108" y="121158"/>
                  </a:lnTo>
                  <a:cubicBezTo>
                    <a:pt x="94679" y="126587"/>
                    <a:pt x="88011" y="131255"/>
                    <a:pt x="79915" y="135350"/>
                  </a:cubicBezTo>
                  <a:cubicBezTo>
                    <a:pt x="71818" y="139446"/>
                    <a:pt x="63722" y="141446"/>
                    <a:pt x="55531" y="141446"/>
                  </a:cubicBezTo>
                  <a:cubicBezTo>
                    <a:pt x="40386" y="141446"/>
                    <a:pt x="29623" y="137351"/>
                    <a:pt x="23241" y="129254"/>
                  </a:cubicBezTo>
                  <a:cubicBezTo>
                    <a:pt x="16859" y="121158"/>
                    <a:pt x="13716" y="107633"/>
                    <a:pt x="13716" y="8886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672" y="114395"/>
                    <a:pt x="45149" y="118301"/>
                    <a:pt x="48673" y="120777"/>
                  </a:cubicBezTo>
                  <a:cubicBezTo>
                    <a:pt x="52197" y="123254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1920" y="140684"/>
                    <a:pt x="118110" y="140970"/>
                    <a:pt x="113729" y="140970"/>
                  </a:cubicBezTo>
                  <a:cubicBezTo>
                    <a:pt x="108966" y="140970"/>
                    <a:pt x="105632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E35BFE4-EBE0-8FA7-2F4F-3CF0A1F86409}"/>
                </a:ext>
              </a:extLst>
            </p:cNvPr>
            <p:cNvSpPr/>
            <p:nvPr/>
          </p:nvSpPr>
          <p:spPr>
            <a:xfrm>
              <a:off x="12552997" y="6490494"/>
              <a:ext cx="66103" cy="200501"/>
            </a:xfrm>
            <a:custGeom>
              <a:avLst/>
              <a:gdLst>
                <a:gd name="connsiteX0" fmla="*/ 19907 w 66103"/>
                <a:gd name="connsiteY0" fmla="*/ 17907 h 200501"/>
                <a:gd name="connsiteX1" fmla="*/ 95 w 66103"/>
                <a:gd name="connsiteY1" fmla="*/ 15240 h 200501"/>
                <a:gd name="connsiteX2" fmla="*/ 95 w 66103"/>
                <a:gd name="connsiteY2" fmla="*/ 4763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88A008E-23DC-814B-20BB-A52DF51023DF}"/>
                </a:ext>
              </a:extLst>
            </p:cNvPr>
            <p:cNvSpPr/>
            <p:nvPr/>
          </p:nvSpPr>
          <p:spPr>
            <a:xfrm>
              <a:off x="11201876" y="6786054"/>
              <a:ext cx="177260" cy="181927"/>
            </a:xfrm>
            <a:custGeom>
              <a:avLst/>
              <a:gdLst>
                <a:gd name="connsiteX0" fmla="*/ 19621 w 177260"/>
                <a:gd name="connsiteY0" fmla="*/ 15240 h 181927"/>
                <a:gd name="connsiteX1" fmla="*/ 0 w 177260"/>
                <a:gd name="connsiteY1" fmla="*/ 12287 h 181927"/>
                <a:gd name="connsiteX2" fmla="*/ 0 w 177260"/>
                <a:gd name="connsiteY2" fmla="*/ 0 h 181927"/>
                <a:gd name="connsiteX3" fmla="*/ 45530 w 177260"/>
                <a:gd name="connsiteY3" fmla="*/ 0 h 181927"/>
                <a:gd name="connsiteX4" fmla="*/ 127064 w 177260"/>
                <a:gd name="connsiteY4" fmla="*/ 119443 h 181927"/>
                <a:gd name="connsiteX5" fmla="*/ 140780 w 177260"/>
                <a:gd name="connsiteY5" fmla="*/ 145352 h 181927"/>
                <a:gd name="connsiteX6" fmla="*/ 140780 w 177260"/>
                <a:gd name="connsiteY6" fmla="*/ 15240 h 181927"/>
                <a:gd name="connsiteX7" fmla="*/ 119539 w 177260"/>
                <a:gd name="connsiteY7" fmla="*/ 12287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287 h 181927"/>
                <a:gd name="connsiteX11" fmla="*/ 157639 w 177260"/>
                <a:gd name="connsiteY11" fmla="*/ 15240 h 181927"/>
                <a:gd name="connsiteX12" fmla="*/ 157639 w 177260"/>
                <a:gd name="connsiteY12" fmla="*/ 181928 h 181927"/>
                <a:gd name="connsiteX13" fmla="*/ 138303 w 177260"/>
                <a:gd name="connsiteY13" fmla="*/ 181928 h 181927"/>
                <a:gd name="connsiteX14" fmla="*/ 55055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1 w 177260"/>
                <a:gd name="connsiteY21" fmla="*/ 167259 h 181927"/>
                <a:gd name="connsiteX22" fmla="*/ 19621 w 177260"/>
                <a:gd name="connsiteY22" fmla="*/ 1524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30" y="0"/>
                  </a:lnTo>
                  <a:lnTo>
                    <a:pt x="127064" y="119443"/>
                  </a:lnTo>
                  <a:lnTo>
                    <a:pt x="140780" y="145352"/>
                  </a:lnTo>
                  <a:lnTo>
                    <a:pt x="140780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5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1" y="167259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1E68FE9-E827-A955-D558-B1D7605F132F}"/>
                </a:ext>
              </a:extLst>
            </p:cNvPr>
            <p:cNvSpPr/>
            <p:nvPr/>
          </p:nvSpPr>
          <p:spPr>
            <a:xfrm>
              <a:off x="11396091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8 w 120205"/>
                <a:gd name="connsiteY14" fmla="*/ 48197 h 141541"/>
                <a:gd name="connsiteX15" fmla="*/ 105728 w 120205"/>
                <a:gd name="connsiteY15" fmla="*/ 126778 h 141541"/>
                <a:gd name="connsiteX16" fmla="*/ 120206 w 120205"/>
                <a:gd name="connsiteY16" fmla="*/ 126778 h 141541"/>
                <a:gd name="connsiteX17" fmla="*/ 120206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817" y="139446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CF12AD0-D623-4F30-0040-24DC2F4CBBBB}"/>
                </a:ext>
              </a:extLst>
            </p:cNvPr>
            <p:cNvSpPr/>
            <p:nvPr/>
          </p:nvSpPr>
          <p:spPr>
            <a:xfrm>
              <a:off x="11530107" y="6796817"/>
              <a:ext cx="88011" cy="237743"/>
            </a:xfrm>
            <a:custGeom>
              <a:avLst/>
              <a:gdLst>
                <a:gd name="connsiteX0" fmla="*/ 24479 w 88011"/>
                <a:gd name="connsiteY0" fmla="*/ 167164 h 237743"/>
                <a:gd name="connsiteX1" fmla="*/ 17621 w 88011"/>
                <a:gd name="connsiteY1" fmla="*/ 145351 h 237743"/>
                <a:gd name="connsiteX2" fmla="*/ 17621 w 88011"/>
                <a:gd name="connsiteY2" fmla="*/ 51340 h 237743"/>
                <a:gd name="connsiteX3" fmla="*/ 0 w 88011"/>
                <a:gd name="connsiteY3" fmla="*/ 51340 h 237743"/>
                <a:gd name="connsiteX4" fmla="*/ 0 w 88011"/>
                <a:gd name="connsiteY4" fmla="*/ 40386 h 237743"/>
                <a:gd name="connsiteX5" fmla="*/ 6858 w 88011"/>
                <a:gd name="connsiteY5" fmla="*/ 38672 h 237743"/>
                <a:gd name="connsiteX6" fmla="*/ 14478 w 88011"/>
                <a:gd name="connsiteY6" fmla="*/ 36004 h 237743"/>
                <a:gd name="connsiteX7" fmla="*/ 20574 w 88011"/>
                <a:gd name="connsiteY7" fmla="*/ 27242 h 237743"/>
                <a:gd name="connsiteX8" fmla="*/ 25241 w 88011"/>
                <a:gd name="connsiteY8" fmla="*/ 12287 h 237743"/>
                <a:gd name="connsiteX9" fmla="*/ 28385 w 88011"/>
                <a:gd name="connsiteY9" fmla="*/ 0 h 237743"/>
                <a:gd name="connsiteX10" fmla="*/ 42767 w 88011"/>
                <a:gd name="connsiteY10" fmla="*/ 0 h 237743"/>
                <a:gd name="connsiteX11" fmla="*/ 43244 w 88011"/>
                <a:gd name="connsiteY11" fmla="*/ 35243 h 237743"/>
                <a:gd name="connsiteX12" fmla="*/ 84106 w 88011"/>
                <a:gd name="connsiteY12" fmla="*/ 35243 h 237743"/>
                <a:gd name="connsiteX13" fmla="*/ 84106 w 88011"/>
                <a:gd name="connsiteY13" fmla="*/ 51435 h 237743"/>
                <a:gd name="connsiteX14" fmla="*/ 43244 w 88011"/>
                <a:gd name="connsiteY14" fmla="*/ 51435 h 237743"/>
                <a:gd name="connsiteX15" fmla="*/ 43244 w 88011"/>
                <a:gd name="connsiteY15" fmla="*/ 126587 h 237743"/>
                <a:gd name="connsiteX16" fmla="*/ 44101 w 88011"/>
                <a:gd name="connsiteY16" fmla="*/ 146209 h 237743"/>
                <a:gd name="connsiteX17" fmla="*/ 47816 w 88011"/>
                <a:gd name="connsiteY17" fmla="*/ 153543 h 237743"/>
                <a:gd name="connsiteX18" fmla="*/ 57436 w 88011"/>
                <a:gd name="connsiteY18" fmla="*/ 155258 h 237743"/>
                <a:gd name="connsiteX19" fmla="*/ 72009 w 88011"/>
                <a:gd name="connsiteY19" fmla="*/ 153543 h 237743"/>
                <a:gd name="connsiteX20" fmla="*/ 84392 w 88011"/>
                <a:gd name="connsiteY20" fmla="*/ 149828 h 237743"/>
                <a:gd name="connsiteX21" fmla="*/ 88011 w 88011"/>
                <a:gd name="connsiteY21" fmla="*/ 160877 h 237743"/>
                <a:gd name="connsiteX22" fmla="*/ 69056 w 88011"/>
                <a:gd name="connsiteY22" fmla="*/ 169450 h 237743"/>
                <a:gd name="connsiteX23" fmla="*/ 45244 w 88011"/>
                <a:gd name="connsiteY23" fmla="*/ 173641 h 237743"/>
                <a:gd name="connsiteX24" fmla="*/ 24479 w 88011"/>
                <a:gd name="connsiteY24" fmla="*/ 167164 h 237743"/>
                <a:gd name="connsiteX25" fmla="*/ 62103 w 88011"/>
                <a:gd name="connsiteY25" fmla="*/ 220313 h 237743"/>
                <a:gd name="connsiteX26" fmla="*/ 53816 w 88011"/>
                <a:gd name="connsiteY26" fmla="*/ 232315 h 237743"/>
                <a:gd name="connsiteX27" fmla="*/ 46768 w 88011"/>
                <a:gd name="connsiteY27" fmla="*/ 237744 h 237743"/>
                <a:gd name="connsiteX28" fmla="*/ 46482 w 88011"/>
                <a:gd name="connsiteY28" fmla="*/ 237744 h 237743"/>
                <a:gd name="connsiteX29" fmla="*/ 38195 w 88011"/>
                <a:gd name="connsiteY29" fmla="*/ 233363 h 237743"/>
                <a:gd name="connsiteX30" fmla="*/ 37910 w 88011"/>
                <a:gd name="connsiteY30" fmla="*/ 231934 h 237743"/>
                <a:gd name="connsiteX31" fmla="*/ 43529 w 88011"/>
                <a:gd name="connsiteY31" fmla="*/ 225362 h 237743"/>
                <a:gd name="connsiteX32" fmla="*/ 45720 w 88011"/>
                <a:gd name="connsiteY32" fmla="*/ 215075 h 237743"/>
                <a:gd name="connsiteX33" fmla="*/ 44387 w 88011"/>
                <a:gd name="connsiteY33" fmla="*/ 209931 h 237743"/>
                <a:gd name="connsiteX34" fmla="*/ 40577 w 88011"/>
                <a:gd name="connsiteY34" fmla="*/ 206312 h 237743"/>
                <a:gd name="connsiteX35" fmla="*/ 35719 w 88011"/>
                <a:gd name="connsiteY35" fmla="*/ 196501 h 237743"/>
                <a:gd name="connsiteX36" fmla="*/ 39910 w 88011"/>
                <a:gd name="connsiteY36" fmla="*/ 187452 h 237743"/>
                <a:gd name="connsiteX37" fmla="*/ 48673 w 88011"/>
                <a:gd name="connsiteY37" fmla="*/ 184785 h 237743"/>
                <a:gd name="connsiteX38" fmla="*/ 49625 w 88011"/>
                <a:gd name="connsiteY38" fmla="*/ 184785 h 237743"/>
                <a:gd name="connsiteX39" fmla="*/ 61341 w 88011"/>
                <a:gd name="connsiteY39" fmla="*/ 189928 h 237743"/>
                <a:gd name="connsiteX40" fmla="*/ 65723 w 88011"/>
                <a:gd name="connsiteY40" fmla="*/ 204406 h 237743"/>
                <a:gd name="connsiteX41" fmla="*/ 62103 w 88011"/>
                <a:gd name="connsiteY41" fmla="*/ 220313 h 2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011" h="237743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767" y="0"/>
                  </a:lnTo>
                  <a:lnTo>
                    <a:pt x="43244" y="35243"/>
                  </a:lnTo>
                  <a:lnTo>
                    <a:pt x="84106" y="35243"/>
                  </a:lnTo>
                  <a:lnTo>
                    <a:pt x="84106" y="51435"/>
                  </a:lnTo>
                  <a:lnTo>
                    <a:pt x="43244" y="51435"/>
                  </a:lnTo>
                  <a:lnTo>
                    <a:pt x="43244" y="126587"/>
                  </a:lnTo>
                  <a:cubicBezTo>
                    <a:pt x="43244" y="135922"/>
                    <a:pt x="43529" y="142399"/>
                    <a:pt x="44101" y="146209"/>
                  </a:cubicBezTo>
                  <a:cubicBezTo>
                    <a:pt x="44672" y="149924"/>
                    <a:pt x="45911" y="152400"/>
                    <a:pt x="47816" y="153543"/>
                  </a:cubicBezTo>
                  <a:cubicBezTo>
                    <a:pt x="49721" y="154686"/>
                    <a:pt x="52959" y="155258"/>
                    <a:pt x="57436" y="155258"/>
                  </a:cubicBezTo>
                  <a:cubicBezTo>
                    <a:pt x="61817" y="155258"/>
                    <a:pt x="66675" y="154686"/>
                    <a:pt x="72009" y="153543"/>
                  </a:cubicBezTo>
                  <a:cubicBezTo>
                    <a:pt x="77343" y="152400"/>
                    <a:pt x="81439" y="151162"/>
                    <a:pt x="84392" y="149828"/>
                  </a:cubicBezTo>
                  <a:lnTo>
                    <a:pt x="88011" y="160877"/>
                  </a:lnTo>
                  <a:cubicBezTo>
                    <a:pt x="84106" y="163830"/>
                    <a:pt x="77724" y="166688"/>
                    <a:pt x="69056" y="169450"/>
                  </a:cubicBezTo>
                  <a:cubicBezTo>
                    <a:pt x="60293" y="172212"/>
                    <a:pt x="52388" y="173641"/>
                    <a:pt x="45244" y="173641"/>
                  </a:cubicBezTo>
                  <a:cubicBezTo>
                    <a:pt x="35909" y="173546"/>
                    <a:pt x="28956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7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10" y="231934"/>
                  </a:lnTo>
                  <a:cubicBezTo>
                    <a:pt x="40196" y="230791"/>
                    <a:pt x="42101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7" y="209931"/>
                  </a:cubicBezTo>
                  <a:cubicBezTo>
                    <a:pt x="43529" y="208598"/>
                    <a:pt x="42196" y="207359"/>
                    <a:pt x="40577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8"/>
                  </a:cubicBezTo>
                  <a:cubicBezTo>
                    <a:pt x="64294" y="193358"/>
                    <a:pt x="65723" y="198120"/>
                    <a:pt x="65723" y="204406"/>
                  </a:cubicBezTo>
                  <a:cubicBezTo>
                    <a:pt x="65818" y="210026"/>
                    <a:pt x="64580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F4E7BA7-B45B-E02C-9347-FB51B8B0BEF1}"/>
                </a:ext>
              </a:extLst>
            </p:cNvPr>
            <p:cNvSpPr/>
            <p:nvPr/>
          </p:nvSpPr>
          <p:spPr>
            <a:xfrm>
              <a:off x="11632311" y="6773862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A4F1247-8067-CD6E-D384-CA3F091E4BCB}"/>
                </a:ext>
              </a:extLst>
            </p:cNvPr>
            <p:cNvSpPr/>
            <p:nvPr/>
          </p:nvSpPr>
          <p:spPr>
            <a:xfrm>
              <a:off x="11714607" y="6828440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4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4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5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3" y="109538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8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323D199-CEFF-6FE9-7841-35FF9780E3C0}"/>
                </a:ext>
              </a:extLst>
            </p:cNvPr>
            <p:cNvSpPr/>
            <p:nvPr/>
          </p:nvSpPr>
          <p:spPr>
            <a:xfrm>
              <a:off x="11860434" y="6828917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2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8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8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3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8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8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6C3E6C4-B952-356B-8E7A-19BFCA532299}"/>
                </a:ext>
              </a:extLst>
            </p:cNvPr>
            <p:cNvSpPr/>
            <p:nvPr/>
          </p:nvSpPr>
          <p:spPr>
            <a:xfrm>
              <a:off x="12025788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1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197 h 141541"/>
                <a:gd name="connsiteX15" fmla="*/ 105727 w 120205"/>
                <a:gd name="connsiteY15" fmla="*/ 126778 h 141541"/>
                <a:gd name="connsiteX16" fmla="*/ 120205 w 120205"/>
                <a:gd name="connsiteY16" fmla="*/ 126778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197"/>
                  </a:cubicBezTo>
                  <a:lnTo>
                    <a:pt x="105727" y="126778"/>
                  </a:lnTo>
                  <a:lnTo>
                    <a:pt x="120205" y="126778"/>
                  </a:lnTo>
                  <a:lnTo>
                    <a:pt x="120205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048ADBB-92AA-E1AC-C944-DDBCCFD1BDCA}"/>
                </a:ext>
              </a:extLst>
            </p:cNvPr>
            <p:cNvSpPr/>
            <p:nvPr/>
          </p:nvSpPr>
          <p:spPr>
            <a:xfrm>
              <a:off x="12161234" y="6767576"/>
              <a:ext cx="66103" cy="200406"/>
            </a:xfrm>
            <a:custGeom>
              <a:avLst/>
              <a:gdLst>
                <a:gd name="connsiteX0" fmla="*/ 19812 w 66103"/>
                <a:gd name="connsiteY0" fmla="*/ 17812 h 200406"/>
                <a:gd name="connsiteX1" fmla="*/ 0 w 66103"/>
                <a:gd name="connsiteY1" fmla="*/ 15145 h 200406"/>
                <a:gd name="connsiteX2" fmla="*/ 0 w 66103"/>
                <a:gd name="connsiteY2" fmla="*/ 4667 h 200406"/>
                <a:gd name="connsiteX3" fmla="*/ 39434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19 h 200406"/>
                <a:gd name="connsiteX6" fmla="*/ 45339 w 66103"/>
                <a:gd name="connsiteY6" fmla="*/ 186404 h 200406"/>
                <a:gd name="connsiteX7" fmla="*/ 66104 w 66103"/>
                <a:gd name="connsiteY7" fmla="*/ 188404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4 h 200406"/>
                <a:gd name="connsiteX11" fmla="*/ 19812 w 66103"/>
                <a:gd name="connsiteY11" fmla="*/ 186214 h 200406"/>
                <a:gd name="connsiteX12" fmla="*/ 19812 w 66103"/>
                <a:gd name="connsiteY12" fmla="*/ 17812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19"/>
                  </a:lnTo>
                  <a:lnTo>
                    <a:pt x="45339" y="186404"/>
                  </a:lnTo>
                  <a:lnTo>
                    <a:pt x="66104" y="188404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4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1EDD8BA-65C6-7067-7E53-DAF5FD0AFA35}"/>
                </a:ext>
              </a:extLst>
            </p:cNvPr>
            <p:cNvSpPr/>
            <p:nvPr/>
          </p:nvSpPr>
          <p:spPr>
            <a:xfrm>
              <a:off x="12301918" y="6767385"/>
              <a:ext cx="133064" cy="203170"/>
            </a:xfrm>
            <a:custGeom>
              <a:avLst/>
              <a:gdLst>
                <a:gd name="connsiteX0" fmla="*/ 26670 w 133064"/>
                <a:gd name="connsiteY0" fmla="*/ 195834 h 203170"/>
                <a:gd name="connsiteX1" fmla="*/ 7239 w 133064"/>
                <a:gd name="connsiteY1" fmla="*/ 173355 h 203170"/>
                <a:gd name="connsiteX2" fmla="*/ 0 w 133064"/>
                <a:gd name="connsiteY2" fmla="*/ 135922 h 203170"/>
                <a:gd name="connsiteX3" fmla="*/ 8573 w 133064"/>
                <a:gd name="connsiteY3" fmla="*/ 98012 h 203170"/>
                <a:gd name="connsiteX4" fmla="*/ 33147 w 133064"/>
                <a:gd name="connsiteY4" fmla="*/ 70961 h 203170"/>
                <a:gd name="connsiteX5" fmla="*/ 70961 w 133064"/>
                <a:gd name="connsiteY5" fmla="*/ 61055 h 203170"/>
                <a:gd name="connsiteX6" fmla="*/ 93726 w 133064"/>
                <a:gd name="connsiteY6" fmla="*/ 63722 h 203170"/>
                <a:gd name="connsiteX7" fmla="*/ 93726 w 133064"/>
                <a:gd name="connsiteY7" fmla="*/ 17907 h 203170"/>
                <a:gd name="connsiteX8" fmla="*/ 68771 w 133064"/>
                <a:gd name="connsiteY8" fmla="*/ 14954 h 203170"/>
                <a:gd name="connsiteX9" fmla="*/ 68771 w 133064"/>
                <a:gd name="connsiteY9" fmla="*/ 4382 h 203170"/>
                <a:gd name="connsiteX10" fmla="*/ 112776 w 133064"/>
                <a:gd name="connsiteY10" fmla="*/ 0 h 203170"/>
                <a:gd name="connsiteX11" fmla="*/ 113538 w 133064"/>
                <a:gd name="connsiteY11" fmla="*/ 0 h 203170"/>
                <a:gd name="connsiteX12" fmla="*/ 118872 w 133064"/>
                <a:gd name="connsiteY12" fmla="*/ 3905 h 203170"/>
                <a:gd name="connsiteX13" fmla="*/ 118872 w 133064"/>
                <a:gd name="connsiteY13" fmla="*/ 187928 h 203170"/>
                <a:gd name="connsiteX14" fmla="*/ 133064 w 133064"/>
                <a:gd name="connsiteY14" fmla="*/ 187928 h 203170"/>
                <a:gd name="connsiteX15" fmla="*/ 133064 w 133064"/>
                <a:gd name="connsiteY15" fmla="*/ 199358 h 203170"/>
                <a:gd name="connsiteX16" fmla="*/ 119444 w 133064"/>
                <a:gd name="connsiteY16" fmla="*/ 202025 h 203170"/>
                <a:gd name="connsiteX17" fmla="*/ 107347 w 133064"/>
                <a:gd name="connsiteY17" fmla="*/ 202978 h 203170"/>
                <a:gd name="connsiteX18" fmla="*/ 98298 w 133064"/>
                <a:gd name="connsiteY18" fmla="*/ 200787 h 203170"/>
                <a:gd name="connsiteX19" fmla="*/ 95631 w 133064"/>
                <a:gd name="connsiteY19" fmla="*/ 191452 h 203170"/>
                <a:gd name="connsiteX20" fmla="*/ 95631 w 133064"/>
                <a:gd name="connsiteY20" fmla="*/ 183642 h 203170"/>
                <a:gd name="connsiteX21" fmla="*/ 77629 w 133064"/>
                <a:gd name="connsiteY21" fmla="*/ 197549 h 203170"/>
                <a:gd name="connsiteX22" fmla="*/ 53531 w 133064"/>
                <a:gd name="connsiteY22" fmla="*/ 203168 h 203170"/>
                <a:gd name="connsiteX23" fmla="*/ 26670 w 133064"/>
                <a:gd name="connsiteY23" fmla="*/ 195834 h 203170"/>
                <a:gd name="connsiteX24" fmla="*/ 81248 w 133064"/>
                <a:gd name="connsiteY24" fmla="*/ 181547 h 203170"/>
                <a:gd name="connsiteX25" fmla="*/ 93726 w 133064"/>
                <a:gd name="connsiteY25" fmla="*/ 171641 h 203170"/>
                <a:gd name="connsiteX26" fmla="*/ 93726 w 133064"/>
                <a:gd name="connsiteY26" fmla="*/ 82105 h 203170"/>
                <a:gd name="connsiteX27" fmla="*/ 84582 w 133064"/>
                <a:gd name="connsiteY27" fmla="*/ 76867 h 203170"/>
                <a:gd name="connsiteX28" fmla="*/ 69247 w 133064"/>
                <a:gd name="connsiteY28" fmla="*/ 74581 h 203170"/>
                <a:gd name="connsiteX29" fmla="*/ 38767 w 133064"/>
                <a:gd name="connsiteY29" fmla="*/ 89154 h 203170"/>
                <a:gd name="connsiteX30" fmla="*/ 27337 w 133064"/>
                <a:gd name="connsiteY30" fmla="*/ 134017 h 203170"/>
                <a:gd name="connsiteX31" fmla="*/ 37338 w 133064"/>
                <a:gd name="connsiteY31" fmla="*/ 173165 h 203170"/>
                <a:gd name="connsiteX32" fmla="*/ 63246 w 133064"/>
                <a:gd name="connsiteY32" fmla="*/ 185928 h 203170"/>
                <a:gd name="connsiteX33" fmla="*/ 81248 w 133064"/>
                <a:gd name="connsiteY33" fmla="*/ 181547 h 20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3170">
                  <a:moveTo>
                    <a:pt x="26670" y="195834"/>
                  </a:moveTo>
                  <a:cubicBezTo>
                    <a:pt x="18479" y="190976"/>
                    <a:pt x="12002" y="183452"/>
                    <a:pt x="7239" y="173355"/>
                  </a:cubicBezTo>
                  <a:cubicBezTo>
                    <a:pt x="2477" y="163259"/>
                    <a:pt x="0" y="150781"/>
                    <a:pt x="0" y="135922"/>
                  </a:cubicBezTo>
                  <a:cubicBezTo>
                    <a:pt x="0" y="122015"/>
                    <a:pt x="2857" y="109442"/>
                    <a:pt x="8573" y="98012"/>
                  </a:cubicBezTo>
                  <a:cubicBezTo>
                    <a:pt x="14288" y="86582"/>
                    <a:pt x="22479" y="77533"/>
                    <a:pt x="33147" y="70961"/>
                  </a:cubicBezTo>
                  <a:cubicBezTo>
                    <a:pt x="43815" y="64389"/>
                    <a:pt x="56483" y="61055"/>
                    <a:pt x="70961" y="61055"/>
                  </a:cubicBezTo>
                  <a:cubicBezTo>
                    <a:pt x="79248" y="61055"/>
                    <a:pt x="86868" y="61913"/>
                    <a:pt x="93726" y="63722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358"/>
                  </a:lnTo>
                  <a:cubicBezTo>
                    <a:pt x="127826" y="200501"/>
                    <a:pt x="123349" y="201359"/>
                    <a:pt x="119444" y="202025"/>
                  </a:cubicBezTo>
                  <a:cubicBezTo>
                    <a:pt x="115538" y="202692"/>
                    <a:pt x="111538" y="202978"/>
                    <a:pt x="107347" y="202978"/>
                  </a:cubicBezTo>
                  <a:cubicBezTo>
                    <a:pt x="103061" y="202978"/>
                    <a:pt x="100108" y="202216"/>
                    <a:pt x="98298" y="200787"/>
                  </a:cubicBezTo>
                  <a:cubicBezTo>
                    <a:pt x="96488" y="199358"/>
                    <a:pt x="95631" y="196215"/>
                    <a:pt x="95631" y="191452"/>
                  </a:cubicBezTo>
                  <a:lnTo>
                    <a:pt x="95631" y="183642"/>
                  </a:lnTo>
                  <a:cubicBezTo>
                    <a:pt x="91059" y="189167"/>
                    <a:pt x="85058" y="193834"/>
                    <a:pt x="77629" y="197549"/>
                  </a:cubicBezTo>
                  <a:cubicBezTo>
                    <a:pt x="70199" y="201263"/>
                    <a:pt x="62198" y="203168"/>
                    <a:pt x="53531" y="203168"/>
                  </a:cubicBezTo>
                  <a:cubicBezTo>
                    <a:pt x="43815" y="203264"/>
                    <a:pt x="34861" y="200787"/>
                    <a:pt x="26670" y="195834"/>
                  </a:cubicBezTo>
                  <a:close/>
                  <a:moveTo>
                    <a:pt x="81248" y="181547"/>
                  </a:moveTo>
                  <a:cubicBezTo>
                    <a:pt x="86773" y="178689"/>
                    <a:pt x="90964" y="175355"/>
                    <a:pt x="93726" y="171641"/>
                  </a:cubicBezTo>
                  <a:lnTo>
                    <a:pt x="93726" y="82105"/>
                  </a:lnTo>
                  <a:cubicBezTo>
                    <a:pt x="92392" y="80105"/>
                    <a:pt x="89344" y="78391"/>
                    <a:pt x="84582" y="76867"/>
                  </a:cubicBezTo>
                  <a:cubicBezTo>
                    <a:pt x="79724" y="75343"/>
                    <a:pt x="74676" y="74581"/>
                    <a:pt x="69247" y="74581"/>
                  </a:cubicBezTo>
                  <a:cubicBezTo>
                    <a:pt x="56483" y="74581"/>
                    <a:pt x="46387" y="79439"/>
                    <a:pt x="38767" y="89154"/>
                  </a:cubicBezTo>
                  <a:cubicBezTo>
                    <a:pt x="31147" y="98870"/>
                    <a:pt x="27337" y="113824"/>
                    <a:pt x="27337" y="134017"/>
                  </a:cubicBezTo>
                  <a:cubicBezTo>
                    <a:pt x="27337" y="151638"/>
                    <a:pt x="30671" y="164687"/>
                    <a:pt x="37338" y="173165"/>
                  </a:cubicBezTo>
                  <a:cubicBezTo>
                    <a:pt x="44006" y="181642"/>
                    <a:pt x="52673" y="185928"/>
                    <a:pt x="63246" y="185928"/>
                  </a:cubicBezTo>
                  <a:cubicBezTo>
                    <a:pt x="69818" y="185833"/>
                    <a:pt x="75724" y="184404"/>
                    <a:pt x="81248" y="1815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6514065-5A4E-C2F5-9DD6-D2E91D85B43A}"/>
                </a:ext>
              </a:extLst>
            </p:cNvPr>
            <p:cNvSpPr/>
            <p:nvPr/>
          </p:nvSpPr>
          <p:spPr>
            <a:xfrm>
              <a:off x="12454223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63F1FBB-3CBD-3646-0001-B1E8C9EA99F3}"/>
                </a:ext>
              </a:extLst>
            </p:cNvPr>
            <p:cNvSpPr/>
            <p:nvPr/>
          </p:nvSpPr>
          <p:spPr>
            <a:xfrm>
              <a:off x="11204829" y="7061041"/>
              <a:ext cx="120967" cy="186594"/>
            </a:xfrm>
            <a:custGeom>
              <a:avLst/>
              <a:gdLst>
                <a:gd name="connsiteX0" fmla="*/ 33052 w 120967"/>
                <a:gd name="connsiteY0" fmla="*/ 184309 h 186594"/>
                <a:gd name="connsiteX1" fmla="*/ 11049 w 120967"/>
                <a:gd name="connsiteY1" fmla="*/ 178403 h 186594"/>
                <a:gd name="connsiteX2" fmla="*/ 0 w 120967"/>
                <a:gd name="connsiteY2" fmla="*/ 175450 h 186594"/>
                <a:gd name="connsiteX3" fmla="*/ 2000 w 120967"/>
                <a:gd name="connsiteY3" fmla="*/ 131159 h 186594"/>
                <a:gd name="connsiteX4" fmla="*/ 17621 w 120967"/>
                <a:gd name="connsiteY4" fmla="*/ 131159 h 186594"/>
                <a:gd name="connsiteX5" fmla="*/ 21812 w 120967"/>
                <a:gd name="connsiteY5" fmla="*/ 162973 h 186594"/>
                <a:gd name="connsiteX6" fmla="*/ 35433 w 120967"/>
                <a:gd name="connsiteY6" fmla="*/ 169926 h 186594"/>
                <a:gd name="connsiteX7" fmla="*/ 56102 w 120967"/>
                <a:gd name="connsiteY7" fmla="*/ 172974 h 186594"/>
                <a:gd name="connsiteX8" fmla="*/ 84392 w 120967"/>
                <a:gd name="connsiteY8" fmla="*/ 164687 h 186594"/>
                <a:gd name="connsiteX9" fmla="*/ 94012 w 120967"/>
                <a:gd name="connsiteY9" fmla="*/ 141637 h 186594"/>
                <a:gd name="connsiteX10" fmla="*/ 88773 w 120967"/>
                <a:gd name="connsiteY10" fmla="*/ 125254 h 186594"/>
                <a:gd name="connsiteX11" fmla="*/ 74867 w 120967"/>
                <a:gd name="connsiteY11" fmla="*/ 113538 h 186594"/>
                <a:gd name="connsiteX12" fmla="*/ 50959 w 120967"/>
                <a:gd name="connsiteY12" fmla="*/ 102013 h 186594"/>
                <a:gd name="connsiteX13" fmla="*/ 27146 w 120967"/>
                <a:gd name="connsiteY13" fmla="*/ 89535 h 186594"/>
                <a:gd name="connsiteX14" fmla="*/ 9525 w 120967"/>
                <a:gd name="connsiteY14" fmla="*/ 72485 h 186594"/>
                <a:gd name="connsiteX15" fmla="*/ 2095 w 120967"/>
                <a:gd name="connsiteY15" fmla="*/ 46958 h 186594"/>
                <a:gd name="connsiteX16" fmla="*/ 9335 w 120967"/>
                <a:gd name="connsiteY16" fmla="*/ 22860 h 186594"/>
                <a:gd name="connsiteX17" fmla="*/ 30099 w 120967"/>
                <a:gd name="connsiteY17" fmla="*/ 6096 h 186594"/>
                <a:gd name="connsiteX18" fmla="*/ 61817 w 120967"/>
                <a:gd name="connsiteY18" fmla="*/ 0 h 186594"/>
                <a:gd name="connsiteX19" fmla="*/ 81724 w 120967"/>
                <a:gd name="connsiteY19" fmla="*/ 1715 h 186594"/>
                <a:gd name="connsiteX20" fmla="*/ 101441 w 120967"/>
                <a:gd name="connsiteY20" fmla="*/ 6382 h 186594"/>
                <a:gd name="connsiteX21" fmla="*/ 109728 w 120967"/>
                <a:gd name="connsiteY21" fmla="*/ 8572 h 186594"/>
                <a:gd name="connsiteX22" fmla="*/ 108299 w 120967"/>
                <a:gd name="connsiteY22" fmla="*/ 49721 h 186594"/>
                <a:gd name="connsiteX23" fmla="*/ 93345 w 120967"/>
                <a:gd name="connsiteY23" fmla="*/ 49721 h 186594"/>
                <a:gd name="connsiteX24" fmla="*/ 88487 w 120967"/>
                <a:gd name="connsiteY24" fmla="*/ 19621 h 186594"/>
                <a:gd name="connsiteX25" fmla="*/ 78296 w 120967"/>
                <a:gd name="connsiteY25" fmla="*/ 14954 h 186594"/>
                <a:gd name="connsiteX26" fmla="*/ 61532 w 120967"/>
                <a:gd name="connsiteY26" fmla="*/ 12764 h 186594"/>
                <a:gd name="connsiteX27" fmla="*/ 35909 w 120967"/>
                <a:gd name="connsiteY27" fmla="*/ 19907 h 186594"/>
                <a:gd name="connsiteX28" fmla="*/ 27242 w 120967"/>
                <a:gd name="connsiteY28" fmla="*/ 40481 h 186594"/>
                <a:gd name="connsiteX29" fmla="*/ 32480 w 120967"/>
                <a:gd name="connsiteY29" fmla="*/ 56864 h 186594"/>
                <a:gd name="connsiteX30" fmla="*/ 45625 w 120967"/>
                <a:gd name="connsiteY30" fmla="*/ 68104 h 186594"/>
                <a:gd name="connsiteX31" fmla="*/ 70580 w 120967"/>
                <a:gd name="connsiteY31" fmla="*/ 80867 h 186594"/>
                <a:gd name="connsiteX32" fmla="*/ 96488 w 120967"/>
                <a:gd name="connsiteY32" fmla="*/ 94583 h 186594"/>
                <a:gd name="connsiteX33" fmla="*/ 113729 w 120967"/>
                <a:gd name="connsiteY33" fmla="*/ 110585 h 186594"/>
                <a:gd name="connsiteX34" fmla="*/ 120968 w 120967"/>
                <a:gd name="connsiteY34" fmla="*/ 134207 h 186594"/>
                <a:gd name="connsiteX35" fmla="*/ 113729 w 120967"/>
                <a:gd name="connsiteY35" fmla="*/ 159163 h 186594"/>
                <a:gd name="connsiteX36" fmla="*/ 91726 w 120967"/>
                <a:gd name="connsiteY36" fmla="*/ 178879 h 186594"/>
                <a:gd name="connsiteX37" fmla="*/ 55912 w 120967"/>
                <a:gd name="connsiteY37" fmla="*/ 186595 h 186594"/>
                <a:gd name="connsiteX38" fmla="*/ 33052 w 120967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967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4"/>
                    <a:pt x="29147" y="167926"/>
                    <a:pt x="35433" y="169926"/>
                  </a:cubicBezTo>
                  <a:cubicBezTo>
                    <a:pt x="41719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394"/>
                    <a:pt x="50959" y="102013"/>
                  </a:cubicBezTo>
                  <a:cubicBezTo>
                    <a:pt x="41815" y="97917"/>
                    <a:pt x="33909" y="93726"/>
                    <a:pt x="27146" y="89535"/>
                  </a:cubicBezTo>
                  <a:cubicBezTo>
                    <a:pt x="20384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192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4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19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625" y="68104"/>
                  </a:cubicBezTo>
                  <a:cubicBezTo>
                    <a:pt x="50864" y="71247"/>
                    <a:pt x="59150" y="75438"/>
                    <a:pt x="70580" y="80867"/>
                  </a:cubicBezTo>
                  <a:cubicBezTo>
                    <a:pt x="81153" y="85915"/>
                    <a:pt x="89821" y="90488"/>
                    <a:pt x="96488" y="94583"/>
                  </a:cubicBezTo>
                  <a:cubicBezTo>
                    <a:pt x="103156" y="98679"/>
                    <a:pt x="108966" y="104013"/>
                    <a:pt x="113729" y="110585"/>
                  </a:cubicBezTo>
                  <a:cubicBezTo>
                    <a:pt x="118491" y="117157"/>
                    <a:pt x="120968" y="125063"/>
                    <a:pt x="120968" y="134207"/>
                  </a:cubicBezTo>
                  <a:cubicBezTo>
                    <a:pt x="120968" y="142875"/>
                    <a:pt x="118586" y="151162"/>
                    <a:pt x="113729" y="159163"/>
                  </a:cubicBezTo>
                  <a:cubicBezTo>
                    <a:pt x="108966" y="167164"/>
                    <a:pt x="101537" y="173736"/>
                    <a:pt x="91726" y="178879"/>
                  </a:cubicBezTo>
                  <a:cubicBezTo>
                    <a:pt x="81820" y="184023"/>
                    <a:pt x="69914" y="186595"/>
                    <a:pt x="55912" y="186595"/>
                  </a:cubicBezTo>
                  <a:cubicBezTo>
                    <a:pt x="47339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840B5C5-0410-6AE1-DC50-ED5682A96F09}"/>
                </a:ext>
              </a:extLst>
            </p:cNvPr>
            <p:cNvSpPr/>
            <p:nvPr/>
          </p:nvSpPr>
          <p:spPr>
            <a:xfrm>
              <a:off x="11345894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5 w 120205"/>
                <a:gd name="connsiteY9" fmla="*/ 81153 h 211455"/>
                <a:gd name="connsiteX10" fmla="*/ 36767 w 120205"/>
                <a:gd name="connsiteY10" fmla="*/ 73343 h 211455"/>
                <a:gd name="connsiteX11" fmla="*/ 59245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0 w 120205"/>
                <a:gd name="connsiteY23" fmla="*/ 205359 h 211455"/>
                <a:gd name="connsiteX24" fmla="*/ 40862 w 120205"/>
                <a:gd name="connsiteY24" fmla="*/ 211455 h 211455"/>
                <a:gd name="connsiteX25" fmla="*/ 11620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439 w 120205"/>
                <a:gd name="connsiteY37" fmla="*/ 4382 h 211455"/>
                <a:gd name="connsiteX38" fmla="*/ 83725 w 120205"/>
                <a:gd name="connsiteY38" fmla="*/ 0 h 211455"/>
                <a:gd name="connsiteX39" fmla="*/ 96488 w 120205"/>
                <a:gd name="connsiteY39" fmla="*/ 0 h 211455"/>
                <a:gd name="connsiteX40" fmla="*/ 96965 w 120205"/>
                <a:gd name="connsiteY40" fmla="*/ 7144 h 211455"/>
                <a:gd name="connsiteX41" fmla="*/ 91916 w 120205"/>
                <a:gd name="connsiteY41" fmla="*/ 27242 h 211455"/>
                <a:gd name="connsiteX42" fmla="*/ 77724 w 120205"/>
                <a:gd name="connsiteY42" fmla="*/ 42005 h 211455"/>
                <a:gd name="connsiteX43" fmla="*/ 56769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3 w 120205"/>
                <a:gd name="connsiteY46" fmla="*/ 181642 h 211455"/>
                <a:gd name="connsiteX47" fmla="*/ 81343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1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4" y="89916"/>
                    <a:pt x="60769" y="88868"/>
                    <a:pt x="53435" y="88868"/>
                  </a:cubicBezTo>
                  <a:cubicBezTo>
                    <a:pt x="45148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5" y="81153"/>
                  </a:cubicBezTo>
                  <a:cubicBezTo>
                    <a:pt x="22669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5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439" y="4382"/>
                  </a:cubicBezTo>
                  <a:cubicBezTo>
                    <a:pt x="83820" y="2096"/>
                    <a:pt x="83820" y="667"/>
                    <a:pt x="83725" y="0"/>
                  </a:cubicBezTo>
                  <a:lnTo>
                    <a:pt x="96488" y="0"/>
                  </a:lnTo>
                  <a:cubicBezTo>
                    <a:pt x="96774" y="2572"/>
                    <a:pt x="96965" y="4953"/>
                    <a:pt x="96965" y="7144"/>
                  </a:cubicBezTo>
                  <a:cubicBezTo>
                    <a:pt x="96965" y="14288"/>
                    <a:pt x="95250" y="21050"/>
                    <a:pt x="91916" y="27242"/>
                  </a:cubicBezTo>
                  <a:cubicBezTo>
                    <a:pt x="88582" y="33433"/>
                    <a:pt x="83820" y="38386"/>
                    <a:pt x="77724" y="42005"/>
                  </a:cubicBezTo>
                  <a:cubicBezTo>
                    <a:pt x="71628" y="45625"/>
                    <a:pt x="64580" y="47530"/>
                    <a:pt x="56769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16759F7-41AD-4E17-93CB-6AAB81970644}"/>
                </a:ext>
              </a:extLst>
            </p:cNvPr>
            <p:cNvSpPr/>
            <p:nvPr/>
          </p:nvSpPr>
          <p:spPr>
            <a:xfrm>
              <a:off x="11480387" y="7105904"/>
              <a:ext cx="147732" cy="139064"/>
            </a:xfrm>
            <a:custGeom>
              <a:avLst/>
              <a:gdLst>
                <a:gd name="connsiteX0" fmla="*/ 17621 w 147732"/>
                <a:gd name="connsiteY0" fmla="*/ 22003 h 139064"/>
                <a:gd name="connsiteX1" fmla="*/ 0 w 147732"/>
                <a:gd name="connsiteY1" fmla="*/ 17621 h 139064"/>
                <a:gd name="connsiteX2" fmla="*/ 0 w 147732"/>
                <a:gd name="connsiteY2" fmla="*/ 4381 h 139064"/>
                <a:gd name="connsiteX3" fmla="*/ 34957 w 147732"/>
                <a:gd name="connsiteY3" fmla="*/ 0 h 139064"/>
                <a:gd name="connsiteX4" fmla="*/ 35719 w 147732"/>
                <a:gd name="connsiteY4" fmla="*/ 0 h 139064"/>
                <a:gd name="connsiteX5" fmla="*/ 40862 w 147732"/>
                <a:gd name="connsiteY5" fmla="*/ 4381 h 139064"/>
                <a:gd name="connsiteX6" fmla="*/ 40862 w 147732"/>
                <a:gd name="connsiteY6" fmla="*/ 14669 h 139064"/>
                <a:gd name="connsiteX7" fmla="*/ 40576 w 147732"/>
                <a:gd name="connsiteY7" fmla="*/ 20574 h 139064"/>
                <a:gd name="connsiteX8" fmla="*/ 63818 w 147732"/>
                <a:gd name="connsiteY8" fmla="*/ 6382 h 139064"/>
                <a:gd name="connsiteX9" fmla="*/ 91440 w 147732"/>
                <a:gd name="connsiteY9" fmla="*/ 0 h 139064"/>
                <a:gd name="connsiteX10" fmla="*/ 115252 w 147732"/>
                <a:gd name="connsiteY10" fmla="*/ 5906 h 139064"/>
                <a:gd name="connsiteX11" fmla="*/ 127159 w 147732"/>
                <a:gd name="connsiteY11" fmla="*/ 23908 h 139064"/>
                <a:gd name="connsiteX12" fmla="*/ 130588 w 147732"/>
                <a:gd name="connsiteY12" fmla="*/ 56579 h 139064"/>
                <a:gd name="connsiteX13" fmla="*/ 130588 w 147732"/>
                <a:gd name="connsiteY13" fmla="*/ 125063 h 139064"/>
                <a:gd name="connsiteX14" fmla="*/ 147733 w 147732"/>
                <a:gd name="connsiteY14" fmla="*/ 126778 h 139064"/>
                <a:gd name="connsiteX15" fmla="*/ 147733 w 147732"/>
                <a:gd name="connsiteY15" fmla="*/ 139065 h 139064"/>
                <a:gd name="connsiteX16" fmla="*/ 89725 w 147732"/>
                <a:gd name="connsiteY16" fmla="*/ 139065 h 139064"/>
                <a:gd name="connsiteX17" fmla="*/ 89725 w 147732"/>
                <a:gd name="connsiteY17" fmla="*/ 127063 h 139064"/>
                <a:gd name="connsiteX18" fmla="*/ 104870 w 147732"/>
                <a:gd name="connsiteY18" fmla="*/ 125063 h 139064"/>
                <a:gd name="connsiteX19" fmla="*/ 104870 w 147732"/>
                <a:gd name="connsiteY19" fmla="*/ 56293 h 139064"/>
                <a:gd name="connsiteX20" fmla="*/ 102870 w 147732"/>
                <a:gd name="connsiteY20" fmla="*/ 33623 h 139064"/>
                <a:gd name="connsiteX21" fmla="*/ 95536 w 147732"/>
                <a:gd name="connsiteY21" fmla="*/ 21336 h 139064"/>
                <a:gd name="connsiteX22" fmla="*/ 79915 w 147732"/>
                <a:gd name="connsiteY22" fmla="*/ 17335 h 139064"/>
                <a:gd name="connsiteX23" fmla="*/ 61055 w 147732"/>
                <a:gd name="connsiteY23" fmla="*/ 21717 h 139064"/>
                <a:gd name="connsiteX24" fmla="*/ 43148 w 147732"/>
                <a:gd name="connsiteY24" fmla="*/ 32004 h 139064"/>
                <a:gd name="connsiteX25" fmla="*/ 43148 w 147732"/>
                <a:gd name="connsiteY25" fmla="*/ 124777 h 139064"/>
                <a:gd name="connsiteX26" fmla="*/ 59817 w 147732"/>
                <a:gd name="connsiteY26" fmla="*/ 126968 h 139064"/>
                <a:gd name="connsiteX27" fmla="*/ 59817 w 147732"/>
                <a:gd name="connsiteY27" fmla="*/ 138970 h 139064"/>
                <a:gd name="connsiteX28" fmla="*/ 2095 w 147732"/>
                <a:gd name="connsiteY28" fmla="*/ 138970 h 139064"/>
                <a:gd name="connsiteX29" fmla="*/ 2095 w 147732"/>
                <a:gd name="connsiteY29" fmla="*/ 126968 h 139064"/>
                <a:gd name="connsiteX30" fmla="*/ 17526 w 147732"/>
                <a:gd name="connsiteY30" fmla="*/ 124777 h 139064"/>
                <a:gd name="connsiteX31" fmla="*/ 17526 w 147732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9065"/>
                  </a:lnTo>
                  <a:lnTo>
                    <a:pt x="89725" y="139065"/>
                  </a:lnTo>
                  <a:lnTo>
                    <a:pt x="89725" y="127063"/>
                  </a:lnTo>
                  <a:lnTo>
                    <a:pt x="104870" y="125063"/>
                  </a:lnTo>
                  <a:lnTo>
                    <a:pt x="104870" y="56293"/>
                  </a:lnTo>
                  <a:cubicBezTo>
                    <a:pt x="104870" y="46673"/>
                    <a:pt x="104203" y="39148"/>
                    <a:pt x="102870" y="33623"/>
                  </a:cubicBezTo>
                  <a:cubicBezTo>
                    <a:pt x="101537" y="28099"/>
                    <a:pt x="99155" y="24098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FB0D37D-0A6F-AE2E-6142-11D34578BBCD}"/>
                </a:ext>
              </a:extLst>
            </p:cNvPr>
            <p:cNvSpPr/>
            <p:nvPr/>
          </p:nvSpPr>
          <p:spPr>
            <a:xfrm>
              <a:off x="11645741" y="7036085"/>
              <a:ext cx="120110" cy="211455"/>
            </a:xfrm>
            <a:custGeom>
              <a:avLst/>
              <a:gdLst>
                <a:gd name="connsiteX0" fmla="*/ 23050 w 120110"/>
                <a:gd name="connsiteY0" fmla="*/ 138208 h 211455"/>
                <a:gd name="connsiteX1" fmla="*/ 81343 w 120110"/>
                <a:gd name="connsiteY1" fmla="*/ 126587 h 211455"/>
                <a:gd name="connsiteX2" fmla="*/ 81343 w 120110"/>
                <a:gd name="connsiteY2" fmla="*/ 119729 h 211455"/>
                <a:gd name="connsiteX3" fmla="*/ 78867 w 120110"/>
                <a:gd name="connsiteY3" fmla="*/ 101632 h 211455"/>
                <a:gd name="connsiteX4" fmla="*/ 70390 w 120110"/>
                <a:gd name="connsiteY4" fmla="*/ 91916 h 211455"/>
                <a:gd name="connsiteX5" fmla="*/ 53340 w 120110"/>
                <a:gd name="connsiteY5" fmla="*/ 88868 h 211455"/>
                <a:gd name="connsiteX6" fmla="*/ 30956 w 120110"/>
                <a:gd name="connsiteY6" fmla="*/ 92393 h 211455"/>
                <a:gd name="connsiteX7" fmla="*/ 11240 w 120110"/>
                <a:gd name="connsiteY7" fmla="*/ 101060 h 211455"/>
                <a:gd name="connsiteX8" fmla="*/ 5143 w 120110"/>
                <a:gd name="connsiteY8" fmla="*/ 88297 h 211455"/>
                <a:gd name="connsiteX9" fmla="*/ 16859 w 120110"/>
                <a:gd name="connsiteY9" fmla="*/ 81153 h 211455"/>
                <a:gd name="connsiteX10" fmla="*/ 36671 w 120110"/>
                <a:gd name="connsiteY10" fmla="*/ 73343 h 211455"/>
                <a:gd name="connsiteX11" fmla="*/ 59150 w 120110"/>
                <a:gd name="connsiteY11" fmla="*/ 69914 h 211455"/>
                <a:gd name="connsiteX12" fmla="*/ 86677 w 120110"/>
                <a:gd name="connsiteY12" fmla="*/ 74676 h 211455"/>
                <a:gd name="connsiteX13" fmla="*/ 101251 w 120110"/>
                <a:gd name="connsiteY13" fmla="*/ 90011 h 211455"/>
                <a:gd name="connsiteX14" fmla="*/ 105632 w 120110"/>
                <a:gd name="connsiteY14" fmla="*/ 118205 h 211455"/>
                <a:gd name="connsiteX15" fmla="*/ 105632 w 120110"/>
                <a:gd name="connsiteY15" fmla="*/ 196787 h 211455"/>
                <a:gd name="connsiteX16" fmla="*/ 120110 w 120110"/>
                <a:gd name="connsiteY16" fmla="*/ 196787 h 211455"/>
                <a:gd name="connsiteX17" fmla="*/ 120110 w 120110"/>
                <a:gd name="connsiteY17" fmla="*/ 207550 h 211455"/>
                <a:gd name="connsiteX18" fmla="*/ 107728 w 120110"/>
                <a:gd name="connsiteY18" fmla="*/ 210026 h 211455"/>
                <a:gd name="connsiteX19" fmla="*/ 94774 w 120110"/>
                <a:gd name="connsiteY19" fmla="*/ 211265 h 211455"/>
                <a:gd name="connsiteX20" fmla="*/ 85439 w 120110"/>
                <a:gd name="connsiteY20" fmla="*/ 209169 h 211455"/>
                <a:gd name="connsiteX21" fmla="*/ 82963 w 120110"/>
                <a:gd name="connsiteY21" fmla="*/ 200025 h 211455"/>
                <a:gd name="connsiteX22" fmla="*/ 82963 w 120110"/>
                <a:gd name="connsiteY22" fmla="*/ 191929 h 211455"/>
                <a:gd name="connsiteX23" fmla="*/ 64960 w 120110"/>
                <a:gd name="connsiteY23" fmla="*/ 205359 h 211455"/>
                <a:gd name="connsiteX24" fmla="*/ 40862 w 120110"/>
                <a:gd name="connsiteY24" fmla="*/ 211455 h 211455"/>
                <a:gd name="connsiteX25" fmla="*/ 11620 w 120110"/>
                <a:gd name="connsiteY25" fmla="*/ 201263 h 211455"/>
                <a:gd name="connsiteX26" fmla="*/ 0 w 120110"/>
                <a:gd name="connsiteY26" fmla="*/ 172021 h 211455"/>
                <a:gd name="connsiteX27" fmla="*/ 23050 w 120110"/>
                <a:gd name="connsiteY27" fmla="*/ 138208 h 211455"/>
                <a:gd name="connsiteX28" fmla="*/ 34671 w 120110"/>
                <a:gd name="connsiteY28" fmla="*/ 42196 h 211455"/>
                <a:gd name="connsiteX29" fmla="*/ 20383 w 120110"/>
                <a:gd name="connsiteY29" fmla="*/ 27623 h 211455"/>
                <a:gd name="connsiteX30" fmla="*/ 15526 w 120110"/>
                <a:gd name="connsiteY30" fmla="*/ 7430 h 211455"/>
                <a:gd name="connsiteX31" fmla="*/ 16002 w 120110"/>
                <a:gd name="connsiteY31" fmla="*/ 95 h 211455"/>
                <a:gd name="connsiteX32" fmla="*/ 28956 w 120110"/>
                <a:gd name="connsiteY32" fmla="*/ 95 h 211455"/>
                <a:gd name="connsiteX33" fmla="*/ 29242 w 120110"/>
                <a:gd name="connsiteY33" fmla="*/ 4477 h 211455"/>
                <a:gd name="connsiteX34" fmla="*/ 36862 w 120110"/>
                <a:gd name="connsiteY34" fmla="*/ 20765 h 211455"/>
                <a:gd name="connsiteX35" fmla="*/ 56674 w 120110"/>
                <a:gd name="connsiteY35" fmla="*/ 27718 h 211455"/>
                <a:gd name="connsiteX36" fmla="*/ 76295 w 120110"/>
                <a:gd name="connsiteY36" fmla="*/ 20574 h 211455"/>
                <a:gd name="connsiteX37" fmla="*/ 83344 w 120110"/>
                <a:gd name="connsiteY37" fmla="*/ 4382 h 211455"/>
                <a:gd name="connsiteX38" fmla="*/ 83629 w 120110"/>
                <a:gd name="connsiteY38" fmla="*/ 0 h 211455"/>
                <a:gd name="connsiteX39" fmla="*/ 96393 w 120110"/>
                <a:gd name="connsiteY39" fmla="*/ 0 h 211455"/>
                <a:gd name="connsiteX40" fmla="*/ 96869 w 120110"/>
                <a:gd name="connsiteY40" fmla="*/ 7144 h 211455"/>
                <a:gd name="connsiteX41" fmla="*/ 91821 w 120110"/>
                <a:gd name="connsiteY41" fmla="*/ 27242 h 211455"/>
                <a:gd name="connsiteX42" fmla="*/ 77629 w 120110"/>
                <a:gd name="connsiteY42" fmla="*/ 42005 h 211455"/>
                <a:gd name="connsiteX43" fmla="*/ 56674 w 120110"/>
                <a:gd name="connsiteY43" fmla="*/ 47530 h 211455"/>
                <a:gd name="connsiteX44" fmla="*/ 34671 w 120110"/>
                <a:gd name="connsiteY44" fmla="*/ 42196 h 211455"/>
                <a:gd name="connsiteX45" fmla="*/ 66199 w 120110"/>
                <a:gd name="connsiteY45" fmla="*/ 190976 h 211455"/>
                <a:gd name="connsiteX46" fmla="*/ 81343 w 120110"/>
                <a:gd name="connsiteY46" fmla="*/ 181642 h 211455"/>
                <a:gd name="connsiteX47" fmla="*/ 81343 w 120110"/>
                <a:gd name="connsiteY47" fmla="*/ 139541 h 211455"/>
                <a:gd name="connsiteX48" fmla="*/ 41053 w 120110"/>
                <a:gd name="connsiteY48" fmla="*/ 147733 h 211455"/>
                <a:gd name="connsiteX49" fmla="*/ 27432 w 120110"/>
                <a:gd name="connsiteY49" fmla="*/ 169164 h 211455"/>
                <a:gd name="connsiteX50" fmla="*/ 33909 w 120110"/>
                <a:gd name="connsiteY50" fmla="*/ 188595 h 211455"/>
                <a:gd name="connsiteX51" fmla="*/ 51435 w 120110"/>
                <a:gd name="connsiteY51" fmla="*/ 194881 h 211455"/>
                <a:gd name="connsiteX52" fmla="*/ 66199 w 120110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110" h="211455">
                  <a:moveTo>
                    <a:pt x="23050" y="138208"/>
                  </a:moveTo>
                  <a:cubicBezTo>
                    <a:pt x="38386" y="130969"/>
                    <a:pt x="57817" y="127064"/>
                    <a:pt x="81343" y="126587"/>
                  </a:cubicBezTo>
                  <a:lnTo>
                    <a:pt x="81343" y="119729"/>
                  </a:lnTo>
                  <a:cubicBezTo>
                    <a:pt x="81343" y="112014"/>
                    <a:pt x="80486" y="106013"/>
                    <a:pt x="78867" y="101632"/>
                  </a:cubicBezTo>
                  <a:cubicBezTo>
                    <a:pt x="77248" y="97250"/>
                    <a:pt x="74390" y="94012"/>
                    <a:pt x="70390" y="91916"/>
                  </a:cubicBezTo>
                  <a:cubicBezTo>
                    <a:pt x="66389" y="89916"/>
                    <a:pt x="60674" y="88868"/>
                    <a:pt x="53340" y="88868"/>
                  </a:cubicBezTo>
                  <a:cubicBezTo>
                    <a:pt x="45053" y="88868"/>
                    <a:pt x="37528" y="90011"/>
                    <a:pt x="30956" y="92393"/>
                  </a:cubicBezTo>
                  <a:cubicBezTo>
                    <a:pt x="24384" y="94774"/>
                    <a:pt x="17812" y="97631"/>
                    <a:pt x="11240" y="101060"/>
                  </a:cubicBezTo>
                  <a:lnTo>
                    <a:pt x="5143" y="88297"/>
                  </a:lnTo>
                  <a:cubicBezTo>
                    <a:pt x="7239" y="86487"/>
                    <a:pt x="11144" y="84106"/>
                    <a:pt x="16859" y="81153"/>
                  </a:cubicBezTo>
                  <a:cubicBezTo>
                    <a:pt x="22574" y="78200"/>
                    <a:pt x="29146" y="75629"/>
                    <a:pt x="36671" y="73343"/>
                  </a:cubicBezTo>
                  <a:cubicBezTo>
                    <a:pt x="44196" y="71056"/>
                    <a:pt x="51721" y="69914"/>
                    <a:pt x="59150" y="69914"/>
                  </a:cubicBezTo>
                  <a:cubicBezTo>
                    <a:pt x="70771" y="69914"/>
                    <a:pt x="79915" y="71533"/>
                    <a:pt x="86677" y="74676"/>
                  </a:cubicBezTo>
                  <a:cubicBezTo>
                    <a:pt x="93440" y="77819"/>
                    <a:pt x="98298" y="82963"/>
                    <a:pt x="101251" y="90011"/>
                  </a:cubicBezTo>
                  <a:cubicBezTo>
                    <a:pt x="104203" y="97060"/>
                    <a:pt x="105632" y="106394"/>
                    <a:pt x="105632" y="118205"/>
                  </a:cubicBezTo>
                  <a:lnTo>
                    <a:pt x="105632" y="196787"/>
                  </a:lnTo>
                  <a:lnTo>
                    <a:pt x="120110" y="196787"/>
                  </a:lnTo>
                  <a:lnTo>
                    <a:pt x="120110" y="207550"/>
                  </a:lnTo>
                  <a:cubicBezTo>
                    <a:pt x="116872" y="208407"/>
                    <a:pt x="112681" y="209169"/>
                    <a:pt x="107728" y="210026"/>
                  </a:cubicBezTo>
                  <a:cubicBezTo>
                    <a:pt x="102775" y="210884"/>
                    <a:pt x="98584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715" y="145447"/>
                    <a:pt x="23050" y="138208"/>
                  </a:cubicBezTo>
                  <a:close/>
                  <a:moveTo>
                    <a:pt x="34671" y="42196"/>
                  </a:moveTo>
                  <a:cubicBezTo>
                    <a:pt x="28384" y="38576"/>
                    <a:pt x="23622" y="33719"/>
                    <a:pt x="20383" y="27623"/>
                  </a:cubicBezTo>
                  <a:cubicBezTo>
                    <a:pt x="17145" y="21527"/>
                    <a:pt x="15526" y="14764"/>
                    <a:pt x="15526" y="7430"/>
                  </a:cubicBezTo>
                  <a:cubicBezTo>
                    <a:pt x="15526" y="3810"/>
                    <a:pt x="15716" y="1429"/>
                    <a:pt x="16002" y="95"/>
                  </a:cubicBezTo>
                  <a:lnTo>
                    <a:pt x="28956" y="95"/>
                  </a:lnTo>
                  <a:cubicBezTo>
                    <a:pt x="28956" y="1905"/>
                    <a:pt x="29051" y="3334"/>
                    <a:pt x="29242" y="4477"/>
                  </a:cubicBezTo>
                  <a:cubicBezTo>
                    <a:pt x="29908" y="10668"/>
                    <a:pt x="32385" y="16097"/>
                    <a:pt x="36862" y="20765"/>
                  </a:cubicBezTo>
                  <a:cubicBezTo>
                    <a:pt x="41243" y="25432"/>
                    <a:pt x="47911" y="27718"/>
                    <a:pt x="56674" y="27718"/>
                  </a:cubicBezTo>
                  <a:cubicBezTo>
                    <a:pt x="65437" y="27718"/>
                    <a:pt x="72009" y="25336"/>
                    <a:pt x="76295" y="20574"/>
                  </a:cubicBezTo>
                  <a:cubicBezTo>
                    <a:pt x="80581" y="15811"/>
                    <a:pt x="82867" y="10478"/>
                    <a:pt x="83344" y="4382"/>
                  </a:cubicBezTo>
                  <a:cubicBezTo>
                    <a:pt x="83725" y="2096"/>
                    <a:pt x="83725" y="667"/>
                    <a:pt x="83629" y="0"/>
                  </a:cubicBezTo>
                  <a:lnTo>
                    <a:pt x="96393" y="0"/>
                  </a:lnTo>
                  <a:cubicBezTo>
                    <a:pt x="96679" y="2572"/>
                    <a:pt x="96869" y="4953"/>
                    <a:pt x="96869" y="7144"/>
                  </a:cubicBezTo>
                  <a:cubicBezTo>
                    <a:pt x="96869" y="14288"/>
                    <a:pt x="95155" y="21050"/>
                    <a:pt x="91821" y="27242"/>
                  </a:cubicBezTo>
                  <a:cubicBezTo>
                    <a:pt x="88487" y="33433"/>
                    <a:pt x="83725" y="38386"/>
                    <a:pt x="77629" y="42005"/>
                  </a:cubicBezTo>
                  <a:cubicBezTo>
                    <a:pt x="71533" y="45625"/>
                    <a:pt x="64484" y="47530"/>
                    <a:pt x="56674" y="47530"/>
                  </a:cubicBezTo>
                  <a:cubicBezTo>
                    <a:pt x="48292" y="47530"/>
                    <a:pt x="40957" y="45720"/>
                    <a:pt x="34671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721" y="194881"/>
                    <a:pt x="60579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02F4F38-7384-1833-6750-03D60FE4E54B}"/>
                </a:ext>
              </a:extLst>
            </p:cNvPr>
            <p:cNvSpPr/>
            <p:nvPr/>
          </p:nvSpPr>
          <p:spPr>
            <a:xfrm>
              <a:off x="11779662" y="7073805"/>
              <a:ext cx="88106" cy="173736"/>
            </a:xfrm>
            <a:custGeom>
              <a:avLst/>
              <a:gdLst>
                <a:gd name="connsiteX0" fmla="*/ 24479 w 88106"/>
                <a:gd name="connsiteY0" fmla="*/ 167164 h 173736"/>
                <a:gd name="connsiteX1" fmla="*/ 17621 w 88106"/>
                <a:gd name="connsiteY1" fmla="*/ 145351 h 173736"/>
                <a:gd name="connsiteX2" fmla="*/ 17621 w 88106"/>
                <a:gd name="connsiteY2" fmla="*/ 51340 h 173736"/>
                <a:gd name="connsiteX3" fmla="*/ 0 w 88106"/>
                <a:gd name="connsiteY3" fmla="*/ 51340 h 173736"/>
                <a:gd name="connsiteX4" fmla="*/ 0 w 88106"/>
                <a:gd name="connsiteY4" fmla="*/ 40291 h 173736"/>
                <a:gd name="connsiteX5" fmla="*/ 6858 w 88106"/>
                <a:gd name="connsiteY5" fmla="*/ 38576 h 173736"/>
                <a:gd name="connsiteX6" fmla="*/ 14478 w 88106"/>
                <a:gd name="connsiteY6" fmla="*/ 35909 h 173736"/>
                <a:gd name="connsiteX7" fmla="*/ 20574 w 88106"/>
                <a:gd name="connsiteY7" fmla="*/ 27146 h 173736"/>
                <a:gd name="connsiteX8" fmla="*/ 25241 w 88106"/>
                <a:gd name="connsiteY8" fmla="*/ 12192 h 173736"/>
                <a:gd name="connsiteX9" fmla="*/ 28384 w 88106"/>
                <a:gd name="connsiteY9" fmla="*/ 0 h 173736"/>
                <a:gd name="connsiteX10" fmla="*/ 42863 w 88106"/>
                <a:gd name="connsiteY10" fmla="*/ 0 h 173736"/>
                <a:gd name="connsiteX11" fmla="*/ 43339 w 88106"/>
                <a:gd name="connsiteY11" fmla="*/ 35243 h 173736"/>
                <a:gd name="connsiteX12" fmla="*/ 84201 w 88106"/>
                <a:gd name="connsiteY12" fmla="*/ 35243 h 173736"/>
                <a:gd name="connsiteX13" fmla="*/ 84201 w 88106"/>
                <a:gd name="connsiteY13" fmla="*/ 51435 h 173736"/>
                <a:gd name="connsiteX14" fmla="*/ 43339 w 88106"/>
                <a:gd name="connsiteY14" fmla="*/ 51435 h 173736"/>
                <a:gd name="connsiteX15" fmla="*/ 43339 w 88106"/>
                <a:gd name="connsiteY15" fmla="*/ 126587 h 173736"/>
                <a:gd name="connsiteX16" fmla="*/ 44196 w 88106"/>
                <a:gd name="connsiteY16" fmla="*/ 146209 h 173736"/>
                <a:gd name="connsiteX17" fmla="*/ 47816 w 88106"/>
                <a:gd name="connsiteY17" fmla="*/ 153543 h 173736"/>
                <a:gd name="connsiteX18" fmla="*/ 57531 w 88106"/>
                <a:gd name="connsiteY18" fmla="*/ 155258 h 173736"/>
                <a:gd name="connsiteX19" fmla="*/ 72104 w 88106"/>
                <a:gd name="connsiteY19" fmla="*/ 153543 h 173736"/>
                <a:gd name="connsiteX20" fmla="*/ 84487 w 88106"/>
                <a:gd name="connsiteY20" fmla="*/ 149924 h 173736"/>
                <a:gd name="connsiteX21" fmla="*/ 88106 w 88106"/>
                <a:gd name="connsiteY21" fmla="*/ 160972 h 173736"/>
                <a:gd name="connsiteX22" fmla="*/ 69152 w 88106"/>
                <a:gd name="connsiteY22" fmla="*/ 169545 h 173736"/>
                <a:gd name="connsiteX23" fmla="*/ 45244 w 88106"/>
                <a:gd name="connsiteY23" fmla="*/ 173736 h 173736"/>
                <a:gd name="connsiteX24" fmla="*/ 24479 w 88106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721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106" y="160972"/>
                  </a:lnTo>
                  <a:cubicBezTo>
                    <a:pt x="84201" y="163925"/>
                    <a:pt x="77915" y="166783"/>
                    <a:pt x="69152" y="169545"/>
                  </a:cubicBezTo>
                  <a:cubicBezTo>
                    <a:pt x="60389" y="172307"/>
                    <a:pt x="52483" y="173736"/>
                    <a:pt x="45244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CCBA7D9-7D02-F29E-83F8-EFC3946D88C5}"/>
                </a:ext>
              </a:extLst>
            </p:cNvPr>
            <p:cNvSpPr/>
            <p:nvPr/>
          </p:nvSpPr>
          <p:spPr>
            <a:xfrm>
              <a:off x="11882532" y="7105999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7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7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4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6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0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0" y="122872"/>
                    <a:pt x="44196" y="124968"/>
                    <a:pt x="51530" y="124968"/>
                  </a:cubicBezTo>
                  <a:cubicBezTo>
                    <a:pt x="55817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EAF7CEF-8844-78F4-72FC-B27EA9E40565}"/>
                </a:ext>
              </a:extLst>
            </p:cNvPr>
            <p:cNvSpPr/>
            <p:nvPr/>
          </p:nvSpPr>
          <p:spPr>
            <a:xfrm>
              <a:off x="12016549" y="7073805"/>
              <a:ext cx="88201" cy="173736"/>
            </a:xfrm>
            <a:custGeom>
              <a:avLst/>
              <a:gdLst>
                <a:gd name="connsiteX0" fmla="*/ 24479 w 88201"/>
                <a:gd name="connsiteY0" fmla="*/ 167164 h 173736"/>
                <a:gd name="connsiteX1" fmla="*/ 17621 w 88201"/>
                <a:gd name="connsiteY1" fmla="*/ 145351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2 h 173736"/>
                <a:gd name="connsiteX22" fmla="*/ 69247 w 88201"/>
                <a:gd name="connsiteY22" fmla="*/ 169545 h 173736"/>
                <a:gd name="connsiteX23" fmla="*/ 45339 w 88201"/>
                <a:gd name="connsiteY23" fmla="*/ 173736 h 173736"/>
                <a:gd name="connsiteX24" fmla="*/ 24479 w 88201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2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579" y="172307"/>
                    <a:pt x="52578" y="173736"/>
                    <a:pt x="45339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A9E0D38-47DC-B6E7-5E4B-2ADE326E9304}"/>
                </a:ext>
              </a:extLst>
            </p:cNvPr>
            <p:cNvSpPr/>
            <p:nvPr/>
          </p:nvSpPr>
          <p:spPr>
            <a:xfrm>
              <a:off x="12119133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956 w 112585"/>
                <a:gd name="connsiteY22" fmla="*/ 58388 h 142208"/>
                <a:gd name="connsiteX23" fmla="*/ 85630 w 112585"/>
                <a:gd name="connsiteY23" fmla="*/ 58388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4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718" y="42196"/>
                    <a:pt x="26956" y="58388"/>
                  </a:cubicBezTo>
                  <a:lnTo>
                    <a:pt x="85630" y="583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02300BF-CDD7-3B9F-72F5-A956FD81BE5A}"/>
                </a:ext>
              </a:extLst>
            </p:cNvPr>
            <p:cNvSpPr/>
            <p:nvPr/>
          </p:nvSpPr>
          <p:spPr>
            <a:xfrm>
              <a:off x="12311538" y="7061422"/>
              <a:ext cx="140970" cy="183546"/>
            </a:xfrm>
            <a:custGeom>
              <a:avLst/>
              <a:gdLst>
                <a:gd name="connsiteX0" fmla="*/ 20288 w 140970"/>
                <a:gd name="connsiteY0" fmla="*/ 16859 h 183546"/>
                <a:gd name="connsiteX1" fmla="*/ 1238 w 140970"/>
                <a:gd name="connsiteY1" fmla="*/ 13907 h 183546"/>
                <a:gd name="connsiteX2" fmla="*/ 1238 w 140970"/>
                <a:gd name="connsiteY2" fmla="*/ 1715 h 183546"/>
                <a:gd name="connsiteX3" fmla="*/ 33814 w 140970"/>
                <a:gd name="connsiteY3" fmla="*/ 1715 h 183546"/>
                <a:gd name="connsiteX4" fmla="*/ 51149 w 140970"/>
                <a:gd name="connsiteY4" fmla="*/ 953 h 183546"/>
                <a:gd name="connsiteX5" fmla="*/ 76105 w 140970"/>
                <a:gd name="connsiteY5" fmla="*/ 0 h 183546"/>
                <a:gd name="connsiteX6" fmla="*/ 126301 w 140970"/>
                <a:gd name="connsiteY6" fmla="*/ 13240 h 183546"/>
                <a:gd name="connsiteX7" fmla="*/ 140970 w 140970"/>
                <a:gd name="connsiteY7" fmla="*/ 52388 h 183546"/>
                <a:gd name="connsiteX8" fmla="*/ 131921 w 140970"/>
                <a:gd name="connsiteY8" fmla="*/ 86392 h 183546"/>
                <a:gd name="connsiteX9" fmla="*/ 106870 w 140970"/>
                <a:gd name="connsiteY9" fmla="*/ 108395 h 183546"/>
                <a:gd name="connsiteX10" fmla="*/ 70009 w 140970"/>
                <a:gd name="connsiteY10" fmla="*/ 116015 h 183546"/>
                <a:gd name="connsiteX11" fmla="*/ 55531 w 140970"/>
                <a:gd name="connsiteY11" fmla="*/ 115634 h 183546"/>
                <a:gd name="connsiteX12" fmla="*/ 46482 w 140970"/>
                <a:gd name="connsiteY12" fmla="*/ 115062 h 183546"/>
                <a:gd name="connsiteX13" fmla="*/ 46482 w 140970"/>
                <a:gd name="connsiteY13" fmla="*/ 168878 h 183546"/>
                <a:gd name="connsiteX14" fmla="*/ 80010 w 140970"/>
                <a:gd name="connsiteY14" fmla="*/ 171545 h 183546"/>
                <a:gd name="connsiteX15" fmla="*/ 80010 w 140970"/>
                <a:gd name="connsiteY15" fmla="*/ 183547 h 183546"/>
                <a:gd name="connsiteX16" fmla="*/ 0 w 140970"/>
                <a:gd name="connsiteY16" fmla="*/ 183547 h 183546"/>
                <a:gd name="connsiteX17" fmla="*/ 0 w 140970"/>
                <a:gd name="connsiteY17" fmla="*/ 171545 h 183546"/>
                <a:gd name="connsiteX18" fmla="*/ 20288 w 140970"/>
                <a:gd name="connsiteY18" fmla="*/ 169069 h 183546"/>
                <a:gd name="connsiteX19" fmla="*/ 20288 w 140970"/>
                <a:gd name="connsiteY19" fmla="*/ 16859 h 183546"/>
                <a:gd name="connsiteX20" fmla="*/ 69913 w 140970"/>
                <a:gd name="connsiteY20" fmla="*/ 102680 h 183546"/>
                <a:gd name="connsiteX21" fmla="*/ 101346 w 140970"/>
                <a:gd name="connsiteY21" fmla="*/ 90964 h 183546"/>
                <a:gd name="connsiteX22" fmla="*/ 113443 w 140970"/>
                <a:gd name="connsiteY22" fmla="*/ 52578 h 183546"/>
                <a:gd name="connsiteX23" fmla="*/ 102870 w 140970"/>
                <a:gd name="connsiteY23" fmla="*/ 22384 h 183546"/>
                <a:gd name="connsiteX24" fmla="*/ 70104 w 140970"/>
                <a:gd name="connsiteY24" fmla="*/ 13240 h 183546"/>
                <a:gd name="connsiteX25" fmla="*/ 53435 w 140970"/>
                <a:gd name="connsiteY25" fmla="*/ 14192 h 183546"/>
                <a:gd name="connsiteX26" fmla="*/ 46292 w 140970"/>
                <a:gd name="connsiteY26" fmla="*/ 14669 h 183546"/>
                <a:gd name="connsiteX27" fmla="*/ 46292 w 140970"/>
                <a:gd name="connsiteY27" fmla="*/ 101537 h 183546"/>
                <a:gd name="connsiteX28" fmla="*/ 69913 w 140970"/>
                <a:gd name="connsiteY28" fmla="*/ 102680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70" h="183546">
                  <a:moveTo>
                    <a:pt x="20288" y="16859"/>
                  </a:moveTo>
                  <a:lnTo>
                    <a:pt x="1238" y="13907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3"/>
                  </a:cubicBezTo>
                  <a:cubicBezTo>
                    <a:pt x="60007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1" y="13240"/>
                  </a:cubicBezTo>
                  <a:cubicBezTo>
                    <a:pt x="136112" y="21908"/>
                    <a:pt x="140970" y="34957"/>
                    <a:pt x="140970" y="52388"/>
                  </a:cubicBezTo>
                  <a:cubicBezTo>
                    <a:pt x="140970" y="65437"/>
                    <a:pt x="137922" y="76772"/>
                    <a:pt x="131921" y="86392"/>
                  </a:cubicBezTo>
                  <a:cubicBezTo>
                    <a:pt x="125921" y="96012"/>
                    <a:pt x="117538" y="103346"/>
                    <a:pt x="106870" y="108395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4"/>
                  </a:cubicBezTo>
                  <a:cubicBezTo>
                    <a:pt x="50673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859"/>
                  </a:lnTo>
                  <a:close/>
                  <a:moveTo>
                    <a:pt x="69913" y="102680"/>
                  </a:moveTo>
                  <a:cubicBezTo>
                    <a:pt x="82772" y="102680"/>
                    <a:pt x="93250" y="98774"/>
                    <a:pt x="101346" y="90964"/>
                  </a:cubicBezTo>
                  <a:cubicBezTo>
                    <a:pt x="109442" y="83153"/>
                    <a:pt x="113443" y="70295"/>
                    <a:pt x="113443" y="52578"/>
                  </a:cubicBezTo>
                  <a:cubicBezTo>
                    <a:pt x="113443" y="38576"/>
                    <a:pt x="109918" y="28480"/>
                    <a:pt x="102870" y="22384"/>
                  </a:cubicBezTo>
                  <a:cubicBezTo>
                    <a:pt x="95821" y="16288"/>
                    <a:pt x="84963" y="13240"/>
                    <a:pt x="70104" y="13240"/>
                  </a:cubicBezTo>
                  <a:cubicBezTo>
                    <a:pt x="64865" y="13240"/>
                    <a:pt x="59341" y="13621"/>
                    <a:pt x="53435" y="14192"/>
                  </a:cubicBezTo>
                  <a:cubicBezTo>
                    <a:pt x="49816" y="14478"/>
                    <a:pt x="47434" y="14669"/>
                    <a:pt x="46292" y="14669"/>
                  </a:cubicBezTo>
                  <a:lnTo>
                    <a:pt x="46292" y="101537"/>
                  </a:lnTo>
                  <a:cubicBezTo>
                    <a:pt x="51054" y="102299"/>
                    <a:pt x="58865" y="102680"/>
                    <a:pt x="69913" y="1026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121195B-B0F2-D52F-ED92-2F337935F3B8}"/>
                </a:ext>
              </a:extLst>
            </p:cNvPr>
            <p:cNvSpPr/>
            <p:nvPr/>
          </p:nvSpPr>
          <p:spPr>
            <a:xfrm>
              <a:off x="12467367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2 w 137541"/>
                <a:gd name="connsiteY24" fmla="*/ 2953 h 141350"/>
                <a:gd name="connsiteX25" fmla="*/ 122872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774" y="126492"/>
                    <a:pt x="88011" y="131159"/>
                    <a:pt x="79915" y="135255"/>
                  </a:cubicBezTo>
                  <a:cubicBezTo>
                    <a:pt x="71818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580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40044EE-045E-0427-6AC5-EBBD0C95CD52}"/>
                </a:ext>
              </a:extLst>
            </p:cNvPr>
            <p:cNvSpPr/>
            <p:nvPr/>
          </p:nvSpPr>
          <p:spPr>
            <a:xfrm>
              <a:off x="12612814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8 h 203168"/>
                <a:gd name="connsiteX23" fmla="*/ 99917 w 138779"/>
                <a:gd name="connsiteY23" fmla="*/ 174784 h 203168"/>
                <a:gd name="connsiteX24" fmla="*/ 111443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108" y="63341"/>
                    <a:pt x="112205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5"/>
                    <a:pt x="49054" y="186404"/>
                    <a:pt x="53721" y="187833"/>
                  </a:cubicBezTo>
                  <a:cubicBezTo>
                    <a:pt x="58388" y="189262"/>
                    <a:pt x="63627" y="189928"/>
                    <a:pt x="69533" y="189928"/>
                  </a:cubicBezTo>
                  <a:cubicBezTo>
                    <a:pt x="82106" y="189928"/>
                    <a:pt x="92202" y="184880"/>
                    <a:pt x="99917" y="174784"/>
                  </a:cubicBezTo>
                  <a:cubicBezTo>
                    <a:pt x="107537" y="164687"/>
                    <a:pt x="111443" y="149924"/>
                    <a:pt x="111443" y="130493"/>
                  </a:cubicBezTo>
                  <a:cubicBezTo>
                    <a:pt x="111443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5"/>
                    <a:pt x="63341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5F74142-44B5-8643-84CD-536F30DDA5E8}"/>
                </a:ext>
              </a:extLst>
            </p:cNvPr>
            <p:cNvSpPr/>
            <p:nvPr/>
          </p:nvSpPr>
          <p:spPr>
            <a:xfrm>
              <a:off x="12770834" y="7044563"/>
              <a:ext cx="66103" cy="200501"/>
            </a:xfrm>
            <a:custGeom>
              <a:avLst/>
              <a:gdLst>
                <a:gd name="connsiteX0" fmla="*/ 19812 w 66103"/>
                <a:gd name="connsiteY0" fmla="*/ 17812 h 200501"/>
                <a:gd name="connsiteX1" fmla="*/ 0 w 66103"/>
                <a:gd name="connsiteY1" fmla="*/ 15145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9C4A88C-8B2F-768C-21D7-F1C76D69DCB5}"/>
                </a:ext>
              </a:extLst>
            </p:cNvPr>
            <p:cNvSpPr/>
            <p:nvPr/>
          </p:nvSpPr>
          <p:spPr>
            <a:xfrm>
              <a:off x="12853606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3CE2358-251C-E291-6225-521C23326E35}"/>
                </a:ext>
              </a:extLst>
            </p:cNvPr>
            <p:cNvSpPr/>
            <p:nvPr/>
          </p:nvSpPr>
          <p:spPr>
            <a:xfrm>
              <a:off x="12932947" y="7105427"/>
              <a:ext cx="107158" cy="142303"/>
            </a:xfrm>
            <a:custGeom>
              <a:avLst/>
              <a:gdLst>
                <a:gd name="connsiteX0" fmla="*/ 7908 w 107158"/>
                <a:gd name="connsiteY0" fmla="*/ 35719 h 142303"/>
                <a:gd name="connsiteX1" fmla="*/ 31435 w 107158"/>
                <a:gd name="connsiteY1" fmla="*/ 9620 h 142303"/>
                <a:gd name="connsiteX2" fmla="*/ 68773 w 107158"/>
                <a:gd name="connsiteY2" fmla="*/ 0 h 142303"/>
                <a:gd name="connsiteX3" fmla="*/ 86871 w 107158"/>
                <a:gd name="connsiteY3" fmla="*/ 2000 h 142303"/>
                <a:gd name="connsiteX4" fmla="*/ 104968 w 107158"/>
                <a:gd name="connsiteY4" fmla="*/ 7429 h 142303"/>
                <a:gd name="connsiteX5" fmla="*/ 104016 w 107158"/>
                <a:gd name="connsiteY5" fmla="*/ 45149 h 142303"/>
                <a:gd name="connsiteX6" fmla="*/ 88109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908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908" y="35719"/>
                  </a:moveTo>
                  <a:cubicBezTo>
                    <a:pt x="13242" y="24765"/>
                    <a:pt x="21053" y="16097"/>
                    <a:pt x="31435" y="9620"/>
                  </a:cubicBezTo>
                  <a:cubicBezTo>
                    <a:pt x="41817" y="3143"/>
                    <a:pt x="54200" y="0"/>
                    <a:pt x="68773" y="0"/>
                  </a:cubicBezTo>
                  <a:cubicBezTo>
                    <a:pt x="75822" y="0"/>
                    <a:pt x="81822" y="667"/>
                    <a:pt x="86871" y="2000"/>
                  </a:cubicBezTo>
                  <a:cubicBezTo>
                    <a:pt x="91919" y="3334"/>
                    <a:pt x="97920" y="5144"/>
                    <a:pt x="104968" y="7429"/>
                  </a:cubicBezTo>
                  <a:lnTo>
                    <a:pt x="104016" y="45149"/>
                  </a:lnTo>
                  <a:lnTo>
                    <a:pt x="88109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384" y="97822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908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1AE9B4A-239B-9146-80F9-7CC787C2D43D}"/>
                </a:ext>
              </a:extLst>
            </p:cNvPr>
            <p:cNvSpPr/>
            <p:nvPr/>
          </p:nvSpPr>
          <p:spPr>
            <a:xfrm>
              <a:off x="13061251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4 w 120205"/>
                <a:gd name="connsiteY9" fmla="*/ 81153 h 211455"/>
                <a:gd name="connsiteX10" fmla="*/ 36767 w 120205"/>
                <a:gd name="connsiteY10" fmla="*/ 73343 h 211455"/>
                <a:gd name="connsiteX11" fmla="*/ 59246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1 w 120205"/>
                <a:gd name="connsiteY23" fmla="*/ 205359 h 211455"/>
                <a:gd name="connsiteX24" fmla="*/ 40862 w 120205"/>
                <a:gd name="connsiteY24" fmla="*/ 211455 h 211455"/>
                <a:gd name="connsiteX25" fmla="*/ 11621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534 w 120205"/>
                <a:gd name="connsiteY37" fmla="*/ 4382 h 211455"/>
                <a:gd name="connsiteX38" fmla="*/ 83820 w 120205"/>
                <a:gd name="connsiteY38" fmla="*/ 0 h 211455"/>
                <a:gd name="connsiteX39" fmla="*/ 96583 w 120205"/>
                <a:gd name="connsiteY39" fmla="*/ 0 h 211455"/>
                <a:gd name="connsiteX40" fmla="*/ 97060 w 120205"/>
                <a:gd name="connsiteY40" fmla="*/ 7144 h 211455"/>
                <a:gd name="connsiteX41" fmla="*/ 92012 w 120205"/>
                <a:gd name="connsiteY41" fmla="*/ 27242 h 211455"/>
                <a:gd name="connsiteX42" fmla="*/ 77819 w 120205"/>
                <a:gd name="connsiteY42" fmla="*/ 42005 h 211455"/>
                <a:gd name="connsiteX43" fmla="*/ 56864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4 w 120205"/>
                <a:gd name="connsiteY46" fmla="*/ 181642 h 211455"/>
                <a:gd name="connsiteX47" fmla="*/ 81344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5" y="89916"/>
                    <a:pt x="60865" y="88868"/>
                    <a:pt x="53435" y="88868"/>
                  </a:cubicBezTo>
                  <a:cubicBezTo>
                    <a:pt x="45149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4" y="81153"/>
                  </a:cubicBezTo>
                  <a:cubicBezTo>
                    <a:pt x="22670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6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1" y="205359"/>
                  </a:cubicBezTo>
                  <a:cubicBezTo>
                    <a:pt x="57817" y="209455"/>
                    <a:pt x="49816" y="211455"/>
                    <a:pt x="40862" y="211455"/>
                  </a:cubicBezTo>
                  <a:cubicBezTo>
                    <a:pt x="29147" y="211455"/>
                    <a:pt x="19336" y="208026"/>
                    <a:pt x="11621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627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965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625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87" name="Graphic 152">
            <a:extLst>
              <a:ext uri="{FF2B5EF4-FFF2-40B4-BE49-F238E27FC236}">
                <a16:creationId xmlns:a16="http://schemas.microsoft.com/office/drawing/2014/main" id="{1468B29A-7120-E75C-010E-7D0E1068DCB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57809" y="6465278"/>
            <a:ext cx="975064" cy="2664845"/>
            <a:chOff x="11010900" y="5504656"/>
            <a:chExt cx="2359628" cy="2724721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D40B647-5F38-1647-A5E6-FAFAF70AB318}"/>
                </a:ext>
              </a:extLst>
            </p:cNvPr>
            <p:cNvSpPr/>
            <p:nvPr/>
          </p:nvSpPr>
          <p:spPr>
            <a:xfrm>
              <a:off x="11010900" y="5504656"/>
              <a:ext cx="1179814" cy="2724721"/>
            </a:xfrm>
            <a:custGeom>
              <a:avLst/>
              <a:gdLst>
                <a:gd name="connsiteX0" fmla="*/ 1179862 w 1179861"/>
                <a:gd name="connsiteY0" fmla="*/ 0 h 2724721"/>
                <a:gd name="connsiteX1" fmla="*/ 144685 w 1179861"/>
                <a:gd name="connsiteY1" fmla="*/ 597599 h 2724721"/>
                <a:gd name="connsiteX2" fmla="*/ 0 w 1179861"/>
                <a:gd name="connsiteY2" fmla="*/ 848297 h 2724721"/>
                <a:gd name="connsiteX3" fmla="*/ 0 w 1179861"/>
                <a:gd name="connsiteY3" fmla="*/ 1876425 h 2724721"/>
                <a:gd name="connsiteX4" fmla="*/ 144685 w 1179861"/>
                <a:gd name="connsiteY4" fmla="*/ 2127123 h 2724721"/>
                <a:gd name="connsiteX5" fmla="*/ 1179767 w 1179861"/>
                <a:gd name="connsiteY5" fmla="*/ 2724722 h 2724721"/>
                <a:gd name="connsiteX6" fmla="*/ 1179767 w 1179861"/>
                <a:gd name="connsiteY6" fmla="*/ 0 h 27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861" h="2724721">
                  <a:moveTo>
                    <a:pt x="1179862" y="0"/>
                  </a:moveTo>
                  <a:lnTo>
                    <a:pt x="144685" y="597599"/>
                  </a:lnTo>
                  <a:cubicBezTo>
                    <a:pt x="55150" y="649319"/>
                    <a:pt x="0" y="744855"/>
                    <a:pt x="0" y="848297"/>
                  </a:cubicBezTo>
                  <a:lnTo>
                    <a:pt x="0" y="1876425"/>
                  </a:lnTo>
                  <a:cubicBezTo>
                    <a:pt x="0" y="1979867"/>
                    <a:pt x="55150" y="2075402"/>
                    <a:pt x="144685" y="2127123"/>
                  </a:cubicBezTo>
                  <a:lnTo>
                    <a:pt x="1179767" y="2724722"/>
                  </a:lnTo>
                  <a:lnTo>
                    <a:pt x="11797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93">
              <a:extLst>
                <a:ext uri="{FF2B5EF4-FFF2-40B4-BE49-F238E27FC236}">
                  <a16:creationId xmlns:a16="http://schemas.microsoft.com/office/drawing/2014/main" id="{33FF5840-450F-8C3B-1008-28166B0F8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761" y="5504656"/>
              <a:ext cx="1179766" cy="2724721"/>
            </a:xfrm>
            <a:custGeom>
              <a:avLst/>
              <a:gdLst>
                <a:gd name="T0" fmla="*/ 0 w 1179766"/>
                <a:gd name="T1" fmla="*/ 0 h 2724721"/>
                <a:gd name="T2" fmla="*/ 1035082 w 1179766"/>
                <a:gd name="T3" fmla="*/ 597599 h 2724721"/>
                <a:gd name="T4" fmla="*/ 1179766 w 1179766"/>
                <a:gd name="T5" fmla="*/ 848297 h 2724721"/>
                <a:gd name="T6" fmla="*/ 1179766 w 1179766"/>
                <a:gd name="T7" fmla="*/ 1876425 h 2724721"/>
                <a:gd name="T8" fmla="*/ 1035082 w 1179766"/>
                <a:gd name="T9" fmla="*/ 2127123 h 2724721"/>
                <a:gd name="T10" fmla="*/ 0 w 1179766"/>
                <a:gd name="T11" fmla="*/ 2724722 h 2724721"/>
                <a:gd name="T12" fmla="*/ 0 w 1179766"/>
                <a:gd name="T13" fmla="*/ 0 h 2724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766" h="2724721">
                  <a:moveTo>
                    <a:pt x="0" y="0"/>
                  </a:moveTo>
                  <a:lnTo>
                    <a:pt x="1035082" y="597599"/>
                  </a:lnTo>
                  <a:cubicBezTo>
                    <a:pt x="1124617" y="649319"/>
                    <a:pt x="1179766" y="744855"/>
                    <a:pt x="1179766" y="848297"/>
                  </a:cubicBezTo>
                  <a:lnTo>
                    <a:pt x="1179766" y="1876425"/>
                  </a:lnTo>
                  <a:cubicBezTo>
                    <a:pt x="1179766" y="1979867"/>
                    <a:pt x="1124617" y="2075402"/>
                    <a:pt x="1035082" y="2127123"/>
                  </a:cubicBezTo>
                  <a:lnTo>
                    <a:pt x="0" y="2724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</p:spTree>
    <p:extLst>
      <p:ext uri="{BB962C8B-B14F-4D97-AF65-F5344CB8AC3E}">
        <p14:creationId xmlns:p14="http://schemas.microsoft.com/office/powerpoint/2010/main" val="394957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i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E855258-FA3C-7AF0-311C-A19C515FFB9F}"/>
              </a:ext>
            </a:extLst>
          </p:cNvPr>
          <p:cNvSpPr/>
          <p:nvPr/>
        </p:nvSpPr>
        <p:spPr>
          <a:xfrm>
            <a:off x="-984" y="-13977"/>
            <a:ext cx="474249" cy="1008984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grpSp>
        <p:nvGrpSpPr>
          <p:cNvPr id="4" name="Graphic 7">
            <a:extLst>
              <a:ext uri="{FF2B5EF4-FFF2-40B4-BE49-F238E27FC236}">
                <a16:creationId xmlns:a16="http://schemas.microsoft.com/office/drawing/2014/main" id="{A5C0FF7D-2B1F-BED4-D9FD-388E7964CD43}"/>
              </a:ext>
            </a:extLst>
          </p:cNvPr>
          <p:cNvGrpSpPr>
            <a:grpSpLocks/>
          </p:cNvGrpSpPr>
          <p:nvPr/>
        </p:nvGrpSpPr>
        <p:grpSpPr bwMode="auto">
          <a:xfrm>
            <a:off x="313379" y="649907"/>
            <a:ext cx="319281" cy="1097152"/>
            <a:chOff x="1011092" y="885600"/>
            <a:chExt cx="1030668" cy="1496004"/>
          </a:xfrm>
        </p:grpSpPr>
        <p:grpSp>
          <p:nvGrpSpPr>
            <p:cNvPr id="5" name="Graphic 7">
              <a:extLst>
                <a:ext uri="{FF2B5EF4-FFF2-40B4-BE49-F238E27FC236}">
                  <a16:creationId xmlns:a16="http://schemas.microsoft.com/office/drawing/2014/main" id="{E1711679-AC22-765E-E3E6-9AF895AA69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FBB494D9-52F8-DC93-A6CD-5E7D760DB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BDEA73B0-72BC-C66D-2B23-458A5D01F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  <p:sp>
          <p:nvSpPr>
            <p:cNvPr id="6" name="Freeform: Shape 9">
              <a:extLst>
                <a:ext uri="{FF2B5EF4-FFF2-40B4-BE49-F238E27FC236}">
                  <a16:creationId xmlns:a16="http://schemas.microsoft.com/office/drawing/2014/main" id="{073C2E0B-D43F-AD1A-784D-1DA171153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7" name="Freeform: Shape 10">
              <a:extLst>
                <a:ext uri="{FF2B5EF4-FFF2-40B4-BE49-F238E27FC236}">
                  <a16:creationId xmlns:a16="http://schemas.microsoft.com/office/drawing/2014/main" id="{B83FF8E0-6546-E64D-396C-AA7102336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grpSp>
          <p:nvGrpSpPr>
            <p:cNvPr id="8" name="Graphic 7">
              <a:extLst>
                <a:ext uri="{FF2B5EF4-FFF2-40B4-BE49-F238E27FC236}">
                  <a16:creationId xmlns:a16="http://schemas.microsoft.com/office/drawing/2014/main" id="{AFFF5589-697F-E8E1-2429-5DC77DDDBF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id="{435DE8F1-237A-3E02-D9E8-5DBC1CD176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id="{CF05EBBF-3216-FD87-437C-DEA3A6CE93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9C0552E3-63B3-5BDA-E7A4-C775983DA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8EC58616-6C36-1299-FFC1-7D824A82C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2" name="Freeform: Shape 14">
              <a:extLst>
                <a:ext uri="{FF2B5EF4-FFF2-40B4-BE49-F238E27FC236}">
                  <a16:creationId xmlns:a16="http://schemas.microsoft.com/office/drawing/2014/main" id="{680E9BF5-6D08-14DD-407F-DCA63628B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7AF5A56A-85BD-F8CC-7A9A-A3758745C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6B763017-1B8A-65B3-8BBB-CCE7222B8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C9B76604-171E-8EFE-101A-B0C9ED7F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500" y="7139220"/>
            <a:ext cx="4216080" cy="2079684"/>
          </a:xfrm>
        </p:spPr>
        <p:txBody>
          <a:bodyPr anchor="t">
            <a:noAutofit/>
          </a:bodyPr>
          <a:lstStyle>
            <a:lvl1pPr>
              <a:defRPr sz="2727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896079" y="6618040"/>
            <a:ext cx="1399625" cy="2584824"/>
          </a:xfrm>
        </p:spPr>
        <p:txBody>
          <a:bodyPr>
            <a:noAutofit/>
          </a:bodyPr>
          <a:lstStyle>
            <a:lvl1pPr marL="0" indent="0">
              <a:buNone/>
              <a:defRPr sz="13553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CC99BFA3-8C37-9181-C8BB-82EB2954522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-984" y="9338604"/>
            <a:ext cx="474249" cy="536930"/>
          </a:xfrm>
        </p:spPr>
        <p:txBody>
          <a:bodyPr/>
          <a:lstStyle>
            <a:lvl1pPr algn="ctr">
              <a:defRPr sz="1198" b="1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584AAB-1C23-BD2E-0451-FC241DB6C7F7}"/>
              </a:ext>
            </a:extLst>
          </p:cNvPr>
          <p:cNvSpPr/>
          <p:nvPr/>
        </p:nvSpPr>
        <p:spPr>
          <a:xfrm>
            <a:off x="-984" y="-13977"/>
            <a:ext cx="474249" cy="1008984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grpSp>
        <p:nvGrpSpPr>
          <p:cNvPr id="6" name="Graphic 8">
            <a:extLst>
              <a:ext uri="{FF2B5EF4-FFF2-40B4-BE49-F238E27FC236}">
                <a16:creationId xmlns:a16="http://schemas.microsoft.com/office/drawing/2014/main" id="{35D511EE-C508-9892-884D-84C081D33279}"/>
              </a:ext>
            </a:extLst>
          </p:cNvPr>
          <p:cNvGrpSpPr>
            <a:grpSpLocks/>
          </p:cNvGrpSpPr>
          <p:nvPr/>
        </p:nvGrpSpPr>
        <p:grpSpPr bwMode="auto">
          <a:xfrm>
            <a:off x="313379" y="649907"/>
            <a:ext cx="319281" cy="1097152"/>
            <a:chOff x="1011092" y="885600"/>
            <a:chExt cx="1030668" cy="1496004"/>
          </a:xfrm>
        </p:grpSpPr>
        <p:grpSp>
          <p:nvGrpSpPr>
            <p:cNvPr id="7" name="Graphic 8">
              <a:extLst>
                <a:ext uri="{FF2B5EF4-FFF2-40B4-BE49-F238E27FC236}">
                  <a16:creationId xmlns:a16="http://schemas.microsoft.com/office/drawing/2014/main" id="{6FD90D29-8276-C770-D6F8-4DB3AE7762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9" name="Freeform: Shape 20">
                <a:extLst>
                  <a:ext uri="{FF2B5EF4-FFF2-40B4-BE49-F238E27FC236}">
                    <a16:creationId xmlns:a16="http://schemas.microsoft.com/office/drawing/2014/main" id="{B19E0B3A-7B9E-CE5D-A213-509BA8B7E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20" name="Freeform: Shape 21">
                <a:extLst>
                  <a:ext uri="{FF2B5EF4-FFF2-40B4-BE49-F238E27FC236}">
                    <a16:creationId xmlns:a16="http://schemas.microsoft.com/office/drawing/2014/main" id="{B967C5DA-45C5-0761-A0D8-D00D0AD4AE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  <p:sp>
          <p:nvSpPr>
            <p:cNvPr id="8" name="Freeform: Shape 9">
              <a:extLst>
                <a:ext uri="{FF2B5EF4-FFF2-40B4-BE49-F238E27FC236}">
                  <a16:creationId xmlns:a16="http://schemas.microsoft.com/office/drawing/2014/main" id="{93E6E907-7A26-959D-47CF-00521F6CB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9" name="Freeform: Shape 10">
              <a:extLst>
                <a:ext uri="{FF2B5EF4-FFF2-40B4-BE49-F238E27FC236}">
                  <a16:creationId xmlns:a16="http://schemas.microsoft.com/office/drawing/2014/main" id="{CE3C1AD4-5B0A-67DE-4A1A-222F346E4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id="{F3EB9DCF-C7F8-AAA0-9BFD-603FAF2214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7" name="Freeform: Shape 18">
                <a:extLst>
                  <a:ext uri="{FF2B5EF4-FFF2-40B4-BE49-F238E27FC236}">
                    <a16:creationId xmlns:a16="http://schemas.microsoft.com/office/drawing/2014/main" id="{A0C2769D-40DF-A9E3-02CB-390197C74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8" name="Freeform: Shape 19">
                <a:extLst>
                  <a:ext uri="{FF2B5EF4-FFF2-40B4-BE49-F238E27FC236}">
                    <a16:creationId xmlns:a16="http://schemas.microsoft.com/office/drawing/2014/main" id="{DA3BC3E3-F5D3-CCA2-A004-6C5B52318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D360EE33-F2AD-CAE1-95E1-726EC27E3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5EF7BDC0-0D1B-3BEF-7BC4-495E2C700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DC742A20-1755-DBFE-936D-6FC1568FD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id="{7387E34D-5D05-361C-6209-9DECBCC36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id="{ACD1D963-AD9D-9F3F-5D7A-FA596E5DE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id="{0004766E-1D84-FCDB-31F6-77F83F8AA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1" name="TextBox 22">
            <a:extLst>
              <a:ext uri="{FF2B5EF4-FFF2-40B4-BE49-F238E27FC236}">
                <a16:creationId xmlns:a16="http://schemas.microsoft.com/office/drawing/2014/main" id="{5DE8999D-51CC-2FD9-4AE7-D58A3DB8AA59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rgbClr val="EFEFEF"/>
                </a:solidFill>
              </a:rPr>
              <a:t>insp.gov.ro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500" y="738570"/>
            <a:ext cx="3031764" cy="1102190"/>
          </a:xfrm>
        </p:spPr>
        <p:txBody>
          <a:bodyPr anchor="t">
            <a:noAutofit/>
          </a:bodyPr>
          <a:lstStyle>
            <a:lvl1pPr>
              <a:defRPr sz="1405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500" y="4310472"/>
            <a:ext cx="3031764" cy="4764802"/>
          </a:xfrm>
        </p:spPr>
        <p:txBody>
          <a:bodyPr>
            <a:normAutofit/>
          </a:bodyPr>
          <a:lstStyle>
            <a:lvl1pPr marL="0" indent="0">
              <a:buNone/>
              <a:defRPr sz="1157">
                <a:solidFill>
                  <a:schemeClr val="tx2"/>
                </a:solidFill>
              </a:defRPr>
            </a:lvl1pPr>
            <a:lvl2pPr marL="377830" indent="0">
              <a:buNone/>
              <a:defRPr sz="1157">
                <a:solidFill>
                  <a:schemeClr val="tx2"/>
                </a:solidFill>
              </a:defRPr>
            </a:lvl2pPr>
            <a:lvl3pPr marL="755660" indent="0">
              <a:buNone/>
              <a:defRPr sz="1157">
                <a:solidFill>
                  <a:schemeClr val="tx2"/>
                </a:solidFill>
              </a:defRPr>
            </a:lvl3pPr>
            <a:lvl4pPr marL="1133490" indent="0">
              <a:buNone/>
              <a:defRPr sz="1157">
                <a:solidFill>
                  <a:schemeClr val="tx2"/>
                </a:solidFill>
              </a:defRPr>
            </a:lvl4pPr>
            <a:lvl5pPr marL="1511320" indent="0">
              <a:buNone/>
              <a:defRPr sz="1157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5227" y="4310471"/>
            <a:ext cx="3031764" cy="4764804"/>
          </a:xfrm>
        </p:spPr>
        <p:txBody>
          <a:bodyPr>
            <a:normAutofit/>
          </a:bodyPr>
          <a:lstStyle>
            <a:lvl1pPr marL="0" indent="0">
              <a:buNone/>
              <a:defRPr sz="1157">
                <a:solidFill>
                  <a:schemeClr val="tx1"/>
                </a:solidFill>
              </a:defRPr>
            </a:lvl1pPr>
            <a:lvl2pPr marL="377830" indent="0">
              <a:buNone/>
              <a:defRPr sz="1157">
                <a:solidFill>
                  <a:schemeClr val="tx1"/>
                </a:solidFill>
              </a:defRPr>
            </a:lvl2pPr>
            <a:lvl3pPr marL="755660" indent="0">
              <a:buNone/>
              <a:defRPr sz="1157">
                <a:solidFill>
                  <a:schemeClr val="tx1"/>
                </a:solidFill>
              </a:defRPr>
            </a:lvl3pPr>
            <a:lvl4pPr marL="1133490" indent="0">
              <a:buNone/>
              <a:defRPr sz="1157">
                <a:solidFill>
                  <a:schemeClr val="tx1"/>
                </a:solidFill>
              </a:defRPr>
            </a:lvl4pPr>
            <a:lvl5pPr marL="1511320" indent="0">
              <a:buNone/>
              <a:defRPr sz="1157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F0390925-8BFB-BAB8-9BFB-39A12F3F02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9338604"/>
            <a:ext cx="473265" cy="536930"/>
          </a:xfrm>
        </p:spPr>
        <p:txBody>
          <a:bodyPr/>
          <a:lstStyle>
            <a:lvl1pPr algn="ctr">
              <a:defRPr sz="1198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19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046802-630E-B98C-BAD1-007AE60B3FB5}"/>
              </a:ext>
            </a:extLst>
          </p:cNvPr>
          <p:cNvSpPr/>
          <p:nvPr/>
        </p:nvSpPr>
        <p:spPr>
          <a:xfrm>
            <a:off x="-984" y="-13977"/>
            <a:ext cx="474249" cy="1008984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grpSp>
        <p:nvGrpSpPr>
          <p:cNvPr id="5" name="Graphic 8">
            <a:extLst>
              <a:ext uri="{FF2B5EF4-FFF2-40B4-BE49-F238E27FC236}">
                <a16:creationId xmlns:a16="http://schemas.microsoft.com/office/drawing/2014/main" id="{560CD960-08C3-3F77-F061-588266A65334}"/>
              </a:ext>
            </a:extLst>
          </p:cNvPr>
          <p:cNvGrpSpPr>
            <a:grpSpLocks/>
          </p:cNvGrpSpPr>
          <p:nvPr/>
        </p:nvGrpSpPr>
        <p:grpSpPr bwMode="auto">
          <a:xfrm>
            <a:off x="313379" y="649907"/>
            <a:ext cx="319281" cy="1097152"/>
            <a:chOff x="1011092" y="885600"/>
            <a:chExt cx="1030668" cy="1496004"/>
          </a:xfrm>
        </p:grpSpPr>
        <p:grpSp>
          <p:nvGrpSpPr>
            <p:cNvPr id="6" name="Graphic 8">
              <a:extLst>
                <a:ext uri="{FF2B5EF4-FFF2-40B4-BE49-F238E27FC236}">
                  <a16:creationId xmlns:a16="http://schemas.microsoft.com/office/drawing/2014/main" id="{60283B5B-E7DD-E7AD-C250-0FC3A8E5F9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9" name="Freeform: Shape 20">
                <a:extLst>
                  <a:ext uri="{FF2B5EF4-FFF2-40B4-BE49-F238E27FC236}">
                    <a16:creationId xmlns:a16="http://schemas.microsoft.com/office/drawing/2014/main" id="{CFB54F6C-E4D1-38CD-0193-C723F5E27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20" name="Freeform: Shape 21">
                <a:extLst>
                  <a:ext uri="{FF2B5EF4-FFF2-40B4-BE49-F238E27FC236}">
                    <a16:creationId xmlns:a16="http://schemas.microsoft.com/office/drawing/2014/main" id="{625135E5-2764-8F83-5570-C1FA4C9FD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  <p:sp>
          <p:nvSpPr>
            <p:cNvPr id="7" name="Freeform: Shape 9">
              <a:extLst>
                <a:ext uri="{FF2B5EF4-FFF2-40B4-BE49-F238E27FC236}">
                  <a16:creationId xmlns:a16="http://schemas.microsoft.com/office/drawing/2014/main" id="{87146B91-64AC-AC5B-2FF6-11DAE90CB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8" name="Freeform: Shape 10">
              <a:extLst>
                <a:ext uri="{FF2B5EF4-FFF2-40B4-BE49-F238E27FC236}">
                  <a16:creationId xmlns:a16="http://schemas.microsoft.com/office/drawing/2014/main" id="{B1338A37-E68C-86F7-A6C9-36B6C3DA8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id="{BDFAD5ED-A5DA-ECAB-47F5-5CB12CB571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7" name="Freeform: Shape 18">
                <a:extLst>
                  <a:ext uri="{FF2B5EF4-FFF2-40B4-BE49-F238E27FC236}">
                    <a16:creationId xmlns:a16="http://schemas.microsoft.com/office/drawing/2014/main" id="{EADBC319-951E-8A8A-60B6-8E0298404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8" name="Freeform: Shape 19">
                <a:extLst>
                  <a:ext uri="{FF2B5EF4-FFF2-40B4-BE49-F238E27FC236}">
                    <a16:creationId xmlns:a16="http://schemas.microsoft.com/office/drawing/2014/main" id="{C7A3C0A8-911F-DCEC-D330-C28F8C446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68BFD267-56AA-C0F4-6D9A-FFD490A17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8DEA08BC-B65D-1D14-B5FE-BF891FFD8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DE40CC25-3455-072E-ED67-06341C0FA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id="{D1CF5E6E-2429-6C4E-61B1-8DECC4CE8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id="{DB314812-DE03-B9A9-40A1-E22BDB86E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id="{3A8E6E32-5C9A-2557-3497-880ED8ED5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1" name="TextBox 22">
            <a:extLst>
              <a:ext uri="{FF2B5EF4-FFF2-40B4-BE49-F238E27FC236}">
                <a16:creationId xmlns:a16="http://schemas.microsoft.com/office/drawing/2014/main" id="{D6CAF0AD-9BD2-968F-91D2-E50F0D066ED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rgbClr val="EFEFEF"/>
                </a:solidFill>
              </a:rPr>
              <a:t>insp.gov.ro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3433" y="-14267"/>
            <a:ext cx="7103067" cy="1009013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ro-RO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500" y="738570"/>
            <a:ext cx="3031764" cy="1102190"/>
          </a:xfrm>
        </p:spPr>
        <p:txBody>
          <a:bodyPr anchor="t">
            <a:noAutofit/>
          </a:bodyPr>
          <a:lstStyle>
            <a:lvl1pPr>
              <a:defRPr sz="1405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501" y="7202610"/>
            <a:ext cx="1785000" cy="2514187"/>
          </a:xfrm>
        </p:spPr>
        <p:txBody>
          <a:bodyPr>
            <a:normAutofit/>
          </a:bodyPr>
          <a:lstStyle>
            <a:lvl1pPr marL="0" indent="0">
              <a:buNone/>
              <a:defRPr sz="1157">
                <a:solidFill>
                  <a:schemeClr val="tx1"/>
                </a:solidFill>
              </a:defRPr>
            </a:lvl1pPr>
            <a:lvl2pPr marL="377830" indent="0">
              <a:buNone/>
              <a:defRPr sz="1157">
                <a:solidFill>
                  <a:schemeClr val="tx1"/>
                </a:solidFill>
              </a:defRPr>
            </a:lvl2pPr>
            <a:lvl3pPr marL="755660" indent="0">
              <a:buNone/>
              <a:defRPr sz="1157">
                <a:solidFill>
                  <a:schemeClr val="tx1"/>
                </a:solidFill>
              </a:defRPr>
            </a:lvl3pPr>
            <a:lvl4pPr marL="1133490" indent="0">
              <a:buNone/>
              <a:defRPr sz="1157">
                <a:solidFill>
                  <a:schemeClr val="tx1"/>
                </a:solidFill>
              </a:defRPr>
            </a:lvl4pPr>
            <a:lvl5pPr marL="1511320" indent="0">
              <a:buNone/>
              <a:defRPr sz="1157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19A89432-7497-401D-901B-D0D0D7182A0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0" y="9338604"/>
            <a:ext cx="473265" cy="536930"/>
          </a:xfrm>
        </p:spPr>
        <p:txBody>
          <a:bodyPr/>
          <a:lstStyle>
            <a:lvl1pPr algn="ctr">
              <a:defRPr sz="1198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5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SP Tit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9B17A9-8CD5-E809-DC04-D24CAD2AEB78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grpSp>
        <p:nvGrpSpPr>
          <p:cNvPr id="5" name="Graphic 8">
            <a:extLst>
              <a:ext uri="{FF2B5EF4-FFF2-40B4-BE49-F238E27FC236}">
                <a16:creationId xmlns:a16="http://schemas.microsoft.com/office/drawing/2014/main" id="{04623F33-8C87-0F8D-3E90-432706F6C42F}"/>
              </a:ext>
            </a:extLst>
          </p:cNvPr>
          <p:cNvGrpSpPr>
            <a:grpSpLocks/>
          </p:cNvGrpSpPr>
          <p:nvPr/>
        </p:nvGrpSpPr>
        <p:grpSpPr bwMode="auto">
          <a:xfrm>
            <a:off x="230730" y="654564"/>
            <a:ext cx="1187590" cy="1141411"/>
            <a:chOff x="745200" y="892800"/>
            <a:chExt cx="3830868" cy="1554621"/>
          </a:xfrm>
        </p:grpSpPr>
        <p:grpSp>
          <p:nvGrpSpPr>
            <p:cNvPr id="6" name="Graphic 8">
              <a:extLst>
                <a:ext uri="{FF2B5EF4-FFF2-40B4-BE49-F238E27FC236}">
                  <a16:creationId xmlns:a16="http://schemas.microsoft.com/office/drawing/2014/main" id="{3839571C-F10B-8569-F2E8-DD9F09A34BB9}"/>
                </a:ext>
              </a:extLst>
            </p:cNvPr>
            <p:cNvGrpSpPr/>
            <p:nvPr/>
          </p:nvGrpSpPr>
          <p:grpSpPr>
            <a:xfrm>
              <a:off x="2199129" y="1172881"/>
              <a:ext cx="2376938" cy="909151"/>
              <a:chOff x="2199129" y="1172881"/>
              <a:chExt cx="2376938" cy="909151"/>
            </a:xfrm>
            <a:solidFill>
              <a:srgbClr val="262262"/>
            </a:solidFill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2A1D0A6-6460-DE5C-2BEF-23814C3405AC}"/>
                  </a:ext>
                </a:extLst>
              </p:cNvPr>
              <p:cNvSpPr/>
              <p:nvPr/>
            </p:nvSpPr>
            <p:spPr>
              <a:xfrm>
                <a:off x="2200273" y="1195002"/>
                <a:ext cx="86452" cy="218420"/>
              </a:xfrm>
              <a:custGeom>
                <a:avLst/>
                <a:gdLst>
                  <a:gd name="connsiteX0" fmla="*/ 27334 w 86452"/>
                  <a:gd name="connsiteY0" fmla="*/ 18308 h 218420"/>
                  <a:gd name="connsiteX1" fmla="*/ 0 w 86452"/>
                  <a:gd name="connsiteY1" fmla="*/ 14748 h 218420"/>
                  <a:gd name="connsiteX2" fmla="*/ 0 w 86452"/>
                  <a:gd name="connsiteY2" fmla="*/ 0 h 218420"/>
                  <a:gd name="connsiteX3" fmla="*/ 86453 w 86452"/>
                  <a:gd name="connsiteY3" fmla="*/ 0 h 218420"/>
                  <a:gd name="connsiteX4" fmla="*/ 86453 w 86452"/>
                  <a:gd name="connsiteY4" fmla="*/ 14748 h 218420"/>
                  <a:gd name="connsiteX5" fmla="*/ 59118 w 86452"/>
                  <a:gd name="connsiteY5" fmla="*/ 18308 h 218420"/>
                  <a:gd name="connsiteX6" fmla="*/ 59118 w 86452"/>
                  <a:gd name="connsiteY6" fmla="*/ 201130 h 218420"/>
                  <a:gd name="connsiteX7" fmla="*/ 86453 w 86452"/>
                  <a:gd name="connsiteY7" fmla="*/ 204308 h 218420"/>
                  <a:gd name="connsiteX8" fmla="*/ 86453 w 86452"/>
                  <a:gd name="connsiteY8" fmla="*/ 218420 h 218420"/>
                  <a:gd name="connsiteX9" fmla="*/ 381 w 86452"/>
                  <a:gd name="connsiteY9" fmla="*/ 218420 h 218420"/>
                  <a:gd name="connsiteX10" fmla="*/ 381 w 86452"/>
                  <a:gd name="connsiteY10" fmla="*/ 204054 h 218420"/>
                  <a:gd name="connsiteX11" fmla="*/ 27461 w 86452"/>
                  <a:gd name="connsiteY11" fmla="*/ 201130 h 218420"/>
                  <a:gd name="connsiteX12" fmla="*/ 27461 w 86452"/>
                  <a:gd name="connsiteY12" fmla="*/ 18308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52" h="218420">
                    <a:moveTo>
                      <a:pt x="27334" y="18308"/>
                    </a:moveTo>
                    <a:lnTo>
                      <a:pt x="0" y="14748"/>
                    </a:lnTo>
                    <a:lnTo>
                      <a:pt x="0" y="0"/>
                    </a:lnTo>
                    <a:lnTo>
                      <a:pt x="86453" y="0"/>
                    </a:lnTo>
                    <a:lnTo>
                      <a:pt x="86453" y="14748"/>
                    </a:lnTo>
                    <a:lnTo>
                      <a:pt x="59118" y="18308"/>
                    </a:lnTo>
                    <a:lnTo>
                      <a:pt x="59118" y="201130"/>
                    </a:lnTo>
                    <a:lnTo>
                      <a:pt x="86453" y="204308"/>
                    </a:lnTo>
                    <a:lnTo>
                      <a:pt x="86453" y="218420"/>
                    </a:lnTo>
                    <a:lnTo>
                      <a:pt x="381" y="218420"/>
                    </a:lnTo>
                    <a:lnTo>
                      <a:pt x="381" y="204054"/>
                    </a:lnTo>
                    <a:lnTo>
                      <a:pt x="27461" y="201130"/>
                    </a:lnTo>
                    <a:lnTo>
                      <a:pt x="27461" y="18308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24046E5-72A9-6BC8-30DE-557281A2FFD0}"/>
                  </a:ext>
                </a:extLst>
              </p:cNvPr>
              <p:cNvSpPr/>
              <p:nvPr/>
            </p:nvSpPr>
            <p:spPr>
              <a:xfrm>
                <a:off x="2312535" y="1246365"/>
                <a:ext cx="177609" cy="167057"/>
              </a:xfrm>
              <a:custGeom>
                <a:avLst/>
                <a:gdLst>
                  <a:gd name="connsiteX0" fmla="*/ 21105 w 177609"/>
                  <a:gd name="connsiteY0" fmla="*/ 26571 h 167057"/>
                  <a:gd name="connsiteX1" fmla="*/ 0 w 177609"/>
                  <a:gd name="connsiteY1" fmla="*/ 21232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7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571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571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7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1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297876E-94AD-F3E4-2807-965EFF1CF743}"/>
                  </a:ext>
                </a:extLst>
              </p:cNvPr>
              <p:cNvSpPr/>
              <p:nvPr/>
            </p:nvSpPr>
            <p:spPr>
              <a:xfrm>
                <a:off x="2513791" y="1246620"/>
                <a:ext cx="118999" cy="169853"/>
              </a:xfrm>
              <a:custGeom>
                <a:avLst/>
                <a:gdLst>
                  <a:gd name="connsiteX0" fmla="*/ 24664 w 118999"/>
                  <a:gd name="connsiteY0" fmla="*/ 143283 h 169853"/>
                  <a:gd name="connsiteX1" fmla="*/ 37124 w 118999"/>
                  <a:gd name="connsiteY1" fmla="*/ 151165 h 169853"/>
                  <a:gd name="connsiteX2" fmla="*/ 57211 w 118999"/>
                  <a:gd name="connsiteY2" fmla="*/ 154725 h 169853"/>
                  <a:gd name="connsiteX3" fmla="*/ 81876 w 118999"/>
                  <a:gd name="connsiteY3" fmla="*/ 148241 h 169853"/>
                  <a:gd name="connsiteX4" fmla="*/ 89758 w 118999"/>
                  <a:gd name="connsiteY4" fmla="*/ 130315 h 169853"/>
                  <a:gd name="connsiteX5" fmla="*/ 84800 w 118999"/>
                  <a:gd name="connsiteY5" fmla="*/ 116457 h 169853"/>
                  <a:gd name="connsiteX6" fmla="*/ 70815 w 118999"/>
                  <a:gd name="connsiteY6" fmla="*/ 106032 h 169853"/>
                  <a:gd name="connsiteX7" fmla="*/ 45133 w 118999"/>
                  <a:gd name="connsiteY7" fmla="*/ 94971 h 169853"/>
                  <a:gd name="connsiteX8" fmla="*/ 12078 w 118999"/>
                  <a:gd name="connsiteY8" fmla="*/ 74502 h 169853"/>
                  <a:gd name="connsiteX9" fmla="*/ 1653 w 118999"/>
                  <a:gd name="connsiteY9" fmla="*/ 43226 h 169853"/>
                  <a:gd name="connsiteX10" fmla="*/ 9408 w 118999"/>
                  <a:gd name="connsiteY10" fmla="*/ 20596 h 169853"/>
                  <a:gd name="connsiteX11" fmla="*/ 30894 w 118999"/>
                  <a:gd name="connsiteY11" fmla="*/ 5467 h 169853"/>
                  <a:gd name="connsiteX12" fmla="*/ 61280 w 118999"/>
                  <a:gd name="connsiteY12" fmla="*/ 0 h 169853"/>
                  <a:gd name="connsiteX13" fmla="*/ 84927 w 118999"/>
                  <a:gd name="connsiteY13" fmla="*/ 2034 h 169853"/>
                  <a:gd name="connsiteX14" fmla="*/ 101201 w 118999"/>
                  <a:gd name="connsiteY14" fmla="*/ 6103 h 169853"/>
                  <a:gd name="connsiteX15" fmla="*/ 109464 w 118999"/>
                  <a:gd name="connsiteY15" fmla="*/ 8772 h 169853"/>
                  <a:gd name="connsiteX16" fmla="*/ 109464 w 118999"/>
                  <a:gd name="connsiteY16" fmla="*/ 45260 h 169853"/>
                  <a:gd name="connsiteX17" fmla="*/ 91538 w 118999"/>
                  <a:gd name="connsiteY17" fmla="*/ 45260 h 169853"/>
                  <a:gd name="connsiteX18" fmla="*/ 85690 w 118999"/>
                  <a:gd name="connsiteY18" fmla="*/ 23520 h 169853"/>
                  <a:gd name="connsiteX19" fmla="*/ 76282 w 118999"/>
                  <a:gd name="connsiteY19" fmla="*/ 17545 h 169853"/>
                  <a:gd name="connsiteX20" fmla="*/ 59246 w 118999"/>
                  <a:gd name="connsiteY20" fmla="*/ 15002 h 169853"/>
                  <a:gd name="connsiteX21" fmla="*/ 37887 w 118999"/>
                  <a:gd name="connsiteY21" fmla="*/ 20850 h 169853"/>
                  <a:gd name="connsiteX22" fmla="*/ 29750 w 118999"/>
                  <a:gd name="connsiteY22" fmla="*/ 36742 h 169853"/>
                  <a:gd name="connsiteX23" fmla="*/ 34072 w 118999"/>
                  <a:gd name="connsiteY23" fmla="*/ 51236 h 169853"/>
                  <a:gd name="connsiteX24" fmla="*/ 44752 w 118999"/>
                  <a:gd name="connsiteY24" fmla="*/ 60517 h 169853"/>
                  <a:gd name="connsiteX25" fmla="*/ 62424 w 118999"/>
                  <a:gd name="connsiteY25" fmla="*/ 68781 h 169853"/>
                  <a:gd name="connsiteX26" fmla="*/ 68272 w 118999"/>
                  <a:gd name="connsiteY26" fmla="*/ 71069 h 169853"/>
                  <a:gd name="connsiteX27" fmla="*/ 94971 w 118999"/>
                  <a:gd name="connsiteY27" fmla="*/ 83401 h 169853"/>
                  <a:gd name="connsiteX28" fmla="*/ 112134 w 118999"/>
                  <a:gd name="connsiteY28" fmla="*/ 98785 h 169853"/>
                  <a:gd name="connsiteX29" fmla="*/ 119000 w 118999"/>
                  <a:gd name="connsiteY29" fmla="*/ 122178 h 169853"/>
                  <a:gd name="connsiteX30" fmla="*/ 102090 w 118999"/>
                  <a:gd name="connsiteY30" fmla="*/ 156886 h 169853"/>
                  <a:gd name="connsiteX31" fmla="*/ 55813 w 118999"/>
                  <a:gd name="connsiteY31" fmla="*/ 169854 h 169853"/>
                  <a:gd name="connsiteX32" fmla="*/ 25682 w 118999"/>
                  <a:gd name="connsiteY32" fmla="*/ 165913 h 169853"/>
                  <a:gd name="connsiteX33" fmla="*/ 0 w 118999"/>
                  <a:gd name="connsiteY33" fmla="*/ 157776 h 169853"/>
                  <a:gd name="connsiteX34" fmla="*/ 0 w 118999"/>
                  <a:gd name="connsiteY34" fmla="*/ 120398 h 169853"/>
                  <a:gd name="connsiteX35" fmla="*/ 19070 w 118999"/>
                  <a:gd name="connsiteY35" fmla="*/ 120398 h 169853"/>
                  <a:gd name="connsiteX36" fmla="*/ 24664 w 118999"/>
                  <a:gd name="connsiteY36" fmla="*/ 143283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999" h="169853">
                    <a:moveTo>
                      <a:pt x="24664" y="143283"/>
                    </a:moveTo>
                    <a:cubicBezTo>
                      <a:pt x="26571" y="146207"/>
                      <a:pt x="30767" y="148877"/>
                      <a:pt x="37124" y="151165"/>
                    </a:cubicBezTo>
                    <a:cubicBezTo>
                      <a:pt x="43481" y="153453"/>
                      <a:pt x="50219" y="154725"/>
                      <a:pt x="57211" y="154725"/>
                    </a:cubicBezTo>
                    <a:cubicBezTo>
                      <a:pt x="68399" y="154725"/>
                      <a:pt x="76663" y="152564"/>
                      <a:pt x="81876" y="148241"/>
                    </a:cubicBezTo>
                    <a:cubicBezTo>
                      <a:pt x="87088" y="143918"/>
                      <a:pt x="89758" y="137943"/>
                      <a:pt x="89758" y="130315"/>
                    </a:cubicBezTo>
                    <a:cubicBezTo>
                      <a:pt x="89758" y="124975"/>
                      <a:pt x="88105" y="120398"/>
                      <a:pt x="84800" y="116457"/>
                    </a:cubicBezTo>
                    <a:cubicBezTo>
                      <a:pt x="81494" y="112516"/>
                      <a:pt x="76790" y="109083"/>
                      <a:pt x="70815" y="106032"/>
                    </a:cubicBezTo>
                    <a:cubicBezTo>
                      <a:pt x="64840" y="102980"/>
                      <a:pt x="56321" y="99293"/>
                      <a:pt x="45133" y="94971"/>
                    </a:cubicBezTo>
                    <a:cubicBezTo>
                      <a:pt x="30004" y="89250"/>
                      <a:pt x="19070" y="82511"/>
                      <a:pt x="12078" y="74502"/>
                    </a:cubicBezTo>
                    <a:cubicBezTo>
                      <a:pt x="5085" y="66492"/>
                      <a:pt x="1653" y="56194"/>
                      <a:pt x="1653" y="43226"/>
                    </a:cubicBezTo>
                    <a:cubicBezTo>
                      <a:pt x="1653" y="34581"/>
                      <a:pt x="4196" y="27080"/>
                      <a:pt x="9408" y="20596"/>
                    </a:cubicBezTo>
                    <a:cubicBezTo>
                      <a:pt x="14621" y="14112"/>
                      <a:pt x="21740" y="9154"/>
                      <a:pt x="30894" y="5467"/>
                    </a:cubicBezTo>
                    <a:cubicBezTo>
                      <a:pt x="40048" y="1907"/>
                      <a:pt x="50092" y="0"/>
                      <a:pt x="61280" y="0"/>
                    </a:cubicBezTo>
                    <a:cubicBezTo>
                      <a:pt x="70306" y="0"/>
                      <a:pt x="78189" y="636"/>
                      <a:pt x="84927" y="2034"/>
                    </a:cubicBezTo>
                    <a:cubicBezTo>
                      <a:pt x="91665" y="3433"/>
                      <a:pt x="97132" y="4831"/>
                      <a:pt x="101201" y="6103"/>
                    </a:cubicBezTo>
                    <a:cubicBezTo>
                      <a:pt x="105269" y="7374"/>
                      <a:pt x="108066" y="8391"/>
                      <a:pt x="109464" y="8772"/>
                    </a:cubicBezTo>
                    <a:lnTo>
                      <a:pt x="109464" y="45260"/>
                    </a:lnTo>
                    <a:lnTo>
                      <a:pt x="91538" y="45260"/>
                    </a:lnTo>
                    <a:lnTo>
                      <a:pt x="85690" y="23520"/>
                    </a:lnTo>
                    <a:cubicBezTo>
                      <a:pt x="84546" y="21105"/>
                      <a:pt x="81367" y="19198"/>
                      <a:pt x="76282" y="17545"/>
                    </a:cubicBezTo>
                    <a:cubicBezTo>
                      <a:pt x="71196" y="15892"/>
                      <a:pt x="65475" y="15002"/>
                      <a:pt x="59246" y="15002"/>
                    </a:cubicBezTo>
                    <a:cubicBezTo>
                      <a:pt x="50473" y="15002"/>
                      <a:pt x="43353" y="16909"/>
                      <a:pt x="37887" y="20850"/>
                    </a:cubicBezTo>
                    <a:cubicBezTo>
                      <a:pt x="32547" y="24792"/>
                      <a:pt x="29750" y="30004"/>
                      <a:pt x="29750" y="36742"/>
                    </a:cubicBezTo>
                    <a:cubicBezTo>
                      <a:pt x="29750" y="42591"/>
                      <a:pt x="31148" y="47422"/>
                      <a:pt x="34072" y="51236"/>
                    </a:cubicBezTo>
                    <a:cubicBezTo>
                      <a:pt x="36869" y="55050"/>
                      <a:pt x="40429" y="58101"/>
                      <a:pt x="44752" y="60517"/>
                    </a:cubicBezTo>
                    <a:cubicBezTo>
                      <a:pt x="49075" y="62932"/>
                      <a:pt x="54923" y="65602"/>
                      <a:pt x="62424" y="68781"/>
                    </a:cubicBezTo>
                    <a:lnTo>
                      <a:pt x="68272" y="71069"/>
                    </a:lnTo>
                    <a:cubicBezTo>
                      <a:pt x="79206" y="75392"/>
                      <a:pt x="88105" y="79460"/>
                      <a:pt x="94971" y="83401"/>
                    </a:cubicBezTo>
                    <a:cubicBezTo>
                      <a:pt x="101836" y="87343"/>
                      <a:pt x="107557" y="92428"/>
                      <a:pt x="112134" y="98785"/>
                    </a:cubicBezTo>
                    <a:cubicBezTo>
                      <a:pt x="116711" y="105142"/>
                      <a:pt x="119000" y="112897"/>
                      <a:pt x="119000" y="122178"/>
                    </a:cubicBezTo>
                    <a:cubicBezTo>
                      <a:pt x="119000" y="136671"/>
                      <a:pt x="113405" y="148241"/>
                      <a:pt x="102090" y="156886"/>
                    </a:cubicBezTo>
                    <a:cubicBezTo>
                      <a:pt x="90775" y="165531"/>
                      <a:pt x="75392" y="169854"/>
                      <a:pt x="55813" y="169854"/>
                    </a:cubicBezTo>
                    <a:cubicBezTo>
                      <a:pt x="46278" y="169854"/>
                      <a:pt x="36234" y="168583"/>
                      <a:pt x="25682" y="165913"/>
                    </a:cubicBezTo>
                    <a:cubicBezTo>
                      <a:pt x="15129" y="163243"/>
                      <a:pt x="6611" y="160573"/>
                      <a:pt x="0" y="157776"/>
                    </a:cubicBezTo>
                    <a:lnTo>
                      <a:pt x="0" y="120398"/>
                    </a:lnTo>
                    <a:lnTo>
                      <a:pt x="19070" y="120398"/>
                    </a:lnTo>
                    <a:lnTo>
                      <a:pt x="24664" y="143283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61B61DD-CD72-B1FF-0078-066CD95A0212}"/>
                  </a:ext>
                </a:extLst>
              </p:cNvPr>
              <p:cNvSpPr/>
              <p:nvPr/>
            </p:nvSpPr>
            <p:spPr>
              <a:xfrm>
                <a:off x="2655548" y="1207970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99E2092-3610-2773-0DEF-67525D503802}"/>
                  </a:ext>
                </a:extLst>
              </p:cNvPr>
              <p:cNvSpPr/>
              <p:nvPr/>
            </p:nvSpPr>
            <p:spPr>
              <a:xfrm>
                <a:off x="2778362" y="1180382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3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1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3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0BBF3FA-3042-3115-D5FF-98D5EEFF5EAD}"/>
                  </a:ext>
                </a:extLst>
              </p:cNvPr>
              <p:cNvSpPr/>
              <p:nvPr/>
            </p:nvSpPr>
            <p:spPr>
              <a:xfrm>
                <a:off x="2872951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669C2CE-9F5B-E6FB-CF29-291D455CEF3A}"/>
                  </a:ext>
                </a:extLst>
              </p:cNvPr>
              <p:cNvSpPr/>
              <p:nvPr/>
            </p:nvSpPr>
            <p:spPr>
              <a:xfrm>
                <a:off x="2994112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696" y="169218"/>
                      <a:pt x="126628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03E80E5-2869-FB9B-2448-F72877C23403}"/>
                  </a:ext>
                </a:extLst>
              </p:cNvPr>
              <p:cNvSpPr/>
              <p:nvPr/>
            </p:nvSpPr>
            <p:spPr>
              <a:xfrm>
                <a:off x="3178205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962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1BE75CC5-4B3A-007E-FB73-15BD6A3547DF}"/>
                  </a:ext>
                </a:extLst>
              </p:cNvPr>
              <p:cNvSpPr/>
              <p:nvPr/>
            </p:nvSpPr>
            <p:spPr>
              <a:xfrm>
                <a:off x="3299366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1 w 164768"/>
                  <a:gd name="connsiteY6" fmla="*/ 106667 h 169853"/>
                  <a:gd name="connsiteX7" fmla="*/ 16401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7 w 164768"/>
                  <a:gd name="connsiteY11" fmla="*/ 0 h 169853"/>
                  <a:gd name="connsiteX12" fmla="*/ 47041 w 164768"/>
                  <a:gd name="connsiteY12" fmla="*/ 3560 h 169853"/>
                  <a:gd name="connsiteX13" fmla="*/ 47041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6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1" y="129170"/>
                      <a:pt x="16401" y="106667"/>
                    </a:cubicBezTo>
                    <a:lnTo>
                      <a:pt x="16401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7" y="0"/>
                    </a:lnTo>
                    <a:lnTo>
                      <a:pt x="47041" y="3560"/>
                    </a:lnTo>
                    <a:lnTo>
                      <a:pt x="47041" y="104379"/>
                    </a:lnTo>
                    <a:cubicBezTo>
                      <a:pt x="47041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6" y="145062"/>
                    </a:cubicBezTo>
                    <a:cubicBezTo>
                      <a:pt x="62551" y="148114"/>
                      <a:pt x="68654" y="149639"/>
                      <a:pt x="76790" y="149639"/>
                    </a:cubicBezTo>
                    <a:cubicBezTo>
                      <a:pt x="84673" y="149639"/>
                      <a:pt x="91920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8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218"/>
                      <a:pt x="126755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ED2637-6EF0-94BE-334F-0E812AD440CF}"/>
                  </a:ext>
                </a:extLst>
              </p:cNvPr>
              <p:cNvSpPr/>
              <p:nvPr/>
            </p:nvSpPr>
            <p:spPr>
              <a:xfrm>
                <a:off x="3485366" y="1172881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3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3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B0AFB0A-5D6F-9451-3884-ED6F4257B42A}"/>
                  </a:ext>
                </a:extLst>
              </p:cNvPr>
              <p:cNvSpPr/>
              <p:nvPr/>
            </p:nvSpPr>
            <p:spPr>
              <a:xfrm>
                <a:off x="2199129" y="1527464"/>
                <a:ext cx="212826" cy="218420"/>
              </a:xfrm>
              <a:custGeom>
                <a:avLst/>
                <a:gdLst>
                  <a:gd name="connsiteX0" fmla="*/ 23520 w 212826"/>
                  <a:gd name="connsiteY0" fmla="*/ 18435 h 218420"/>
                  <a:gd name="connsiteX1" fmla="*/ 0 w 212826"/>
                  <a:gd name="connsiteY1" fmla="*/ 14875 h 218420"/>
                  <a:gd name="connsiteX2" fmla="*/ 0 w 212826"/>
                  <a:gd name="connsiteY2" fmla="*/ 127 h 218420"/>
                  <a:gd name="connsiteX3" fmla="*/ 54669 w 212826"/>
                  <a:gd name="connsiteY3" fmla="*/ 127 h 218420"/>
                  <a:gd name="connsiteX4" fmla="*/ 152563 w 212826"/>
                  <a:gd name="connsiteY4" fmla="*/ 143537 h 218420"/>
                  <a:gd name="connsiteX5" fmla="*/ 168964 w 212826"/>
                  <a:gd name="connsiteY5" fmla="*/ 174685 h 218420"/>
                  <a:gd name="connsiteX6" fmla="*/ 168964 w 212826"/>
                  <a:gd name="connsiteY6" fmla="*/ 18308 h 218420"/>
                  <a:gd name="connsiteX7" fmla="*/ 143410 w 212826"/>
                  <a:gd name="connsiteY7" fmla="*/ 14748 h 218420"/>
                  <a:gd name="connsiteX8" fmla="*/ 143410 w 212826"/>
                  <a:gd name="connsiteY8" fmla="*/ 0 h 218420"/>
                  <a:gd name="connsiteX9" fmla="*/ 212826 w 212826"/>
                  <a:gd name="connsiteY9" fmla="*/ 0 h 218420"/>
                  <a:gd name="connsiteX10" fmla="*/ 212826 w 212826"/>
                  <a:gd name="connsiteY10" fmla="*/ 14748 h 218420"/>
                  <a:gd name="connsiteX11" fmla="*/ 189306 w 212826"/>
                  <a:gd name="connsiteY11" fmla="*/ 18308 h 218420"/>
                  <a:gd name="connsiteX12" fmla="*/ 189306 w 212826"/>
                  <a:gd name="connsiteY12" fmla="*/ 218420 h 218420"/>
                  <a:gd name="connsiteX13" fmla="*/ 166040 w 212826"/>
                  <a:gd name="connsiteY13" fmla="*/ 218420 h 218420"/>
                  <a:gd name="connsiteX14" fmla="*/ 66111 w 212826"/>
                  <a:gd name="connsiteY14" fmla="*/ 71832 h 218420"/>
                  <a:gd name="connsiteX15" fmla="*/ 43481 w 212826"/>
                  <a:gd name="connsiteY15" fmla="*/ 33055 h 218420"/>
                  <a:gd name="connsiteX16" fmla="*/ 43481 w 212826"/>
                  <a:gd name="connsiteY16" fmla="*/ 201130 h 218420"/>
                  <a:gd name="connsiteX17" fmla="*/ 71451 w 212826"/>
                  <a:gd name="connsiteY17" fmla="*/ 204054 h 218420"/>
                  <a:gd name="connsiteX18" fmla="*/ 71451 w 212826"/>
                  <a:gd name="connsiteY18" fmla="*/ 218420 h 218420"/>
                  <a:gd name="connsiteX19" fmla="*/ 0 w 212826"/>
                  <a:gd name="connsiteY19" fmla="*/ 218420 h 218420"/>
                  <a:gd name="connsiteX20" fmla="*/ 0 w 212826"/>
                  <a:gd name="connsiteY20" fmla="*/ 204054 h 218420"/>
                  <a:gd name="connsiteX21" fmla="*/ 23520 w 212826"/>
                  <a:gd name="connsiteY21" fmla="*/ 200875 h 218420"/>
                  <a:gd name="connsiteX22" fmla="*/ 23520 w 212826"/>
                  <a:gd name="connsiteY22" fmla="*/ 18435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826" h="218420">
                    <a:moveTo>
                      <a:pt x="23520" y="18435"/>
                    </a:moveTo>
                    <a:lnTo>
                      <a:pt x="0" y="14875"/>
                    </a:lnTo>
                    <a:lnTo>
                      <a:pt x="0" y="127"/>
                    </a:lnTo>
                    <a:lnTo>
                      <a:pt x="54669" y="127"/>
                    </a:lnTo>
                    <a:lnTo>
                      <a:pt x="152563" y="143537"/>
                    </a:lnTo>
                    <a:lnTo>
                      <a:pt x="168964" y="174685"/>
                    </a:lnTo>
                    <a:lnTo>
                      <a:pt x="168964" y="18308"/>
                    </a:lnTo>
                    <a:lnTo>
                      <a:pt x="143410" y="14748"/>
                    </a:lnTo>
                    <a:lnTo>
                      <a:pt x="143410" y="0"/>
                    </a:lnTo>
                    <a:lnTo>
                      <a:pt x="212826" y="0"/>
                    </a:lnTo>
                    <a:lnTo>
                      <a:pt x="212826" y="14748"/>
                    </a:lnTo>
                    <a:lnTo>
                      <a:pt x="189306" y="18308"/>
                    </a:lnTo>
                    <a:lnTo>
                      <a:pt x="189306" y="218420"/>
                    </a:lnTo>
                    <a:lnTo>
                      <a:pt x="166040" y="218420"/>
                    </a:lnTo>
                    <a:lnTo>
                      <a:pt x="66111" y="71832"/>
                    </a:lnTo>
                    <a:lnTo>
                      <a:pt x="43481" y="33055"/>
                    </a:lnTo>
                    <a:lnTo>
                      <a:pt x="43481" y="201130"/>
                    </a:lnTo>
                    <a:lnTo>
                      <a:pt x="71451" y="204054"/>
                    </a:lnTo>
                    <a:lnTo>
                      <a:pt x="71451" y="218420"/>
                    </a:lnTo>
                    <a:lnTo>
                      <a:pt x="0" y="218420"/>
                    </a:lnTo>
                    <a:lnTo>
                      <a:pt x="0" y="204054"/>
                    </a:lnTo>
                    <a:lnTo>
                      <a:pt x="23520" y="200875"/>
                    </a:lnTo>
                    <a:lnTo>
                      <a:pt x="23520" y="18435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FBEBF67-A3F7-04C3-6DC4-8D7FCF2FA076}"/>
                  </a:ext>
                </a:extLst>
              </p:cNvPr>
              <p:cNvSpPr/>
              <p:nvPr/>
            </p:nvSpPr>
            <p:spPr>
              <a:xfrm>
                <a:off x="2432170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408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1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B62E5D2-AF87-EA51-2B21-823948730F33}"/>
                  </a:ext>
                </a:extLst>
              </p:cNvPr>
              <p:cNvSpPr/>
              <p:nvPr/>
            </p:nvSpPr>
            <p:spPr>
              <a:xfrm>
                <a:off x="2593251" y="1540559"/>
                <a:ext cx="106031" cy="285420"/>
              </a:xfrm>
              <a:custGeom>
                <a:avLst/>
                <a:gdLst>
                  <a:gd name="connsiteX0" fmla="*/ 29368 w 106031"/>
                  <a:gd name="connsiteY0" fmla="*/ 200748 h 285420"/>
                  <a:gd name="connsiteX1" fmla="*/ 21105 w 106031"/>
                  <a:gd name="connsiteY1" fmla="*/ 174558 h 285420"/>
                  <a:gd name="connsiteX2" fmla="*/ 21105 w 106031"/>
                  <a:gd name="connsiteY2" fmla="*/ 61661 h 285420"/>
                  <a:gd name="connsiteX3" fmla="*/ 0 w 106031"/>
                  <a:gd name="connsiteY3" fmla="*/ 61661 h 285420"/>
                  <a:gd name="connsiteX4" fmla="*/ 0 w 106031"/>
                  <a:gd name="connsiteY4" fmla="*/ 48439 h 285420"/>
                  <a:gd name="connsiteX5" fmla="*/ 8264 w 106031"/>
                  <a:gd name="connsiteY5" fmla="*/ 46405 h 285420"/>
                  <a:gd name="connsiteX6" fmla="*/ 17418 w 106031"/>
                  <a:gd name="connsiteY6" fmla="*/ 43226 h 285420"/>
                  <a:gd name="connsiteX7" fmla="*/ 24792 w 106031"/>
                  <a:gd name="connsiteY7" fmla="*/ 32674 h 285420"/>
                  <a:gd name="connsiteX8" fmla="*/ 30386 w 106031"/>
                  <a:gd name="connsiteY8" fmla="*/ 14748 h 285420"/>
                  <a:gd name="connsiteX9" fmla="*/ 34200 w 106031"/>
                  <a:gd name="connsiteY9" fmla="*/ 0 h 285420"/>
                  <a:gd name="connsiteX10" fmla="*/ 51490 w 106031"/>
                  <a:gd name="connsiteY10" fmla="*/ 0 h 285420"/>
                  <a:gd name="connsiteX11" fmla="*/ 52126 w 106031"/>
                  <a:gd name="connsiteY11" fmla="*/ 42336 h 285420"/>
                  <a:gd name="connsiteX12" fmla="*/ 101201 w 106031"/>
                  <a:gd name="connsiteY12" fmla="*/ 42336 h 285420"/>
                  <a:gd name="connsiteX13" fmla="*/ 101201 w 106031"/>
                  <a:gd name="connsiteY13" fmla="*/ 61788 h 285420"/>
                  <a:gd name="connsiteX14" fmla="*/ 52126 w 106031"/>
                  <a:gd name="connsiteY14" fmla="*/ 61788 h 285420"/>
                  <a:gd name="connsiteX15" fmla="*/ 52126 w 106031"/>
                  <a:gd name="connsiteY15" fmla="*/ 152055 h 285420"/>
                  <a:gd name="connsiteX16" fmla="*/ 53143 w 106031"/>
                  <a:gd name="connsiteY16" fmla="*/ 175575 h 285420"/>
                  <a:gd name="connsiteX17" fmla="*/ 57593 w 106031"/>
                  <a:gd name="connsiteY17" fmla="*/ 184347 h 285420"/>
                  <a:gd name="connsiteX18" fmla="*/ 69162 w 106031"/>
                  <a:gd name="connsiteY18" fmla="*/ 186382 h 285420"/>
                  <a:gd name="connsiteX19" fmla="*/ 86707 w 106031"/>
                  <a:gd name="connsiteY19" fmla="*/ 184347 h 285420"/>
                  <a:gd name="connsiteX20" fmla="*/ 101582 w 106031"/>
                  <a:gd name="connsiteY20" fmla="*/ 179898 h 285420"/>
                  <a:gd name="connsiteX21" fmla="*/ 106032 w 106031"/>
                  <a:gd name="connsiteY21" fmla="*/ 193120 h 285420"/>
                  <a:gd name="connsiteX22" fmla="*/ 83274 w 106031"/>
                  <a:gd name="connsiteY22" fmla="*/ 203418 h 285420"/>
                  <a:gd name="connsiteX23" fmla="*/ 54669 w 106031"/>
                  <a:gd name="connsiteY23" fmla="*/ 208376 h 285420"/>
                  <a:gd name="connsiteX24" fmla="*/ 29368 w 106031"/>
                  <a:gd name="connsiteY24" fmla="*/ 200748 h 285420"/>
                  <a:gd name="connsiteX25" fmla="*/ 74502 w 106031"/>
                  <a:gd name="connsiteY25" fmla="*/ 264571 h 285420"/>
                  <a:gd name="connsiteX26" fmla="*/ 64458 w 106031"/>
                  <a:gd name="connsiteY26" fmla="*/ 278937 h 285420"/>
                  <a:gd name="connsiteX27" fmla="*/ 55940 w 106031"/>
                  <a:gd name="connsiteY27" fmla="*/ 285421 h 285420"/>
                  <a:gd name="connsiteX28" fmla="*/ 55686 w 106031"/>
                  <a:gd name="connsiteY28" fmla="*/ 285421 h 285420"/>
                  <a:gd name="connsiteX29" fmla="*/ 45642 w 106031"/>
                  <a:gd name="connsiteY29" fmla="*/ 280081 h 285420"/>
                  <a:gd name="connsiteX30" fmla="*/ 45388 w 106031"/>
                  <a:gd name="connsiteY30" fmla="*/ 278301 h 285420"/>
                  <a:gd name="connsiteX31" fmla="*/ 52126 w 106031"/>
                  <a:gd name="connsiteY31" fmla="*/ 270419 h 285420"/>
                  <a:gd name="connsiteX32" fmla="*/ 54796 w 106031"/>
                  <a:gd name="connsiteY32" fmla="*/ 258087 h 285420"/>
                  <a:gd name="connsiteX33" fmla="*/ 53143 w 106031"/>
                  <a:gd name="connsiteY33" fmla="*/ 251857 h 285420"/>
                  <a:gd name="connsiteX34" fmla="*/ 48566 w 106031"/>
                  <a:gd name="connsiteY34" fmla="*/ 247407 h 285420"/>
                  <a:gd name="connsiteX35" fmla="*/ 42718 w 106031"/>
                  <a:gd name="connsiteY35" fmla="*/ 235711 h 285420"/>
                  <a:gd name="connsiteX36" fmla="*/ 47676 w 106031"/>
                  <a:gd name="connsiteY36" fmla="*/ 224777 h 285420"/>
                  <a:gd name="connsiteX37" fmla="*/ 58228 w 106031"/>
                  <a:gd name="connsiteY37" fmla="*/ 221598 h 285420"/>
                  <a:gd name="connsiteX38" fmla="*/ 59373 w 106031"/>
                  <a:gd name="connsiteY38" fmla="*/ 221598 h 285420"/>
                  <a:gd name="connsiteX39" fmla="*/ 73485 w 106031"/>
                  <a:gd name="connsiteY39" fmla="*/ 227828 h 285420"/>
                  <a:gd name="connsiteX40" fmla="*/ 78824 w 106031"/>
                  <a:gd name="connsiteY40" fmla="*/ 245119 h 285420"/>
                  <a:gd name="connsiteX41" fmla="*/ 74502 w 106031"/>
                  <a:gd name="connsiteY41" fmla="*/ 264571 h 2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6031" h="285420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7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7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  <a:moveTo>
                      <a:pt x="74502" y="264571"/>
                    </a:moveTo>
                    <a:cubicBezTo>
                      <a:pt x="71578" y="270419"/>
                      <a:pt x="68272" y="275250"/>
                      <a:pt x="64458" y="278937"/>
                    </a:cubicBezTo>
                    <a:cubicBezTo>
                      <a:pt x="60771" y="282624"/>
                      <a:pt x="57847" y="284785"/>
                      <a:pt x="55940" y="285421"/>
                    </a:cubicBezTo>
                    <a:lnTo>
                      <a:pt x="55686" y="285421"/>
                    </a:lnTo>
                    <a:lnTo>
                      <a:pt x="45642" y="280081"/>
                    </a:lnTo>
                    <a:lnTo>
                      <a:pt x="45388" y="278301"/>
                    </a:lnTo>
                    <a:cubicBezTo>
                      <a:pt x="48185" y="276903"/>
                      <a:pt x="50346" y="274233"/>
                      <a:pt x="52126" y="270419"/>
                    </a:cubicBezTo>
                    <a:cubicBezTo>
                      <a:pt x="53906" y="266478"/>
                      <a:pt x="54796" y="262409"/>
                      <a:pt x="54796" y="258087"/>
                    </a:cubicBezTo>
                    <a:cubicBezTo>
                      <a:pt x="54796" y="255544"/>
                      <a:pt x="54287" y="253510"/>
                      <a:pt x="53143" y="251857"/>
                    </a:cubicBezTo>
                    <a:cubicBezTo>
                      <a:pt x="52126" y="250331"/>
                      <a:pt x="50473" y="248806"/>
                      <a:pt x="48566" y="247407"/>
                    </a:cubicBezTo>
                    <a:cubicBezTo>
                      <a:pt x="44625" y="244610"/>
                      <a:pt x="42718" y="240796"/>
                      <a:pt x="42718" y="235711"/>
                    </a:cubicBezTo>
                    <a:cubicBezTo>
                      <a:pt x="42718" y="230625"/>
                      <a:pt x="44371" y="226938"/>
                      <a:pt x="47676" y="224777"/>
                    </a:cubicBezTo>
                    <a:cubicBezTo>
                      <a:pt x="50982" y="222616"/>
                      <a:pt x="54541" y="221598"/>
                      <a:pt x="58228" y="221598"/>
                    </a:cubicBezTo>
                    <a:lnTo>
                      <a:pt x="59373" y="221598"/>
                    </a:lnTo>
                    <a:cubicBezTo>
                      <a:pt x="65221" y="221598"/>
                      <a:pt x="69925" y="223633"/>
                      <a:pt x="73485" y="227828"/>
                    </a:cubicBezTo>
                    <a:cubicBezTo>
                      <a:pt x="77045" y="231897"/>
                      <a:pt x="78824" y="237745"/>
                      <a:pt x="78824" y="245119"/>
                    </a:cubicBezTo>
                    <a:cubicBezTo>
                      <a:pt x="78952" y="252238"/>
                      <a:pt x="77553" y="258722"/>
                      <a:pt x="74502" y="2645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472F59D-3E00-16F9-44A9-9F48BE6B23A9}"/>
                  </a:ext>
                </a:extLst>
              </p:cNvPr>
              <p:cNvSpPr/>
              <p:nvPr/>
            </p:nvSpPr>
            <p:spPr>
              <a:xfrm>
                <a:off x="2716065" y="1512970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2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0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2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77D05931-60E0-441F-CE3A-FA0F294BBAE8}"/>
                  </a:ext>
                </a:extLst>
              </p:cNvPr>
              <p:cNvSpPr/>
              <p:nvPr/>
            </p:nvSpPr>
            <p:spPr>
              <a:xfrm>
                <a:off x="2814723" y="1578572"/>
                <a:ext cx="151927" cy="170744"/>
              </a:xfrm>
              <a:custGeom>
                <a:avLst/>
                <a:gdLst>
                  <a:gd name="connsiteX0" fmla="*/ 10934 w 151927"/>
                  <a:gd name="connsiteY0" fmla="*/ 39667 h 170744"/>
                  <a:gd name="connsiteX1" fmla="*/ 39539 w 151927"/>
                  <a:gd name="connsiteY1" fmla="*/ 10171 h 170744"/>
                  <a:gd name="connsiteX2" fmla="*/ 77553 w 151927"/>
                  <a:gd name="connsiteY2" fmla="*/ 0 h 170744"/>
                  <a:gd name="connsiteX3" fmla="*/ 133239 w 151927"/>
                  <a:gd name="connsiteY3" fmla="*/ 23520 h 170744"/>
                  <a:gd name="connsiteX4" fmla="*/ 151928 w 151927"/>
                  <a:gd name="connsiteY4" fmla="*/ 85181 h 170744"/>
                  <a:gd name="connsiteX5" fmla="*/ 140994 w 151927"/>
                  <a:gd name="connsiteY5" fmla="*/ 131332 h 170744"/>
                  <a:gd name="connsiteX6" fmla="*/ 112388 w 151927"/>
                  <a:gd name="connsiteY6" fmla="*/ 160700 h 170744"/>
                  <a:gd name="connsiteX7" fmla="*/ 74375 w 151927"/>
                  <a:gd name="connsiteY7" fmla="*/ 170744 h 170744"/>
                  <a:gd name="connsiteX8" fmla="*/ 18689 w 151927"/>
                  <a:gd name="connsiteY8" fmla="*/ 147224 h 170744"/>
                  <a:gd name="connsiteX9" fmla="*/ 0 w 151927"/>
                  <a:gd name="connsiteY9" fmla="*/ 85563 h 170744"/>
                  <a:gd name="connsiteX10" fmla="*/ 10934 w 151927"/>
                  <a:gd name="connsiteY10" fmla="*/ 39667 h 170744"/>
                  <a:gd name="connsiteX11" fmla="*/ 107303 w 151927"/>
                  <a:gd name="connsiteY11" fmla="*/ 137180 h 170744"/>
                  <a:gd name="connsiteX12" fmla="*/ 118237 w 151927"/>
                  <a:gd name="connsiteY12" fmla="*/ 87470 h 170744"/>
                  <a:gd name="connsiteX13" fmla="*/ 108193 w 151927"/>
                  <a:gd name="connsiteY13" fmla="*/ 35725 h 170744"/>
                  <a:gd name="connsiteX14" fmla="*/ 76155 w 151927"/>
                  <a:gd name="connsiteY14" fmla="*/ 16655 h 170744"/>
                  <a:gd name="connsiteX15" fmla="*/ 44879 w 151927"/>
                  <a:gd name="connsiteY15" fmla="*/ 33437 h 170744"/>
                  <a:gd name="connsiteX16" fmla="*/ 33818 w 151927"/>
                  <a:gd name="connsiteY16" fmla="*/ 83147 h 170744"/>
                  <a:gd name="connsiteX17" fmla="*/ 44116 w 151927"/>
                  <a:gd name="connsiteY17" fmla="*/ 134892 h 170744"/>
                  <a:gd name="connsiteX18" fmla="*/ 76155 w 151927"/>
                  <a:gd name="connsiteY18" fmla="*/ 153962 h 170744"/>
                  <a:gd name="connsiteX19" fmla="*/ 107303 w 151927"/>
                  <a:gd name="connsiteY19" fmla="*/ 137180 h 17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27" h="170744">
                    <a:moveTo>
                      <a:pt x="10934" y="39667"/>
                    </a:moveTo>
                    <a:cubicBezTo>
                      <a:pt x="18181" y="26699"/>
                      <a:pt x="27716" y="16909"/>
                      <a:pt x="39539" y="10171"/>
                    </a:cubicBezTo>
                    <a:cubicBezTo>
                      <a:pt x="51363" y="3433"/>
                      <a:pt x="64077" y="0"/>
                      <a:pt x="77553" y="0"/>
                    </a:cubicBezTo>
                    <a:cubicBezTo>
                      <a:pt x="102218" y="0"/>
                      <a:pt x="120779" y="7882"/>
                      <a:pt x="133239" y="23520"/>
                    </a:cubicBezTo>
                    <a:cubicBezTo>
                      <a:pt x="145698" y="39158"/>
                      <a:pt x="151928" y="59754"/>
                      <a:pt x="151928" y="85181"/>
                    </a:cubicBezTo>
                    <a:cubicBezTo>
                      <a:pt x="151928" y="102980"/>
                      <a:pt x="148241" y="118364"/>
                      <a:pt x="140994" y="131332"/>
                    </a:cubicBezTo>
                    <a:cubicBezTo>
                      <a:pt x="133747" y="144300"/>
                      <a:pt x="124212" y="154089"/>
                      <a:pt x="112388" y="160700"/>
                    </a:cubicBezTo>
                    <a:cubicBezTo>
                      <a:pt x="100565" y="167311"/>
                      <a:pt x="87851" y="170744"/>
                      <a:pt x="74375" y="170744"/>
                    </a:cubicBezTo>
                    <a:cubicBezTo>
                      <a:pt x="49710" y="170744"/>
                      <a:pt x="31148" y="162862"/>
                      <a:pt x="18689" y="147224"/>
                    </a:cubicBezTo>
                    <a:cubicBezTo>
                      <a:pt x="6230" y="131586"/>
                      <a:pt x="0" y="110990"/>
                      <a:pt x="0" y="85563"/>
                    </a:cubicBezTo>
                    <a:cubicBezTo>
                      <a:pt x="0" y="67891"/>
                      <a:pt x="3687" y="52507"/>
                      <a:pt x="10934" y="39667"/>
                    </a:cubicBezTo>
                    <a:close/>
                    <a:moveTo>
                      <a:pt x="107303" y="137180"/>
                    </a:moveTo>
                    <a:cubicBezTo>
                      <a:pt x="114550" y="125992"/>
                      <a:pt x="118237" y="109464"/>
                      <a:pt x="118237" y="87470"/>
                    </a:cubicBezTo>
                    <a:cubicBezTo>
                      <a:pt x="118237" y="65729"/>
                      <a:pt x="114931" y="48439"/>
                      <a:pt x="108193" y="35725"/>
                    </a:cubicBezTo>
                    <a:cubicBezTo>
                      <a:pt x="101582" y="23012"/>
                      <a:pt x="90902" y="16655"/>
                      <a:pt x="76155" y="16655"/>
                    </a:cubicBezTo>
                    <a:cubicBezTo>
                      <a:pt x="62678" y="16655"/>
                      <a:pt x="52253" y="22249"/>
                      <a:pt x="44879" y="33437"/>
                    </a:cubicBezTo>
                    <a:cubicBezTo>
                      <a:pt x="37505" y="44625"/>
                      <a:pt x="33818" y="61153"/>
                      <a:pt x="33818" y="83147"/>
                    </a:cubicBezTo>
                    <a:cubicBezTo>
                      <a:pt x="33818" y="104887"/>
                      <a:pt x="37251" y="122178"/>
                      <a:pt x="44116" y="134892"/>
                    </a:cubicBezTo>
                    <a:cubicBezTo>
                      <a:pt x="50982" y="147605"/>
                      <a:pt x="61661" y="153962"/>
                      <a:pt x="76155" y="153962"/>
                    </a:cubicBezTo>
                    <a:cubicBezTo>
                      <a:pt x="89631" y="153962"/>
                      <a:pt x="100056" y="148368"/>
                      <a:pt x="107303" y="13718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992C514-AAAC-19AD-890F-3DDA0925A016}"/>
                  </a:ext>
                </a:extLst>
              </p:cNvPr>
              <p:cNvSpPr/>
              <p:nvPr/>
            </p:nvSpPr>
            <p:spPr>
              <a:xfrm>
                <a:off x="2989916" y="1579081"/>
                <a:ext cx="177609" cy="167057"/>
              </a:xfrm>
              <a:custGeom>
                <a:avLst/>
                <a:gdLst>
                  <a:gd name="connsiteX0" fmla="*/ 21105 w 177609"/>
                  <a:gd name="connsiteY0" fmla="*/ 26444 h 167057"/>
                  <a:gd name="connsiteX1" fmla="*/ 0 w 177609"/>
                  <a:gd name="connsiteY1" fmla="*/ 21105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8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444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444"/>
                    </a:moveTo>
                    <a:lnTo>
                      <a:pt x="0" y="21105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444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76EC3BD6-C966-CB1D-6A75-2D4A518D5C03}"/>
                  </a:ext>
                </a:extLst>
              </p:cNvPr>
              <p:cNvSpPr/>
              <p:nvPr/>
            </p:nvSpPr>
            <p:spPr>
              <a:xfrm>
                <a:off x="3188249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6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535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0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39023B71-4674-1296-A4EA-D83B41576453}"/>
                  </a:ext>
                </a:extLst>
              </p:cNvPr>
              <p:cNvSpPr/>
              <p:nvPr/>
            </p:nvSpPr>
            <p:spPr>
              <a:xfrm>
                <a:off x="3351110" y="1505469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2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2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2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2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550685D-350D-45D6-92D5-FDFB0578F4F0}"/>
                  </a:ext>
                </a:extLst>
              </p:cNvPr>
              <p:cNvSpPr/>
              <p:nvPr/>
            </p:nvSpPr>
            <p:spPr>
              <a:xfrm>
                <a:off x="3519947" y="1505342"/>
                <a:ext cx="159810" cy="243851"/>
              </a:xfrm>
              <a:custGeom>
                <a:avLst/>
                <a:gdLst>
                  <a:gd name="connsiteX0" fmla="*/ 32038 w 159810"/>
                  <a:gd name="connsiteY0" fmla="*/ 235075 h 243851"/>
                  <a:gd name="connsiteX1" fmla="*/ 8645 w 159810"/>
                  <a:gd name="connsiteY1" fmla="*/ 207995 h 243851"/>
                  <a:gd name="connsiteX2" fmla="*/ 0 w 159810"/>
                  <a:gd name="connsiteY2" fmla="*/ 162989 h 243851"/>
                  <a:gd name="connsiteX3" fmla="*/ 10298 w 159810"/>
                  <a:gd name="connsiteY3" fmla="*/ 117474 h 243851"/>
                  <a:gd name="connsiteX4" fmla="*/ 39794 w 159810"/>
                  <a:gd name="connsiteY4" fmla="*/ 85054 h 243851"/>
                  <a:gd name="connsiteX5" fmla="*/ 85181 w 159810"/>
                  <a:gd name="connsiteY5" fmla="*/ 73103 h 243851"/>
                  <a:gd name="connsiteX6" fmla="*/ 112516 w 159810"/>
                  <a:gd name="connsiteY6" fmla="*/ 76282 h 243851"/>
                  <a:gd name="connsiteX7" fmla="*/ 112516 w 159810"/>
                  <a:gd name="connsiteY7" fmla="*/ 21359 h 243851"/>
                  <a:gd name="connsiteX8" fmla="*/ 82511 w 159810"/>
                  <a:gd name="connsiteY8" fmla="*/ 17799 h 243851"/>
                  <a:gd name="connsiteX9" fmla="*/ 82511 w 159810"/>
                  <a:gd name="connsiteY9" fmla="*/ 5340 h 243851"/>
                  <a:gd name="connsiteX10" fmla="*/ 135400 w 159810"/>
                  <a:gd name="connsiteY10" fmla="*/ 0 h 243851"/>
                  <a:gd name="connsiteX11" fmla="*/ 136290 w 159810"/>
                  <a:gd name="connsiteY11" fmla="*/ 0 h 243851"/>
                  <a:gd name="connsiteX12" fmla="*/ 142774 w 159810"/>
                  <a:gd name="connsiteY12" fmla="*/ 4704 h 243851"/>
                  <a:gd name="connsiteX13" fmla="*/ 142774 w 159810"/>
                  <a:gd name="connsiteY13" fmla="*/ 225667 h 243851"/>
                  <a:gd name="connsiteX14" fmla="*/ 159810 w 159810"/>
                  <a:gd name="connsiteY14" fmla="*/ 225667 h 243851"/>
                  <a:gd name="connsiteX15" fmla="*/ 159810 w 159810"/>
                  <a:gd name="connsiteY15" fmla="*/ 239270 h 243851"/>
                  <a:gd name="connsiteX16" fmla="*/ 143537 w 159810"/>
                  <a:gd name="connsiteY16" fmla="*/ 242449 h 243851"/>
                  <a:gd name="connsiteX17" fmla="*/ 129043 w 159810"/>
                  <a:gd name="connsiteY17" fmla="*/ 243593 h 243851"/>
                  <a:gd name="connsiteX18" fmla="*/ 118109 w 159810"/>
                  <a:gd name="connsiteY18" fmla="*/ 240923 h 243851"/>
                  <a:gd name="connsiteX19" fmla="*/ 114931 w 159810"/>
                  <a:gd name="connsiteY19" fmla="*/ 229735 h 243851"/>
                  <a:gd name="connsiteX20" fmla="*/ 114931 w 159810"/>
                  <a:gd name="connsiteY20" fmla="*/ 220327 h 243851"/>
                  <a:gd name="connsiteX21" fmla="*/ 93318 w 159810"/>
                  <a:gd name="connsiteY21" fmla="*/ 237109 h 243851"/>
                  <a:gd name="connsiteX22" fmla="*/ 64331 w 159810"/>
                  <a:gd name="connsiteY22" fmla="*/ 243847 h 243851"/>
                  <a:gd name="connsiteX23" fmla="*/ 32038 w 159810"/>
                  <a:gd name="connsiteY23" fmla="*/ 235075 h 243851"/>
                  <a:gd name="connsiteX24" fmla="*/ 97641 w 159810"/>
                  <a:gd name="connsiteY24" fmla="*/ 217911 h 243851"/>
                  <a:gd name="connsiteX25" fmla="*/ 112643 w 159810"/>
                  <a:gd name="connsiteY25" fmla="*/ 205961 h 243851"/>
                  <a:gd name="connsiteX26" fmla="*/ 112643 w 159810"/>
                  <a:gd name="connsiteY26" fmla="*/ 98403 h 243851"/>
                  <a:gd name="connsiteX27" fmla="*/ 101582 w 159810"/>
                  <a:gd name="connsiteY27" fmla="*/ 92047 h 243851"/>
                  <a:gd name="connsiteX28" fmla="*/ 83147 w 159810"/>
                  <a:gd name="connsiteY28" fmla="*/ 89250 h 243851"/>
                  <a:gd name="connsiteX29" fmla="*/ 46532 w 159810"/>
                  <a:gd name="connsiteY29" fmla="*/ 106794 h 243851"/>
                  <a:gd name="connsiteX30" fmla="*/ 32801 w 159810"/>
                  <a:gd name="connsiteY30" fmla="*/ 160700 h 243851"/>
                  <a:gd name="connsiteX31" fmla="*/ 44879 w 159810"/>
                  <a:gd name="connsiteY31" fmla="*/ 207741 h 243851"/>
                  <a:gd name="connsiteX32" fmla="*/ 76027 w 159810"/>
                  <a:gd name="connsiteY32" fmla="*/ 222997 h 243851"/>
                  <a:gd name="connsiteX33" fmla="*/ 97641 w 159810"/>
                  <a:gd name="connsiteY33" fmla="*/ 217911 h 24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9810" h="243851">
                    <a:moveTo>
                      <a:pt x="32038" y="235075"/>
                    </a:moveTo>
                    <a:cubicBezTo>
                      <a:pt x="22249" y="229227"/>
                      <a:pt x="14494" y="220200"/>
                      <a:pt x="8645" y="207995"/>
                    </a:cubicBezTo>
                    <a:cubicBezTo>
                      <a:pt x="2924" y="195790"/>
                      <a:pt x="0" y="180915"/>
                      <a:pt x="0" y="162989"/>
                    </a:cubicBezTo>
                    <a:cubicBezTo>
                      <a:pt x="0" y="146334"/>
                      <a:pt x="3433" y="131205"/>
                      <a:pt x="10298" y="117474"/>
                    </a:cubicBezTo>
                    <a:cubicBezTo>
                      <a:pt x="17163" y="103743"/>
                      <a:pt x="26953" y="92937"/>
                      <a:pt x="39794" y="85054"/>
                    </a:cubicBezTo>
                    <a:cubicBezTo>
                      <a:pt x="52634" y="77172"/>
                      <a:pt x="67764" y="73103"/>
                      <a:pt x="85181" y="73103"/>
                    </a:cubicBezTo>
                    <a:cubicBezTo>
                      <a:pt x="95225" y="73103"/>
                      <a:pt x="104252" y="74120"/>
                      <a:pt x="112516" y="76282"/>
                    </a:cubicBezTo>
                    <a:lnTo>
                      <a:pt x="112516" y="21359"/>
                    </a:lnTo>
                    <a:lnTo>
                      <a:pt x="82511" y="17799"/>
                    </a:lnTo>
                    <a:lnTo>
                      <a:pt x="82511" y="5340"/>
                    </a:lnTo>
                    <a:lnTo>
                      <a:pt x="135400" y="0"/>
                    </a:lnTo>
                    <a:lnTo>
                      <a:pt x="136290" y="0"/>
                    </a:lnTo>
                    <a:lnTo>
                      <a:pt x="142774" y="4704"/>
                    </a:lnTo>
                    <a:lnTo>
                      <a:pt x="142774" y="225667"/>
                    </a:lnTo>
                    <a:lnTo>
                      <a:pt x="159810" y="225667"/>
                    </a:lnTo>
                    <a:lnTo>
                      <a:pt x="159810" y="239270"/>
                    </a:lnTo>
                    <a:cubicBezTo>
                      <a:pt x="153581" y="240669"/>
                      <a:pt x="148114" y="241686"/>
                      <a:pt x="143537" y="242449"/>
                    </a:cubicBezTo>
                    <a:cubicBezTo>
                      <a:pt x="138960" y="243212"/>
                      <a:pt x="134129" y="243593"/>
                      <a:pt x="129043" y="243593"/>
                    </a:cubicBezTo>
                    <a:cubicBezTo>
                      <a:pt x="123958" y="243593"/>
                      <a:pt x="120271" y="242703"/>
                      <a:pt x="118109" y="240923"/>
                    </a:cubicBezTo>
                    <a:cubicBezTo>
                      <a:pt x="115948" y="239143"/>
                      <a:pt x="114931" y="235456"/>
                      <a:pt x="114931" y="229735"/>
                    </a:cubicBezTo>
                    <a:lnTo>
                      <a:pt x="114931" y="220327"/>
                    </a:lnTo>
                    <a:cubicBezTo>
                      <a:pt x="109464" y="226938"/>
                      <a:pt x="102217" y="232532"/>
                      <a:pt x="93318" y="237109"/>
                    </a:cubicBezTo>
                    <a:cubicBezTo>
                      <a:pt x="84418" y="241686"/>
                      <a:pt x="74756" y="243847"/>
                      <a:pt x="64331" y="243847"/>
                    </a:cubicBezTo>
                    <a:cubicBezTo>
                      <a:pt x="52634" y="243974"/>
                      <a:pt x="41828" y="240923"/>
                      <a:pt x="32038" y="235075"/>
                    </a:cubicBezTo>
                    <a:close/>
                    <a:moveTo>
                      <a:pt x="97641" y="217911"/>
                    </a:moveTo>
                    <a:cubicBezTo>
                      <a:pt x="104252" y="214479"/>
                      <a:pt x="109337" y="210538"/>
                      <a:pt x="112643" y="205961"/>
                    </a:cubicBezTo>
                    <a:lnTo>
                      <a:pt x="112643" y="98403"/>
                    </a:lnTo>
                    <a:cubicBezTo>
                      <a:pt x="111117" y="95988"/>
                      <a:pt x="107430" y="93954"/>
                      <a:pt x="101582" y="92047"/>
                    </a:cubicBezTo>
                    <a:cubicBezTo>
                      <a:pt x="95734" y="90140"/>
                      <a:pt x="89631" y="89250"/>
                      <a:pt x="83147" y="89250"/>
                    </a:cubicBezTo>
                    <a:cubicBezTo>
                      <a:pt x="67891" y="89250"/>
                      <a:pt x="55686" y="95098"/>
                      <a:pt x="46532" y="106794"/>
                    </a:cubicBezTo>
                    <a:cubicBezTo>
                      <a:pt x="37378" y="118491"/>
                      <a:pt x="32801" y="136417"/>
                      <a:pt x="32801" y="160700"/>
                    </a:cubicBezTo>
                    <a:cubicBezTo>
                      <a:pt x="32801" y="181805"/>
                      <a:pt x="36869" y="197570"/>
                      <a:pt x="44879" y="207741"/>
                    </a:cubicBezTo>
                    <a:cubicBezTo>
                      <a:pt x="52889" y="217911"/>
                      <a:pt x="63314" y="222997"/>
                      <a:pt x="76027" y="222997"/>
                    </a:cubicBezTo>
                    <a:cubicBezTo>
                      <a:pt x="83783" y="222997"/>
                      <a:pt x="90902" y="221344"/>
                      <a:pt x="97641" y="21791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04279EC8-C1B5-2DA9-8459-3551F0ABA1F0}"/>
                  </a:ext>
                </a:extLst>
              </p:cNvPr>
              <p:cNvSpPr/>
              <p:nvPr/>
            </p:nvSpPr>
            <p:spPr>
              <a:xfrm>
                <a:off x="3702769" y="1578445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8"/>
                      <a:pt x="0" y="85563"/>
                    </a:cubicBezTo>
                    <a:cubicBezTo>
                      <a:pt x="0" y="68526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6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4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148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2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DF0A145C-F715-6306-5851-25C8B22CEB4E}"/>
                  </a:ext>
                </a:extLst>
              </p:cNvPr>
              <p:cNvSpPr/>
              <p:nvPr/>
            </p:nvSpPr>
            <p:spPr>
              <a:xfrm>
                <a:off x="2202689" y="1857764"/>
                <a:ext cx="145062" cy="223846"/>
              </a:xfrm>
              <a:custGeom>
                <a:avLst/>
                <a:gdLst>
                  <a:gd name="connsiteX0" fmla="*/ 39667 w 145062"/>
                  <a:gd name="connsiteY0" fmla="*/ 221471 h 223846"/>
                  <a:gd name="connsiteX1" fmla="*/ 13222 w 145062"/>
                  <a:gd name="connsiteY1" fmla="*/ 214479 h 223846"/>
                  <a:gd name="connsiteX2" fmla="*/ 0 w 145062"/>
                  <a:gd name="connsiteY2" fmla="*/ 210919 h 223846"/>
                  <a:gd name="connsiteX3" fmla="*/ 2416 w 145062"/>
                  <a:gd name="connsiteY3" fmla="*/ 157776 h 223846"/>
                  <a:gd name="connsiteX4" fmla="*/ 21232 w 145062"/>
                  <a:gd name="connsiteY4" fmla="*/ 157776 h 223846"/>
                  <a:gd name="connsiteX5" fmla="*/ 26190 w 145062"/>
                  <a:gd name="connsiteY5" fmla="*/ 195917 h 223846"/>
                  <a:gd name="connsiteX6" fmla="*/ 42464 w 145062"/>
                  <a:gd name="connsiteY6" fmla="*/ 204308 h 223846"/>
                  <a:gd name="connsiteX7" fmla="*/ 67255 w 145062"/>
                  <a:gd name="connsiteY7" fmla="*/ 207995 h 223846"/>
                  <a:gd name="connsiteX8" fmla="*/ 101200 w 145062"/>
                  <a:gd name="connsiteY8" fmla="*/ 197951 h 223846"/>
                  <a:gd name="connsiteX9" fmla="*/ 112770 w 145062"/>
                  <a:gd name="connsiteY9" fmla="*/ 170363 h 223846"/>
                  <a:gd name="connsiteX10" fmla="*/ 106413 w 145062"/>
                  <a:gd name="connsiteY10" fmla="*/ 150656 h 223846"/>
                  <a:gd name="connsiteX11" fmla="*/ 89631 w 145062"/>
                  <a:gd name="connsiteY11" fmla="*/ 136544 h 223846"/>
                  <a:gd name="connsiteX12" fmla="*/ 61025 w 145062"/>
                  <a:gd name="connsiteY12" fmla="*/ 122686 h 223846"/>
                  <a:gd name="connsiteX13" fmla="*/ 32420 w 145062"/>
                  <a:gd name="connsiteY13" fmla="*/ 107684 h 223846"/>
                  <a:gd name="connsiteX14" fmla="*/ 11315 w 145062"/>
                  <a:gd name="connsiteY14" fmla="*/ 87215 h 223846"/>
                  <a:gd name="connsiteX15" fmla="*/ 2288 w 145062"/>
                  <a:gd name="connsiteY15" fmla="*/ 56448 h 223846"/>
                  <a:gd name="connsiteX16" fmla="*/ 10934 w 145062"/>
                  <a:gd name="connsiteY16" fmla="*/ 27461 h 223846"/>
                  <a:gd name="connsiteX17" fmla="*/ 35852 w 145062"/>
                  <a:gd name="connsiteY17" fmla="*/ 7374 h 223846"/>
                  <a:gd name="connsiteX18" fmla="*/ 73866 w 145062"/>
                  <a:gd name="connsiteY18" fmla="*/ 0 h 223846"/>
                  <a:gd name="connsiteX19" fmla="*/ 97768 w 145062"/>
                  <a:gd name="connsiteY19" fmla="*/ 2034 h 223846"/>
                  <a:gd name="connsiteX20" fmla="*/ 121415 w 145062"/>
                  <a:gd name="connsiteY20" fmla="*/ 7628 h 223846"/>
                  <a:gd name="connsiteX21" fmla="*/ 131459 w 145062"/>
                  <a:gd name="connsiteY21" fmla="*/ 10298 h 223846"/>
                  <a:gd name="connsiteX22" fmla="*/ 129679 w 145062"/>
                  <a:gd name="connsiteY22" fmla="*/ 59627 h 223846"/>
                  <a:gd name="connsiteX23" fmla="*/ 111753 w 145062"/>
                  <a:gd name="connsiteY23" fmla="*/ 59627 h 223846"/>
                  <a:gd name="connsiteX24" fmla="*/ 105904 w 145062"/>
                  <a:gd name="connsiteY24" fmla="*/ 23520 h 223846"/>
                  <a:gd name="connsiteX25" fmla="*/ 93699 w 145062"/>
                  <a:gd name="connsiteY25" fmla="*/ 17926 h 223846"/>
                  <a:gd name="connsiteX26" fmla="*/ 73612 w 145062"/>
                  <a:gd name="connsiteY26" fmla="*/ 15256 h 223846"/>
                  <a:gd name="connsiteX27" fmla="*/ 42845 w 145062"/>
                  <a:gd name="connsiteY27" fmla="*/ 23774 h 223846"/>
                  <a:gd name="connsiteX28" fmla="*/ 32420 w 145062"/>
                  <a:gd name="connsiteY28" fmla="*/ 48439 h 223846"/>
                  <a:gd name="connsiteX29" fmla="*/ 38777 w 145062"/>
                  <a:gd name="connsiteY29" fmla="*/ 68145 h 223846"/>
                  <a:gd name="connsiteX30" fmla="*/ 54541 w 145062"/>
                  <a:gd name="connsiteY30" fmla="*/ 81621 h 223846"/>
                  <a:gd name="connsiteX31" fmla="*/ 84546 w 145062"/>
                  <a:gd name="connsiteY31" fmla="*/ 96878 h 223846"/>
                  <a:gd name="connsiteX32" fmla="*/ 115694 w 145062"/>
                  <a:gd name="connsiteY32" fmla="*/ 113278 h 223846"/>
                  <a:gd name="connsiteX33" fmla="*/ 136417 w 145062"/>
                  <a:gd name="connsiteY33" fmla="*/ 132476 h 223846"/>
                  <a:gd name="connsiteX34" fmla="*/ 145062 w 145062"/>
                  <a:gd name="connsiteY34" fmla="*/ 160827 h 223846"/>
                  <a:gd name="connsiteX35" fmla="*/ 136417 w 145062"/>
                  <a:gd name="connsiteY35" fmla="*/ 190832 h 223846"/>
                  <a:gd name="connsiteX36" fmla="*/ 109973 w 145062"/>
                  <a:gd name="connsiteY36" fmla="*/ 214479 h 223846"/>
                  <a:gd name="connsiteX37" fmla="*/ 66874 w 145062"/>
                  <a:gd name="connsiteY37" fmla="*/ 223760 h 223846"/>
                  <a:gd name="connsiteX38" fmla="*/ 39667 w 145062"/>
                  <a:gd name="connsiteY38" fmla="*/ 221471 h 22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5062" h="223846">
                    <a:moveTo>
                      <a:pt x="39667" y="221471"/>
                    </a:moveTo>
                    <a:cubicBezTo>
                      <a:pt x="31657" y="219691"/>
                      <a:pt x="22757" y="217403"/>
                      <a:pt x="13222" y="214479"/>
                    </a:cubicBezTo>
                    <a:cubicBezTo>
                      <a:pt x="7374" y="212317"/>
                      <a:pt x="2924" y="211173"/>
                      <a:pt x="0" y="210919"/>
                    </a:cubicBezTo>
                    <a:lnTo>
                      <a:pt x="2416" y="157776"/>
                    </a:lnTo>
                    <a:lnTo>
                      <a:pt x="21232" y="157776"/>
                    </a:lnTo>
                    <a:lnTo>
                      <a:pt x="26190" y="195917"/>
                    </a:lnTo>
                    <a:cubicBezTo>
                      <a:pt x="29496" y="199095"/>
                      <a:pt x="34962" y="201892"/>
                      <a:pt x="42464" y="204308"/>
                    </a:cubicBezTo>
                    <a:cubicBezTo>
                      <a:pt x="49965" y="206724"/>
                      <a:pt x="58228" y="207995"/>
                      <a:pt x="67255" y="207995"/>
                    </a:cubicBezTo>
                    <a:cubicBezTo>
                      <a:pt x="82130" y="207995"/>
                      <a:pt x="93445" y="204689"/>
                      <a:pt x="101200" y="197951"/>
                    </a:cubicBezTo>
                    <a:cubicBezTo>
                      <a:pt x="108956" y="191340"/>
                      <a:pt x="112770" y="182059"/>
                      <a:pt x="112770" y="170363"/>
                    </a:cubicBezTo>
                    <a:cubicBezTo>
                      <a:pt x="112770" y="162734"/>
                      <a:pt x="110608" y="156123"/>
                      <a:pt x="106413" y="150656"/>
                    </a:cubicBezTo>
                    <a:cubicBezTo>
                      <a:pt x="102218" y="145190"/>
                      <a:pt x="96624" y="140485"/>
                      <a:pt x="89631" y="136544"/>
                    </a:cubicBezTo>
                    <a:cubicBezTo>
                      <a:pt x="82639" y="132603"/>
                      <a:pt x="73103" y="128026"/>
                      <a:pt x="61025" y="122686"/>
                    </a:cubicBezTo>
                    <a:cubicBezTo>
                      <a:pt x="50092" y="117855"/>
                      <a:pt x="40429" y="112770"/>
                      <a:pt x="32420" y="107684"/>
                    </a:cubicBezTo>
                    <a:cubicBezTo>
                      <a:pt x="24283" y="102599"/>
                      <a:pt x="17291" y="95734"/>
                      <a:pt x="11315" y="87215"/>
                    </a:cubicBezTo>
                    <a:cubicBezTo>
                      <a:pt x="5340" y="78697"/>
                      <a:pt x="2288" y="68399"/>
                      <a:pt x="2288" y="56448"/>
                    </a:cubicBezTo>
                    <a:cubicBezTo>
                      <a:pt x="2288" y="45642"/>
                      <a:pt x="5213" y="35980"/>
                      <a:pt x="10934" y="27461"/>
                    </a:cubicBezTo>
                    <a:cubicBezTo>
                      <a:pt x="16655" y="18943"/>
                      <a:pt x="25046" y="12205"/>
                      <a:pt x="35852" y="7374"/>
                    </a:cubicBezTo>
                    <a:cubicBezTo>
                      <a:pt x="46659" y="2543"/>
                      <a:pt x="59373" y="0"/>
                      <a:pt x="73866" y="0"/>
                    </a:cubicBezTo>
                    <a:cubicBezTo>
                      <a:pt x="82893" y="0"/>
                      <a:pt x="90902" y="636"/>
                      <a:pt x="97768" y="2034"/>
                    </a:cubicBezTo>
                    <a:cubicBezTo>
                      <a:pt x="104633" y="3433"/>
                      <a:pt x="112643" y="5213"/>
                      <a:pt x="121415" y="7628"/>
                    </a:cubicBezTo>
                    <a:cubicBezTo>
                      <a:pt x="125356" y="9027"/>
                      <a:pt x="128662" y="9917"/>
                      <a:pt x="131459" y="10298"/>
                    </a:cubicBezTo>
                    <a:lnTo>
                      <a:pt x="129679" y="59627"/>
                    </a:lnTo>
                    <a:lnTo>
                      <a:pt x="111753" y="59627"/>
                    </a:lnTo>
                    <a:lnTo>
                      <a:pt x="105904" y="23520"/>
                    </a:lnTo>
                    <a:cubicBezTo>
                      <a:pt x="103997" y="21613"/>
                      <a:pt x="99929" y="19706"/>
                      <a:pt x="93699" y="17926"/>
                    </a:cubicBezTo>
                    <a:cubicBezTo>
                      <a:pt x="87470" y="16146"/>
                      <a:pt x="80859" y="15256"/>
                      <a:pt x="73612" y="15256"/>
                    </a:cubicBezTo>
                    <a:cubicBezTo>
                      <a:pt x="60135" y="15256"/>
                      <a:pt x="49837" y="18053"/>
                      <a:pt x="42845" y="23774"/>
                    </a:cubicBezTo>
                    <a:cubicBezTo>
                      <a:pt x="35852" y="29496"/>
                      <a:pt x="32420" y="37632"/>
                      <a:pt x="32420" y="48439"/>
                    </a:cubicBezTo>
                    <a:cubicBezTo>
                      <a:pt x="32420" y="56321"/>
                      <a:pt x="34581" y="62805"/>
                      <a:pt x="38777" y="68145"/>
                    </a:cubicBezTo>
                    <a:cubicBezTo>
                      <a:pt x="42972" y="73485"/>
                      <a:pt x="48185" y="77934"/>
                      <a:pt x="54541" y="81621"/>
                    </a:cubicBezTo>
                    <a:cubicBezTo>
                      <a:pt x="60771" y="85308"/>
                      <a:pt x="70815" y="90394"/>
                      <a:pt x="84546" y="96878"/>
                    </a:cubicBezTo>
                    <a:cubicBezTo>
                      <a:pt x="97259" y="102980"/>
                      <a:pt x="107684" y="108447"/>
                      <a:pt x="115694" y="113278"/>
                    </a:cubicBezTo>
                    <a:cubicBezTo>
                      <a:pt x="123704" y="118110"/>
                      <a:pt x="130569" y="124593"/>
                      <a:pt x="136417" y="132476"/>
                    </a:cubicBezTo>
                    <a:cubicBezTo>
                      <a:pt x="142138" y="140358"/>
                      <a:pt x="145062" y="149894"/>
                      <a:pt x="145062" y="160827"/>
                    </a:cubicBezTo>
                    <a:cubicBezTo>
                      <a:pt x="145062" y="171253"/>
                      <a:pt x="142138" y="181169"/>
                      <a:pt x="136417" y="190832"/>
                    </a:cubicBezTo>
                    <a:cubicBezTo>
                      <a:pt x="130569" y="200494"/>
                      <a:pt x="121797" y="208376"/>
                      <a:pt x="109973" y="214479"/>
                    </a:cubicBezTo>
                    <a:cubicBezTo>
                      <a:pt x="98149" y="220709"/>
                      <a:pt x="83783" y="223760"/>
                      <a:pt x="66874" y="223760"/>
                    </a:cubicBezTo>
                    <a:cubicBezTo>
                      <a:pt x="56703" y="224141"/>
                      <a:pt x="47676" y="223251"/>
                      <a:pt x="39667" y="2214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85F0B17-5AD2-73CC-49CC-DDB5ACFA9615}"/>
                  </a:ext>
                </a:extLst>
              </p:cNvPr>
              <p:cNvSpPr/>
              <p:nvPr/>
            </p:nvSpPr>
            <p:spPr>
              <a:xfrm>
                <a:off x="237190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535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228" y="57084"/>
                      <a:pt x="49456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128" y="233931"/>
                      <a:pt x="72976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EC313889-6C21-EC22-63FE-993D04E2F517}"/>
                  </a:ext>
                </a:extLst>
              </p:cNvPr>
              <p:cNvSpPr/>
              <p:nvPr/>
            </p:nvSpPr>
            <p:spPr>
              <a:xfrm>
                <a:off x="2533625" y="1911542"/>
                <a:ext cx="177609" cy="167056"/>
              </a:xfrm>
              <a:custGeom>
                <a:avLst/>
                <a:gdLst>
                  <a:gd name="connsiteX0" fmla="*/ 21105 w 177609"/>
                  <a:gd name="connsiteY0" fmla="*/ 26572 h 167056"/>
                  <a:gd name="connsiteX1" fmla="*/ 0 w 177609"/>
                  <a:gd name="connsiteY1" fmla="*/ 21232 h 167056"/>
                  <a:gd name="connsiteX2" fmla="*/ 0 w 177609"/>
                  <a:gd name="connsiteY2" fmla="*/ 5340 h 167056"/>
                  <a:gd name="connsiteX3" fmla="*/ 42082 w 177609"/>
                  <a:gd name="connsiteY3" fmla="*/ 0 h 167056"/>
                  <a:gd name="connsiteX4" fmla="*/ 42972 w 177609"/>
                  <a:gd name="connsiteY4" fmla="*/ 0 h 167056"/>
                  <a:gd name="connsiteX5" fmla="*/ 49202 w 177609"/>
                  <a:gd name="connsiteY5" fmla="*/ 5340 h 167056"/>
                  <a:gd name="connsiteX6" fmla="*/ 49202 w 177609"/>
                  <a:gd name="connsiteY6" fmla="*/ 17672 h 167056"/>
                  <a:gd name="connsiteX7" fmla="*/ 48948 w 177609"/>
                  <a:gd name="connsiteY7" fmla="*/ 24792 h 167056"/>
                  <a:gd name="connsiteX8" fmla="*/ 76917 w 177609"/>
                  <a:gd name="connsiteY8" fmla="*/ 7755 h 167056"/>
                  <a:gd name="connsiteX9" fmla="*/ 110100 w 177609"/>
                  <a:gd name="connsiteY9" fmla="*/ 127 h 167056"/>
                  <a:gd name="connsiteX10" fmla="*/ 138706 w 177609"/>
                  <a:gd name="connsiteY10" fmla="*/ 7120 h 167056"/>
                  <a:gd name="connsiteX11" fmla="*/ 152945 w 177609"/>
                  <a:gd name="connsiteY11" fmla="*/ 28733 h 167056"/>
                  <a:gd name="connsiteX12" fmla="*/ 157013 w 177609"/>
                  <a:gd name="connsiteY12" fmla="*/ 68018 h 167056"/>
                  <a:gd name="connsiteX13" fmla="*/ 157013 w 177609"/>
                  <a:gd name="connsiteY13" fmla="*/ 150275 h 167056"/>
                  <a:gd name="connsiteX14" fmla="*/ 177609 w 177609"/>
                  <a:gd name="connsiteY14" fmla="*/ 152309 h 167056"/>
                  <a:gd name="connsiteX15" fmla="*/ 177609 w 177609"/>
                  <a:gd name="connsiteY15" fmla="*/ 167057 h 167056"/>
                  <a:gd name="connsiteX16" fmla="*/ 107939 w 177609"/>
                  <a:gd name="connsiteY16" fmla="*/ 167057 h 167056"/>
                  <a:gd name="connsiteX17" fmla="*/ 107939 w 177609"/>
                  <a:gd name="connsiteY17" fmla="*/ 152691 h 167056"/>
                  <a:gd name="connsiteX18" fmla="*/ 126119 w 177609"/>
                  <a:gd name="connsiteY18" fmla="*/ 150402 h 167056"/>
                  <a:gd name="connsiteX19" fmla="*/ 126119 w 177609"/>
                  <a:gd name="connsiteY19" fmla="*/ 67764 h 167056"/>
                  <a:gd name="connsiteX20" fmla="*/ 123831 w 177609"/>
                  <a:gd name="connsiteY20" fmla="*/ 40556 h 167056"/>
                  <a:gd name="connsiteX21" fmla="*/ 115058 w 177609"/>
                  <a:gd name="connsiteY21" fmla="*/ 25809 h 167056"/>
                  <a:gd name="connsiteX22" fmla="*/ 96242 w 177609"/>
                  <a:gd name="connsiteY22" fmla="*/ 20977 h 167056"/>
                  <a:gd name="connsiteX23" fmla="*/ 73612 w 177609"/>
                  <a:gd name="connsiteY23" fmla="*/ 26317 h 167056"/>
                  <a:gd name="connsiteX24" fmla="*/ 52126 w 177609"/>
                  <a:gd name="connsiteY24" fmla="*/ 38649 h 167056"/>
                  <a:gd name="connsiteX25" fmla="*/ 52126 w 177609"/>
                  <a:gd name="connsiteY25" fmla="*/ 150021 h 167056"/>
                  <a:gd name="connsiteX26" fmla="*/ 72086 w 177609"/>
                  <a:gd name="connsiteY26" fmla="*/ 152691 h 167056"/>
                  <a:gd name="connsiteX27" fmla="*/ 72086 w 177609"/>
                  <a:gd name="connsiteY27" fmla="*/ 167057 h 167056"/>
                  <a:gd name="connsiteX28" fmla="*/ 2670 w 177609"/>
                  <a:gd name="connsiteY28" fmla="*/ 167057 h 167056"/>
                  <a:gd name="connsiteX29" fmla="*/ 2670 w 177609"/>
                  <a:gd name="connsiteY29" fmla="*/ 152691 h 167056"/>
                  <a:gd name="connsiteX30" fmla="*/ 21232 w 177609"/>
                  <a:gd name="connsiteY30" fmla="*/ 150021 h 167056"/>
                  <a:gd name="connsiteX31" fmla="*/ 21232 w 177609"/>
                  <a:gd name="connsiteY31" fmla="*/ 26572 h 16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6">
                    <a:moveTo>
                      <a:pt x="21105" y="26572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2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5D97F6B-3734-764D-EEEB-1501D4D5D87D}"/>
                  </a:ext>
                </a:extLst>
              </p:cNvPr>
              <p:cNvSpPr/>
              <p:nvPr/>
            </p:nvSpPr>
            <p:spPr>
              <a:xfrm>
                <a:off x="273195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3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0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3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6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0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5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2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0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0070FF65-98CA-B1A5-F61A-AF6C66D631EA}"/>
                  </a:ext>
                </a:extLst>
              </p:cNvPr>
              <p:cNvSpPr/>
              <p:nvPr/>
            </p:nvSpPr>
            <p:spPr>
              <a:xfrm>
                <a:off x="2892911" y="1873147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9B02F6E-0C27-131C-8390-B9C4662B9B12}"/>
                  </a:ext>
                </a:extLst>
              </p:cNvPr>
              <p:cNvSpPr/>
              <p:nvPr/>
            </p:nvSpPr>
            <p:spPr>
              <a:xfrm>
                <a:off x="3016361" y="1911924"/>
                <a:ext cx="144426" cy="169853"/>
              </a:xfrm>
              <a:custGeom>
                <a:avLst/>
                <a:gdLst>
                  <a:gd name="connsiteX0" fmla="*/ 27843 w 144426"/>
                  <a:gd name="connsiteY0" fmla="*/ 81876 h 169853"/>
                  <a:gd name="connsiteX1" fmla="*/ 97768 w 144426"/>
                  <a:gd name="connsiteY1" fmla="*/ 67891 h 169853"/>
                  <a:gd name="connsiteX2" fmla="*/ 97768 w 144426"/>
                  <a:gd name="connsiteY2" fmla="*/ 59627 h 169853"/>
                  <a:gd name="connsiteX3" fmla="*/ 94844 w 144426"/>
                  <a:gd name="connsiteY3" fmla="*/ 37887 h 169853"/>
                  <a:gd name="connsiteX4" fmla="*/ 84673 w 144426"/>
                  <a:gd name="connsiteY4" fmla="*/ 26317 h 169853"/>
                  <a:gd name="connsiteX5" fmla="*/ 64204 w 144426"/>
                  <a:gd name="connsiteY5" fmla="*/ 22630 h 169853"/>
                  <a:gd name="connsiteX6" fmla="*/ 37251 w 144426"/>
                  <a:gd name="connsiteY6" fmla="*/ 26826 h 169853"/>
                  <a:gd name="connsiteX7" fmla="*/ 13604 w 144426"/>
                  <a:gd name="connsiteY7" fmla="*/ 37251 h 169853"/>
                  <a:gd name="connsiteX8" fmla="*/ 6230 w 144426"/>
                  <a:gd name="connsiteY8" fmla="*/ 21995 h 169853"/>
                  <a:gd name="connsiteX9" fmla="*/ 20342 w 144426"/>
                  <a:gd name="connsiteY9" fmla="*/ 13476 h 169853"/>
                  <a:gd name="connsiteX10" fmla="*/ 44116 w 144426"/>
                  <a:gd name="connsiteY10" fmla="*/ 4068 h 169853"/>
                  <a:gd name="connsiteX11" fmla="*/ 71196 w 144426"/>
                  <a:gd name="connsiteY11" fmla="*/ 0 h 169853"/>
                  <a:gd name="connsiteX12" fmla="*/ 104252 w 144426"/>
                  <a:gd name="connsiteY12" fmla="*/ 5721 h 169853"/>
                  <a:gd name="connsiteX13" fmla="*/ 121797 w 144426"/>
                  <a:gd name="connsiteY13" fmla="*/ 24029 h 169853"/>
                  <a:gd name="connsiteX14" fmla="*/ 127136 w 144426"/>
                  <a:gd name="connsiteY14" fmla="*/ 57847 h 169853"/>
                  <a:gd name="connsiteX15" fmla="*/ 127136 w 144426"/>
                  <a:gd name="connsiteY15" fmla="*/ 152182 h 169853"/>
                  <a:gd name="connsiteX16" fmla="*/ 144427 w 144426"/>
                  <a:gd name="connsiteY16" fmla="*/ 152182 h 169853"/>
                  <a:gd name="connsiteX17" fmla="*/ 144427 w 144426"/>
                  <a:gd name="connsiteY17" fmla="*/ 165150 h 169853"/>
                  <a:gd name="connsiteX18" fmla="*/ 129552 w 144426"/>
                  <a:gd name="connsiteY18" fmla="*/ 168074 h 169853"/>
                  <a:gd name="connsiteX19" fmla="*/ 113787 w 144426"/>
                  <a:gd name="connsiteY19" fmla="*/ 169600 h 169853"/>
                  <a:gd name="connsiteX20" fmla="*/ 102599 w 144426"/>
                  <a:gd name="connsiteY20" fmla="*/ 167057 h 169853"/>
                  <a:gd name="connsiteX21" fmla="*/ 99675 w 144426"/>
                  <a:gd name="connsiteY21" fmla="*/ 155996 h 169853"/>
                  <a:gd name="connsiteX22" fmla="*/ 99675 w 144426"/>
                  <a:gd name="connsiteY22" fmla="*/ 146334 h 169853"/>
                  <a:gd name="connsiteX23" fmla="*/ 78062 w 144426"/>
                  <a:gd name="connsiteY23" fmla="*/ 162480 h 169853"/>
                  <a:gd name="connsiteX24" fmla="*/ 49075 w 144426"/>
                  <a:gd name="connsiteY24" fmla="*/ 169854 h 169853"/>
                  <a:gd name="connsiteX25" fmla="*/ 13985 w 144426"/>
                  <a:gd name="connsiteY25" fmla="*/ 157649 h 169853"/>
                  <a:gd name="connsiteX26" fmla="*/ 0 w 144426"/>
                  <a:gd name="connsiteY26" fmla="*/ 122559 h 169853"/>
                  <a:gd name="connsiteX27" fmla="*/ 27843 w 144426"/>
                  <a:gd name="connsiteY27" fmla="*/ 81876 h 169853"/>
                  <a:gd name="connsiteX28" fmla="*/ 79587 w 144426"/>
                  <a:gd name="connsiteY28" fmla="*/ 145190 h 169853"/>
                  <a:gd name="connsiteX29" fmla="*/ 97768 w 144426"/>
                  <a:gd name="connsiteY29" fmla="*/ 134002 h 169853"/>
                  <a:gd name="connsiteX30" fmla="*/ 97768 w 144426"/>
                  <a:gd name="connsiteY30" fmla="*/ 83401 h 169853"/>
                  <a:gd name="connsiteX31" fmla="*/ 49456 w 144426"/>
                  <a:gd name="connsiteY31" fmla="*/ 93191 h 169853"/>
                  <a:gd name="connsiteX32" fmla="*/ 33183 w 144426"/>
                  <a:gd name="connsiteY32" fmla="*/ 118872 h 169853"/>
                  <a:gd name="connsiteX33" fmla="*/ 40938 w 144426"/>
                  <a:gd name="connsiteY33" fmla="*/ 142265 h 169853"/>
                  <a:gd name="connsiteX34" fmla="*/ 61915 w 144426"/>
                  <a:gd name="connsiteY34" fmla="*/ 149766 h 169853"/>
                  <a:gd name="connsiteX35" fmla="*/ 79587 w 144426"/>
                  <a:gd name="connsiteY35" fmla="*/ 14519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3">
                    <a:moveTo>
                      <a:pt x="27843" y="81876"/>
                    </a:moveTo>
                    <a:cubicBezTo>
                      <a:pt x="46278" y="73103"/>
                      <a:pt x="69544" y="68526"/>
                      <a:pt x="97768" y="67891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2"/>
                      <a:pt x="13604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252"/>
                      <a:pt x="9408" y="90648"/>
                      <a:pt x="27843" y="81876"/>
                    </a:cubicBezTo>
                    <a:close/>
                    <a:moveTo>
                      <a:pt x="79587" y="145190"/>
                    </a:moveTo>
                    <a:cubicBezTo>
                      <a:pt x="86198" y="142011"/>
                      <a:pt x="92301" y="138324"/>
                      <a:pt x="97768" y="134002"/>
                    </a:cubicBezTo>
                    <a:lnTo>
                      <a:pt x="97768" y="83401"/>
                    </a:lnTo>
                    <a:cubicBezTo>
                      <a:pt x="76409" y="83401"/>
                      <a:pt x="60263" y="86707"/>
                      <a:pt x="49456" y="93191"/>
                    </a:cubicBezTo>
                    <a:cubicBezTo>
                      <a:pt x="38522" y="99802"/>
                      <a:pt x="33183" y="108320"/>
                      <a:pt x="33183" y="118872"/>
                    </a:cubicBezTo>
                    <a:cubicBezTo>
                      <a:pt x="33183" y="129425"/>
                      <a:pt x="35725" y="137180"/>
                      <a:pt x="40938" y="142265"/>
                    </a:cubicBezTo>
                    <a:cubicBezTo>
                      <a:pt x="46151" y="147224"/>
                      <a:pt x="53143" y="149766"/>
                      <a:pt x="61915" y="149766"/>
                    </a:cubicBezTo>
                    <a:cubicBezTo>
                      <a:pt x="67128" y="149894"/>
                      <a:pt x="72976" y="148368"/>
                      <a:pt x="79587" y="14519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0CD083D-236F-BB33-D649-B53B565F21C5}"/>
                  </a:ext>
                </a:extLst>
              </p:cNvPr>
              <p:cNvSpPr/>
              <p:nvPr/>
            </p:nvSpPr>
            <p:spPr>
              <a:xfrm>
                <a:off x="3177442" y="1873147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605196BC-FAFE-1723-34F8-D458657DC6E1}"/>
                  </a:ext>
                </a:extLst>
              </p:cNvPr>
              <p:cNvSpPr/>
              <p:nvPr/>
            </p:nvSpPr>
            <p:spPr>
              <a:xfrm>
                <a:off x="3300510" y="1911034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9"/>
                      <a:pt x="0" y="85563"/>
                    </a:cubicBezTo>
                    <a:cubicBezTo>
                      <a:pt x="0" y="68527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7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5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021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3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FDD24186-3342-B035-9D88-0A3224725CDA}"/>
                  </a:ext>
                </a:extLst>
              </p:cNvPr>
              <p:cNvSpPr/>
              <p:nvPr/>
            </p:nvSpPr>
            <p:spPr>
              <a:xfrm>
                <a:off x="3531517" y="1858272"/>
                <a:ext cx="169218" cy="220454"/>
              </a:xfrm>
              <a:custGeom>
                <a:avLst/>
                <a:gdLst>
                  <a:gd name="connsiteX0" fmla="*/ 24283 w 169218"/>
                  <a:gd name="connsiteY0" fmla="*/ 20215 h 220454"/>
                  <a:gd name="connsiteX1" fmla="*/ 1399 w 169218"/>
                  <a:gd name="connsiteY1" fmla="*/ 16655 h 220454"/>
                  <a:gd name="connsiteX2" fmla="*/ 1399 w 169218"/>
                  <a:gd name="connsiteY2" fmla="*/ 2034 h 220454"/>
                  <a:gd name="connsiteX3" fmla="*/ 40429 w 169218"/>
                  <a:gd name="connsiteY3" fmla="*/ 2034 h 220454"/>
                  <a:gd name="connsiteX4" fmla="*/ 61280 w 169218"/>
                  <a:gd name="connsiteY4" fmla="*/ 1144 h 220454"/>
                  <a:gd name="connsiteX5" fmla="*/ 91284 w 169218"/>
                  <a:gd name="connsiteY5" fmla="*/ 0 h 220454"/>
                  <a:gd name="connsiteX6" fmla="*/ 151546 w 169218"/>
                  <a:gd name="connsiteY6" fmla="*/ 15892 h 220454"/>
                  <a:gd name="connsiteX7" fmla="*/ 169218 w 169218"/>
                  <a:gd name="connsiteY7" fmla="*/ 62932 h 220454"/>
                  <a:gd name="connsiteX8" fmla="*/ 158412 w 169218"/>
                  <a:gd name="connsiteY8" fmla="*/ 103743 h 220454"/>
                  <a:gd name="connsiteX9" fmla="*/ 128280 w 169218"/>
                  <a:gd name="connsiteY9" fmla="*/ 130187 h 220454"/>
                  <a:gd name="connsiteX10" fmla="*/ 84037 w 169218"/>
                  <a:gd name="connsiteY10" fmla="*/ 139341 h 220454"/>
                  <a:gd name="connsiteX11" fmla="*/ 66747 w 169218"/>
                  <a:gd name="connsiteY11" fmla="*/ 138960 h 220454"/>
                  <a:gd name="connsiteX12" fmla="*/ 55813 w 169218"/>
                  <a:gd name="connsiteY12" fmla="*/ 138197 h 220454"/>
                  <a:gd name="connsiteX13" fmla="*/ 55813 w 169218"/>
                  <a:gd name="connsiteY13" fmla="*/ 202909 h 220454"/>
                  <a:gd name="connsiteX14" fmla="*/ 96115 w 169218"/>
                  <a:gd name="connsiteY14" fmla="*/ 206088 h 220454"/>
                  <a:gd name="connsiteX15" fmla="*/ 96115 w 169218"/>
                  <a:gd name="connsiteY15" fmla="*/ 220454 h 220454"/>
                  <a:gd name="connsiteX16" fmla="*/ 0 w 169218"/>
                  <a:gd name="connsiteY16" fmla="*/ 220454 h 220454"/>
                  <a:gd name="connsiteX17" fmla="*/ 0 w 169218"/>
                  <a:gd name="connsiteY17" fmla="*/ 206088 h 220454"/>
                  <a:gd name="connsiteX18" fmla="*/ 24410 w 169218"/>
                  <a:gd name="connsiteY18" fmla="*/ 203164 h 220454"/>
                  <a:gd name="connsiteX19" fmla="*/ 24410 w 169218"/>
                  <a:gd name="connsiteY19" fmla="*/ 20215 h 220454"/>
                  <a:gd name="connsiteX20" fmla="*/ 84037 w 169218"/>
                  <a:gd name="connsiteY20" fmla="*/ 123322 h 220454"/>
                  <a:gd name="connsiteX21" fmla="*/ 121797 w 169218"/>
                  <a:gd name="connsiteY21" fmla="*/ 109210 h 220454"/>
                  <a:gd name="connsiteX22" fmla="*/ 136290 w 169218"/>
                  <a:gd name="connsiteY22" fmla="*/ 63060 h 220454"/>
                  <a:gd name="connsiteX23" fmla="*/ 123703 w 169218"/>
                  <a:gd name="connsiteY23" fmla="*/ 26826 h 220454"/>
                  <a:gd name="connsiteX24" fmla="*/ 84291 w 169218"/>
                  <a:gd name="connsiteY24" fmla="*/ 15765 h 220454"/>
                  <a:gd name="connsiteX25" fmla="*/ 64331 w 169218"/>
                  <a:gd name="connsiteY25" fmla="*/ 16909 h 220454"/>
                  <a:gd name="connsiteX26" fmla="*/ 55813 w 169218"/>
                  <a:gd name="connsiteY26" fmla="*/ 17545 h 220454"/>
                  <a:gd name="connsiteX27" fmla="*/ 55813 w 169218"/>
                  <a:gd name="connsiteY27" fmla="*/ 121924 h 220454"/>
                  <a:gd name="connsiteX28" fmla="*/ 84037 w 169218"/>
                  <a:gd name="connsiteY28" fmla="*/ 123322 h 2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218" h="220454">
                    <a:moveTo>
                      <a:pt x="24283" y="20215"/>
                    </a:moveTo>
                    <a:lnTo>
                      <a:pt x="1399" y="16655"/>
                    </a:lnTo>
                    <a:lnTo>
                      <a:pt x="1399" y="2034"/>
                    </a:lnTo>
                    <a:lnTo>
                      <a:pt x="40429" y="2034"/>
                    </a:lnTo>
                    <a:cubicBezTo>
                      <a:pt x="47422" y="2034"/>
                      <a:pt x="54414" y="1780"/>
                      <a:pt x="61280" y="1144"/>
                    </a:cubicBezTo>
                    <a:cubicBezTo>
                      <a:pt x="71832" y="381"/>
                      <a:pt x="81876" y="0"/>
                      <a:pt x="91284" y="0"/>
                    </a:cubicBezTo>
                    <a:cubicBezTo>
                      <a:pt x="119635" y="254"/>
                      <a:pt x="139723" y="5467"/>
                      <a:pt x="151546" y="15892"/>
                    </a:cubicBezTo>
                    <a:cubicBezTo>
                      <a:pt x="163243" y="26317"/>
                      <a:pt x="169218" y="41955"/>
                      <a:pt x="169218" y="62932"/>
                    </a:cubicBezTo>
                    <a:cubicBezTo>
                      <a:pt x="169218" y="78570"/>
                      <a:pt x="165531" y="92174"/>
                      <a:pt x="158412" y="103743"/>
                    </a:cubicBezTo>
                    <a:cubicBezTo>
                      <a:pt x="151165" y="115313"/>
                      <a:pt x="141121" y="124085"/>
                      <a:pt x="128280" y="130187"/>
                    </a:cubicBezTo>
                    <a:cubicBezTo>
                      <a:pt x="115440" y="136290"/>
                      <a:pt x="100692" y="139341"/>
                      <a:pt x="84037" y="139341"/>
                    </a:cubicBezTo>
                    <a:cubicBezTo>
                      <a:pt x="78316" y="139341"/>
                      <a:pt x="72595" y="139214"/>
                      <a:pt x="66747" y="138960"/>
                    </a:cubicBezTo>
                    <a:cubicBezTo>
                      <a:pt x="60898" y="138706"/>
                      <a:pt x="57211" y="138451"/>
                      <a:pt x="55813" y="138197"/>
                    </a:cubicBezTo>
                    <a:lnTo>
                      <a:pt x="55813" y="202909"/>
                    </a:lnTo>
                    <a:lnTo>
                      <a:pt x="96115" y="206088"/>
                    </a:lnTo>
                    <a:lnTo>
                      <a:pt x="96115" y="220454"/>
                    </a:lnTo>
                    <a:lnTo>
                      <a:pt x="0" y="220454"/>
                    </a:lnTo>
                    <a:lnTo>
                      <a:pt x="0" y="206088"/>
                    </a:lnTo>
                    <a:lnTo>
                      <a:pt x="24410" y="203164"/>
                    </a:lnTo>
                    <a:lnTo>
                      <a:pt x="24410" y="20215"/>
                    </a:lnTo>
                    <a:close/>
                    <a:moveTo>
                      <a:pt x="84037" y="123322"/>
                    </a:moveTo>
                    <a:cubicBezTo>
                      <a:pt x="99548" y="123322"/>
                      <a:pt x="112134" y="118618"/>
                      <a:pt x="121797" y="109210"/>
                    </a:cubicBezTo>
                    <a:cubicBezTo>
                      <a:pt x="131459" y="99802"/>
                      <a:pt x="136290" y="84418"/>
                      <a:pt x="136290" y="63060"/>
                    </a:cubicBezTo>
                    <a:cubicBezTo>
                      <a:pt x="136290" y="46278"/>
                      <a:pt x="132095" y="34073"/>
                      <a:pt x="123703" y="26826"/>
                    </a:cubicBezTo>
                    <a:cubicBezTo>
                      <a:pt x="115312" y="19452"/>
                      <a:pt x="102090" y="15765"/>
                      <a:pt x="84291" y="15765"/>
                    </a:cubicBezTo>
                    <a:cubicBezTo>
                      <a:pt x="78062" y="15765"/>
                      <a:pt x="71323" y="16146"/>
                      <a:pt x="64331" y="16909"/>
                    </a:cubicBezTo>
                    <a:cubicBezTo>
                      <a:pt x="60008" y="17291"/>
                      <a:pt x="57211" y="17545"/>
                      <a:pt x="55813" y="17545"/>
                    </a:cubicBezTo>
                    <a:lnTo>
                      <a:pt x="55813" y="121924"/>
                    </a:lnTo>
                    <a:cubicBezTo>
                      <a:pt x="61280" y="122941"/>
                      <a:pt x="70688" y="123322"/>
                      <a:pt x="84037" y="12332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4053EF9-C784-3FEA-65FE-C3001A39CAEA}"/>
                  </a:ext>
                </a:extLst>
              </p:cNvPr>
              <p:cNvSpPr/>
              <p:nvPr/>
            </p:nvSpPr>
            <p:spPr>
              <a:xfrm>
                <a:off x="3718661" y="191192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4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8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3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5"/>
                      <a:pt x="111626" y="137434"/>
                      <a:pt x="116711" y="132984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8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345"/>
                      <a:pt x="126755" y="168201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6603C193-67BF-40A3-A635-95EA5589A672}"/>
                  </a:ext>
                </a:extLst>
              </p:cNvPr>
              <p:cNvSpPr/>
              <p:nvPr/>
            </p:nvSpPr>
            <p:spPr>
              <a:xfrm>
                <a:off x="3893219" y="1837930"/>
                <a:ext cx="166675" cy="244101"/>
              </a:xfrm>
              <a:custGeom>
                <a:avLst/>
                <a:gdLst>
                  <a:gd name="connsiteX0" fmla="*/ 0 w 166675"/>
                  <a:gd name="connsiteY0" fmla="*/ 5594 h 244101"/>
                  <a:gd name="connsiteX1" fmla="*/ 47040 w 166675"/>
                  <a:gd name="connsiteY1" fmla="*/ 0 h 244101"/>
                  <a:gd name="connsiteX2" fmla="*/ 47676 w 166675"/>
                  <a:gd name="connsiteY2" fmla="*/ 0 h 244101"/>
                  <a:gd name="connsiteX3" fmla="*/ 54414 w 166675"/>
                  <a:gd name="connsiteY3" fmla="*/ 4450 h 244101"/>
                  <a:gd name="connsiteX4" fmla="*/ 54414 w 166675"/>
                  <a:gd name="connsiteY4" fmla="*/ 92937 h 244101"/>
                  <a:gd name="connsiteX5" fmla="*/ 75392 w 166675"/>
                  <a:gd name="connsiteY5" fmla="*/ 78825 h 244101"/>
                  <a:gd name="connsiteX6" fmla="*/ 102599 w 166675"/>
                  <a:gd name="connsiteY6" fmla="*/ 73230 h 244101"/>
                  <a:gd name="connsiteX7" fmla="*/ 134764 w 166675"/>
                  <a:gd name="connsiteY7" fmla="*/ 81749 h 244101"/>
                  <a:gd name="connsiteX8" fmla="*/ 158030 w 166675"/>
                  <a:gd name="connsiteY8" fmla="*/ 108193 h 244101"/>
                  <a:gd name="connsiteX9" fmla="*/ 166676 w 166675"/>
                  <a:gd name="connsiteY9" fmla="*/ 153454 h 244101"/>
                  <a:gd name="connsiteX10" fmla="*/ 156250 w 166675"/>
                  <a:gd name="connsiteY10" fmla="*/ 199350 h 244101"/>
                  <a:gd name="connsiteX11" fmla="*/ 126373 w 166675"/>
                  <a:gd name="connsiteY11" fmla="*/ 232024 h 244101"/>
                  <a:gd name="connsiteX12" fmla="*/ 81367 w 166675"/>
                  <a:gd name="connsiteY12" fmla="*/ 244102 h 244101"/>
                  <a:gd name="connsiteX13" fmla="*/ 44371 w 166675"/>
                  <a:gd name="connsiteY13" fmla="*/ 240160 h 244101"/>
                  <a:gd name="connsiteX14" fmla="*/ 24156 w 166675"/>
                  <a:gd name="connsiteY14" fmla="*/ 232914 h 244101"/>
                  <a:gd name="connsiteX15" fmla="*/ 24156 w 166675"/>
                  <a:gd name="connsiteY15" fmla="*/ 21232 h 244101"/>
                  <a:gd name="connsiteX16" fmla="*/ 0 w 166675"/>
                  <a:gd name="connsiteY16" fmla="*/ 18053 h 244101"/>
                  <a:gd name="connsiteX17" fmla="*/ 0 w 166675"/>
                  <a:gd name="connsiteY17" fmla="*/ 5594 h 244101"/>
                  <a:gd name="connsiteX18" fmla="*/ 69798 w 166675"/>
                  <a:gd name="connsiteY18" fmla="*/ 99166 h 244101"/>
                  <a:gd name="connsiteX19" fmla="*/ 54414 w 166675"/>
                  <a:gd name="connsiteY19" fmla="*/ 110736 h 244101"/>
                  <a:gd name="connsiteX20" fmla="*/ 54414 w 166675"/>
                  <a:gd name="connsiteY20" fmla="*/ 218929 h 244101"/>
                  <a:gd name="connsiteX21" fmla="*/ 64585 w 166675"/>
                  <a:gd name="connsiteY21" fmla="*/ 225540 h 244101"/>
                  <a:gd name="connsiteX22" fmla="*/ 83528 w 166675"/>
                  <a:gd name="connsiteY22" fmla="*/ 228082 h 244101"/>
                  <a:gd name="connsiteX23" fmla="*/ 120016 w 166675"/>
                  <a:gd name="connsiteY23" fmla="*/ 209902 h 244101"/>
                  <a:gd name="connsiteX24" fmla="*/ 133875 w 166675"/>
                  <a:gd name="connsiteY24" fmla="*/ 156759 h 244101"/>
                  <a:gd name="connsiteX25" fmla="*/ 121797 w 166675"/>
                  <a:gd name="connsiteY25" fmla="*/ 109719 h 244101"/>
                  <a:gd name="connsiteX26" fmla="*/ 90648 w 166675"/>
                  <a:gd name="connsiteY26" fmla="*/ 94081 h 244101"/>
                  <a:gd name="connsiteX27" fmla="*/ 69798 w 166675"/>
                  <a:gd name="connsiteY27" fmla="*/ 99166 h 24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6675" h="244101">
                    <a:moveTo>
                      <a:pt x="0" y="5594"/>
                    </a:moveTo>
                    <a:lnTo>
                      <a:pt x="47040" y="0"/>
                    </a:lnTo>
                    <a:lnTo>
                      <a:pt x="47676" y="0"/>
                    </a:lnTo>
                    <a:lnTo>
                      <a:pt x="54414" y="4450"/>
                    </a:lnTo>
                    <a:lnTo>
                      <a:pt x="54414" y="92937"/>
                    </a:lnTo>
                    <a:cubicBezTo>
                      <a:pt x="60263" y="87215"/>
                      <a:pt x="67255" y="82511"/>
                      <a:pt x="75392" y="78825"/>
                    </a:cubicBezTo>
                    <a:cubicBezTo>
                      <a:pt x="83528" y="75138"/>
                      <a:pt x="92555" y="73230"/>
                      <a:pt x="102599" y="73230"/>
                    </a:cubicBezTo>
                    <a:cubicBezTo>
                      <a:pt x="114296" y="73230"/>
                      <a:pt x="125102" y="76028"/>
                      <a:pt x="134764" y="81749"/>
                    </a:cubicBezTo>
                    <a:cubicBezTo>
                      <a:pt x="144427" y="87470"/>
                      <a:pt x="152182" y="96242"/>
                      <a:pt x="158030" y="108193"/>
                    </a:cubicBezTo>
                    <a:cubicBezTo>
                      <a:pt x="163751" y="120144"/>
                      <a:pt x="166676" y="135273"/>
                      <a:pt x="166676" y="153454"/>
                    </a:cubicBezTo>
                    <a:cubicBezTo>
                      <a:pt x="166676" y="170363"/>
                      <a:pt x="163243" y="185619"/>
                      <a:pt x="156250" y="199350"/>
                    </a:cubicBezTo>
                    <a:cubicBezTo>
                      <a:pt x="149258" y="213080"/>
                      <a:pt x="139341" y="223887"/>
                      <a:pt x="126373" y="232024"/>
                    </a:cubicBezTo>
                    <a:cubicBezTo>
                      <a:pt x="113405" y="240033"/>
                      <a:pt x="98404" y="244102"/>
                      <a:pt x="81367" y="244102"/>
                    </a:cubicBezTo>
                    <a:cubicBezTo>
                      <a:pt x="67891" y="244102"/>
                      <a:pt x="55558" y="242830"/>
                      <a:pt x="44371" y="240160"/>
                    </a:cubicBezTo>
                    <a:cubicBezTo>
                      <a:pt x="33183" y="237490"/>
                      <a:pt x="26444" y="235075"/>
                      <a:pt x="24156" y="232914"/>
                    </a:cubicBezTo>
                    <a:lnTo>
                      <a:pt x="24156" y="21232"/>
                    </a:lnTo>
                    <a:lnTo>
                      <a:pt x="0" y="18053"/>
                    </a:lnTo>
                    <a:lnTo>
                      <a:pt x="0" y="5594"/>
                    </a:lnTo>
                    <a:close/>
                    <a:moveTo>
                      <a:pt x="69798" y="99166"/>
                    </a:moveTo>
                    <a:cubicBezTo>
                      <a:pt x="63441" y="102599"/>
                      <a:pt x="58228" y="106413"/>
                      <a:pt x="54414" y="110736"/>
                    </a:cubicBezTo>
                    <a:lnTo>
                      <a:pt x="54414" y="218929"/>
                    </a:lnTo>
                    <a:cubicBezTo>
                      <a:pt x="55558" y="221726"/>
                      <a:pt x="58991" y="223887"/>
                      <a:pt x="64585" y="225540"/>
                    </a:cubicBezTo>
                    <a:cubicBezTo>
                      <a:pt x="70179" y="227192"/>
                      <a:pt x="76536" y="228082"/>
                      <a:pt x="83528" y="228082"/>
                    </a:cubicBezTo>
                    <a:cubicBezTo>
                      <a:pt x="98658" y="228082"/>
                      <a:pt x="110736" y="221980"/>
                      <a:pt x="120016" y="209902"/>
                    </a:cubicBezTo>
                    <a:cubicBezTo>
                      <a:pt x="129170" y="197697"/>
                      <a:pt x="133875" y="180025"/>
                      <a:pt x="133875" y="156759"/>
                    </a:cubicBezTo>
                    <a:cubicBezTo>
                      <a:pt x="133875" y="135782"/>
                      <a:pt x="129806" y="120144"/>
                      <a:pt x="121797" y="109719"/>
                    </a:cubicBezTo>
                    <a:cubicBezTo>
                      <a:pt x="113787" y="99293"/>
                      <a:pt x="103362" y="94081"/>
                      <a:pt x="90648" y="94081"/>
                    </a:cubicBezTo>
                    <a:cubicBezTo>
                      <a:pt x="83020" y="94081"/>
                      <a:pt x="76155" y="95734"/>
                      <a:pt x="69798" y="99166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30DF0755-E664-EF4F-BE51-CA8A016A003D}"/>
                  </a:ext>
                </a:extLst>
              </p:cNvPr>
              <p:cNvSpPr/>
              <p:nvPr/>
            </p:nvSpPr>
            <p:spPr>
              <a:xfrm>
                <a:off x="4083034" y="1838057"/>
                <a:ext cx="79332" cy="240668"/>
              </a:xfrm>
              <a:custGeom>
                <a:avLst/>
                <a:gdLst>
                  <a:gd name="connsiteX0" fmla="*/ 23774 w 79332"/>
                  <a:gd name="connsiteY0" fmla="*/ 21359 h 240668"/>
                  <a:gd name="connsiteX1" fmla="*/ 0 w 79332"/>
                  <a:gd name="connsiteY1" fmla="*/ 18180 h 240668"/>
                  <a:gd name="connsiteX2" fmla="*/ 0 w 79332"/>
                  <a:gd name="connsiteY2" fmla="*/ 5594 h 240668"/>
                  <a:gd name="connsiteX3" fmla="*/ 47295 w 79332"/>
                  <a:gd name="connsiteY3" fmla="*/ 0 h 240668"/>
                  <a:gd name="connsiteX4" fmla="*/ 47930 w 79332"/>
                  <a:gd name="connsiteY4" fmla="*/ 0 h 240668"/>
                  <a:gd name="connsiteX5" fmla="*/ 54414 w 79332"/>
                  <a:gd name="connsiteY5" fmla="*/ 4450 h 240668"/>
                  <a:gd name="connsiteX6" fmla="*/ 54414 w 79332"/>
                  <a:gd name="connsiteY6" fmla="*/ 224014 h 240668"/>
                  <a:gd name="connsiteX7" fmla="*/ 79333 w 79332"/>
                  <a:gd name="connsiteY7" fmla="*/ 226303 h 240668"/>
                  <a:gd name="connsiteX8" fmla="*/ 79333 w 79332"/>
                  <a:gd name="connsiteY8" fmla="*/ 240669 h 240668"/>
                  <a:gd name="connsiteX9" fmla="*/ 0 w 79332"/>
                  <a:gd name="connsiteY9" fmla="*/ 240669 h 240668"/>
                  <a:gd name="connsiteX10" fmla="*/ 0 w 79332"/>
                  <a:gd name="connsiteY10" fmla="*/ 226303 h 240668"/>
                  <a:gd name="connsiteX11" fmla="*/ 23774 w 79332"/>
                  <a:gd name="connsiteY11" fmla="*/ 223633 h 240668"/>
                  <a:gd name="connsiteX12" fmla="*/ 23774 w 79332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2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61395527-F1C1-139A-FB45-AE5E79AD21A1}"/>
                  </a:ext>
                </a:extLst>
              </p:cNvPr>
              <p:cNvSpPr/>
              <p:nvPr/>
            </p:nvSpPr>
            <p:spPr>
              <a:xfrm>
                <a:off x="4182327" y="1845558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8 w 77807"/>
                  <a:gd name="connsiteY1" fmla="*/ 87215 h 233040"/>
                  <a:gd name="connsiteX2" fmla="*/ 1398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486 w 77807"/>
                  <a:gd name="connsiteY13" fmla="*/ 35344 h 233040"/>
                  <a:gd name="connsiteX14" fmla="*/ 16782 w 77807"/>
                  <a:gd name="connsiteY14" fmla="*/ 21867 h 233040"/>
                  <a:gd name="connsiteX15" fmla="*/ 22503 w 77807"/>
                  <a:gd name="connsiteY15" fmla="*/ 6230 h 233040"/>
                  <a:gd name="connsiteX16" fmla="*/ 38268 w 77807"/>
                  <a:gd name="connsiteY16" fmla="*/ 0 h 233040"/>
                  <a:gd name="connsiteX17" fmla="*/ 53016 w 77807"/>
                  <a:gd name="connsiteY17" fmla="*/ 5340 h 233040"/>
                  <a:gd name="connsiteX18" fmla="*/ 57720 w 77807"/>
                  <a:gd name="connsiteY18" fmla="*/ 18816 h 233040"/>
                  <a:gd name="connsiteX19" fmla="*/ 51999 w 77807"/>
                  <a:gd name="connsiteY19" fmla="*/ 34708 h 233040"/>
                  <a:gd name="connsiteX20" fmla="*/ 35979 w 77807"/>
                  <a:gd name="connsiteY20" fmla="*/ 40556 h 233040"/>
                  <a:gd name="connsiteX21" fmla="*/ 35725 w 77807"/>
                  <a:gd name="connsiteY21" fmla="*/ 40556 h 233040"/>
                  <a:gd name="connsiteX22" fmla="*/ 21486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8" y="87215"/>
                    </a:lnTo>
                    <a:lnTo>
                      <a:pt x="1398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486" y="35344"/>
                    </a:moveTo>
                    <a:cubicBezTo>
                      <a:pt x="18308" y="31784"/>
                      <a:pt x="16782" y="27334"/>
                      <a:pt x="16782" y="21867"/>
                    </a:cubicBezTo>
                    <a:cubicBezTo>
                      <a:pt x="16782" y="15638"/>
                      <a:pt x="18689" y="10425"/>
                      <a:pt x="22503" y="6230"/>
                    </a:cubicBezTo>
                    <a:cubicBezTo>
                      <a:pt x="26317" y="2161"/>
                      <a:pt x="31530" y="0"/>
                      <a:pt x="38268" y="0"/>
                    </a:cubicBezTo>
                    <a:cubicBezTo>
                      <a:pt x="44879" y="0"/>
                      <a:pt x="49837" y="1780"/>
                      <a:pt x="53016" y="5340"/>
                    </a:cubicBezTo>
                    <a:cubicBezTo>
                      <a:pt x="56194" y="8899"/>
                      <a:pt x="57720" y="13349"/>
                      <a:pt x="57720" y="18816"/>
                    </a:cubicBezTo>
                    <a:cubicBezTo>
                      <a:pt x="57720" y="25427"/>
                      <a:pt x="55813" y="30767"/>
                      <a:pt x="51999" y="34708"/>
                    </a:cubicBezTo>
                    <a:cubicBezTo>
                      <a:pt x="48185" y="38649"/>
                      <a:pt x="42845" y="40556"/>
                      <a:pt x="35979" y="40556"/>
                    </a:cubicBezTo>
                    <a:lnTo>
                      <a:pt x="35725" y="40556"/>
                    </a:lnTo>
                    <a:cubicBezTo>
                      <a:pt x="29368" y="40556"/>
                      <a:pt x="24664" y="38776"/>
                      <a:pt x="21486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CD5A3D92-B34B-DD0A-6152-7515C7644787}"/>
                  </a:ext>
                </a:extLst>
              </p:cNvPr>
              <p:cNvSpPr/>
              <p:nvPr/>
            </p:nvSpPr>
            <p:spPr>
              <a:xfrm>
                <a:off x="4277552" y="1911161"/>
                <a:ext cx="128661" cy="170616"/>
              </a:xfrm>
              <a:custGeom>
                <a:avLst/>
                <a:gdLst>
                  <a:gd name="connsiteX0" fmla="*/ 9535 w 128661"/>
                  <a:gd name="connsiteY0" fmla="*/ 42845 h 170616"/>
                  <a:gd name="connsiteX1" fmla="*/ 37759 w 128661"/>
                  <a:gd name="connsiteY1" fmla="*/ 11569 h 170616"/>
                  <a:gd name="connsiteX2" fmla="*/ 82511 w 128661"/>
                  <a:gd name="connsiteY2" fmla="*/ 0 h 170616"/>
                  <a:gd name="connsiteX3" fmla="*/ 104252 w 128661"/>
                  <a:gd name="connsiteY3" fmla="*/ 2288 h 170616"/>
                  <a:gd name="connsiteX4" fmla="*/ 125992 w 128661"/>
                  <a:gd name="connsiteY4" fmla="*/ 8772 h 170616"/>
                  <a:gd name="connsiteX5" fmla="*/ 124848 w 128661"/>
                  <a:gd name="connsiteY5" fmla="*/ 54033 h 170616"/>
                  <a:gd name="connsiteX6" fmla="*/ 105777 w 128661"/>
                  <a:gd name="connsiteY6" fmla="*/ 54033 h 170616"/>
                  <a:gd name="connsiteX7" fmla="*/ 99293 w 128661"/>
                  <a:gd name="connsiteY7" fmla="*/ 24029 h 170616"/>
                  <a:gd name="connsiteX8" fmla="*/ 76918 w 128661"/>
                  <a:gd name="connsiteY8" fmla="*/ 15765 h 170616"/>
                  <a:gd name="connsiteX9" fmla="*/ 44498 w 128661"/>
                  <a:gd name="connsiteY9" fmla="*/ 32420 h 170616"/>
                  <a:gd name="connsiteX10" fmla="*/ 32547 w 128661"/>
                  <a:gd name="connsiteY10" fmla="*/ 79587 h 170616"/>
                  <a:gd name="connsiteX11" fmla="*/ 45896 w 128661"/>
                  <a:gd name="connsiteY11" fmla="*/ 132349 h 170616"/>
                  <a:gd name="connsiteX12" fmla="*/ 80732 w 128661"/>
                  <a:gd name="connsiteY12" fmla="*/ 150402 h 170616"/>
                  <a:gd name="connsiteX13" fmla="*/ 104125 w 128661"/>
                  <a:gd name="connsiteY13" fmla="*/ 146588 h 170616"/>
                  <a:gd name="connsiteX14" fmla="*/ 123068 w 128661"/>
                  <a:gd name="connsiteY14" fmla="*/ 137434 h 170616"/>
                  <a:gd name="connsiteX15" fmla="*/ 128662 w 128661"/>
                  <a:gd name="connsiteY15" fmla="*/ 149131 h 170616"/>
                  <a:gd name="connsiteX16" fmla="*/ 105269 w 128661"/>
                  <a:gd name="connsiteY16" fmla="*/ 164006 h 170616"/>
                  <a:gd name="connsiteX17" fmla="*/ 73993 w 128661"/>
                  <a:gd name="connsiteY17" fmla="*/ 170617 h 170616"/>
                  <a:gd name="connsiteX18" fmla="*/ 33310 w 128661"/>
                  <a:gd name="connsiteY18" fmla="*/ 159683 h 170616"/>
                  <a:gd name="connsiteX19" fmla="*/ 8391 w 128661"/>
                  <a:gd name="connsiteY19" fmla="*/ 129806 h 170616"/>
                  <a:gd name="connsiteX20" fmla="*/ 0 w 128661"/>
                  <a:gd name="connsiteY20" fmla="*/ 86707 h 170616"/>
                  <a:gd name="connsiteX21" fmla="*/ 9535 w 128661"/>
                  <a:gd name="connsiteY21" fmla="*/ 42845 h 1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8661" h="170616">
                    <a:moveTo>
                      <a:pt x="9535" y="42845"/>
                    </a:moveTo>
                    <a:cubicBezTo>
                      <a:pt x="15892" y="29750"/>
                      <a:pt x="25300" y="19325"/>
                      <a:pt x="37759" y="11569"/>
                    </a:cubicBezTo>
                    <a:cubicBezTo>
                      <a:pt x="50219" y="3814"/>
                      <a:pt x="65094" y="0"/>
                      <a:pt x="82511" y="0"/>
                    </a:cubicBezTo>
                    <a:cubicBezTo>
                      <a:pt x="90902" y="0"/>
                      <a:pt x="98149" y="763"/>
                      <a:pt x="104252" y="2288"/>
                    </a:cubicBezTo>
                    <a:cubicBezTo>
                      <a:pt x="110354" y="3814"/>
                      <a:pt x="117601" y="5975"/>
                      <a:pt x="125992" y="8772"/>
                    </a:cubicBezTo>
                    <a:lnTo>
                      <a:pt x="124848" y="54033"/>
                    </a:lnTo>
                    <a:lnTo>
                      <a:pt x="105777" y="54033"/>
                    </a:lnTo>
                    <a:lnTo>
                      <a:pt x="99293" y="24029"/>
                    </a:lnTo>
                    <a:cubicBezTo>
                      <a:pt x="98149" y="18562"/>
                      <a:pt x="90648" y="15765"/>
                      <a:pt x="76918" y="15765"/>
                    </a:cubicBezTo>
                    <a:cubicBezTo>
                      <a:pt x="63187" y="15765"/>
                      <a:pt x="52380" y="21359"/>
                      <a:pt x="44498" y="32420"/>
                    </a:cubicBezTo>
                    <a:cubicBezTo>
                      <a:pt x="36615" y="43481"/>
                      <a:pt x="32547" y="59246"/>
                      <a:pt x="32547" y="79587"/>
                    </a:cubicBezTo>
                    <a:cubicBezTo>
                      <a:pt x="32547" y="102726"/>
                      <a:pt x="36997" y="120271"/>
                      <a:pt x="45896" y="132349"/>
                    </a:cubicBezTo>
                    <a:cubicBezTo>
                      <a:pt x="54796" y="144427"/>
                      <a:pt x="66365" y="150402"/>
                      <a:pt x="80732" y="150402"/>
                    </a:cubicBezTo>
                    <a:cubicBezTo>
                      <a:pt x="88995" y="150402"/>
                      <a:pt x="96751" y="149131"/>
                      <a:pt x="104125" y="146588"/>
                    </a:cubicBezTo>
                    <a:cubicBezTo>
                      <a:pt x="111498" y="144045"/>
                      <a:pt x="117728" y="140994"/>
                      <a:pt x="123068" y="137434"/>
                    </a:cubicBezTo>
                    <a:lnTo>
                      <a:pt x="128662" y="149131"/>
                    </a:lnTo>
                    <a:cubicBezTo>
                      <a:pt x="123322" y="154598"/>
                      <a:pt x="115567" y="159556"/>
                      <a:pt x="105269" y="164006"/>
                    </a:cubicBezTo>
                    <a:cubicBezTo>
                      <a:pt x="94971" y="168456"/>
                      <a:pt x="84546" y="170617"/>
                      <a:pt x="73993" y="170617"/>
                    </a:cubicBezTo>
                    <a:cubicBezTo>
                      <a:pt x="57974" y="170617"/>
                      <a:pt x="44370" y="166930"/>
                      <a:pt x="33310" y="159683"/>
                    </a:cubicBezTo>
                    <a:cubicBezTo>
                      <a:pt x="22249" y="152436"/>
                      <a:pt x="13858" y="142520"/>
                      <a:pt x="8391" y="129806"/>
                    </a:cubicBezTo>
                    <a:cubicBezTo>
                      <a:pt x="2797" y="117220"/>
                      <a:pt x="0" y="102853"/>
                      <a:pt x="0" y="86707"/>
                    </a:cubicBezTo>
                    <a:cubicBezTo>
                      <a:pt x="0" y="70688"/>
                      <a:pt x="3178" y="55940"/>
                      <a:pt x="9535" y="42845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9BB79AA5-434B-352E-3814-0410FA8EED3A}"/>
                  </a:ext>
                </a:extLst>
              </p:cNvPr>
              <p:cNvSpPr/>
              <p:nvPr/>
            </p:nvSpPr>
            <p:spPr>
              <a:xfrm>
                <a:off x="4431641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5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7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5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5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7" name="Graphic 8">
              <a:extLst>
                <a:ext uri="{FF2B5EF4-FFF2-40B4-BE49-F238E27FC236}">
                  <a16:creationId xmlns:a16="http://schemas.microsoft.com/office/drawing/2014/main" id="{11E4C8D6-89B3-2127-E30F-54706AE24A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00" y="892800"/>
              <a:ext cx="1070995" cy="1554621"/>
              <a:chOff x="745200" y="892800"/>
              <a:chExt cx="1070995" cy="1554621"/>
            </a:xfrm>
          </p:grpSpPr>
          <p:sp>
            <p:nvSpPr>
              <p:cNvPr id="8" name="Freeform: Shape 10">
                <a:extLst>
                  <a:ext uri="{FF2B5EF4-FFF2-40B4-BE49-F238E27FC236}">
                    <a16:creationId xmlns:a16="http://schemas.microsoft.com/office/drawing/2014/main" id="{3A369A61-A284-7E3E-B82E-A1121DB479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442282"/>
                <a:ext cx="535497" cy="1005138"/>
              </a:xfrm>
              <a:custGeom>
                <a:avLst/>
                <a:gdLst>
                  <a:gd name="T0" fmla="*/ 535498 w 535497"/>
                  <a:gd name="T1" fmla="*/ 0 h 1005138"/>
                  <a:gd name="T2" fmla="*/ 535498 w 535497"/>
                  <a:gd name="T3" fmla="*/ 1005139 h 1005138"/>
                  <a:gd name="T4" fmla="*/ 158157 w 535497"/>
                  <a:gd name="T5" fmla="*/ 756079 h 1005138"/>
                  <a:gd name="T6" fmla="*/ 0 w 535497"/>
                  <a:gd name="T7" fmla="*/ 462394 h 1005138"/>
                  <a:gd name="T8" fmla="*/ 0 w 535497"/>
                  <a:gd name="T9" fmla="*/ 66238 h 1005138"/>
                  <a:gd name="T10" fmla="*/ 535371 w 535497"/>
                  <a:gd name="T11" fmla="*/ 0 h 1005138"/>
                  <a:gd name="T12" fmla="*/ 535498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535498" y="0"/>
                    </a:moveTo>
                    <a:lnTo>
                      <a:pt x="535498" y="1005139"/>
                    </a:lnTo>
                    <a:lnTo>
                      <a:pt x="158157" y="756079"/>
                    </a:lnTo>
                    <a:cubicBezTo>
                      <a:pt x="59373" y="690985"/>
                      <a:pt x="0" y="580631"/>
                      <a:pt x="0" y="462394"/>
                    </a:cubicBezTo>
                    <a:lnTo>
                      <a:pt x="0" y="66238"/>
                    </a:lnTo>
                    <a:cubicBezTo>
                      <a:pt x="160573" y="23902"/>
                      <a:pt x="342505" y="0"/>
                      <a:pt x="535371" y="0"/>
                    </a:cubicBezTo>
                    <a:cubicBezTo>
                      <a:pt x="535371" y="0"/>
                      <a:pt x="535371" y="0"/>
                      <a:pt x="5354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9" name="Freeform: Shape 11">
                <a:extLst>
                  <a:ext uri="{FF2B5EF4-FFF2-40B4-BE49-F238E27FC236}">
                    <a16:creationId xmlns:a16="http://schemas.microsoft.com/office/drawing/2014/main" id="{AA909FD1-C0F0-46F6-D663-A5479E862D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045617"/>
                <a:ext cx="535370" cy="462903"/>
              </a:xfrm>
              <a:custGeom>
                <a:avLst/>
                <a:gdLst>
                  <a:gd name="T0" fmla="*/ 535371 w 535370"/>
                  <a:gd name="T1" fmla="*/ 0 h 462903"/>
                  <a:gd name="T2" fmla="*/ 0 w 535370"/>
                  <a:gd name="T3" fmla="*/ 66238 h 462903"/>
                  <a:gd name="T4" fmla="*/ 0 w 535370"/>
                  <a:gd name="T5" fmla="*/ 462394 h 462903"/>
                  <a:gd name="T6" fmla="*/ 0 w 535370"/>
                  <a:gd name="T7" fmla="*/ 462903 h 462903"/>
                  <a:gd name="T8" fmla="*/ 535243 w 535370"/>
                  <a:gd name="T9" fmla="*/ 396665 h 462903"/>
                  <a:gd name="T10" fmla="*/ 535371 w 535370"/>
                  <a:gd name="T11" fmla="*/ 396665 h 462903"/>
                  <a:gd name="T12" fmla="*/ 535371 w 535370"/>
                  <a:gd name="T13" fmla="*/ 0 h 462903"/>
                  <a:gd name="T14" fmla="*/ 535371 w 535370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370" h="462903">
                    <a:moveTo>
                      <a:pt x="535371" y="0"/>
                    </a:moveTo>
                    <a:cubicBezTo>
                      <a:pt x="342632" y="0"/>
                      <a:pt x="160573" y="23902"/>
                      <a:pt x="0" y="66238"/>
                    </a:cubicBezTo>
                    <a:lnTo>
                      <a:pt x="0" y="462394"/>
                    </a:lnTo>
                    <a:cubicBezTo>
                      <a:pt x="0" y="462522"/>
                      <a:pt x="0" y="462649"/>
                      <a:pt x="0" y="462903"/>
                    </a:cubicBezTo>
                    <a:cubicBezTo>
                      <a:pt x="160573" y="420567"/>
                      <a:pt x="342505" y="396665"/>
                      <a:pt x="535243" y="396665"/>
                    </a:cubicBezTo>
                    <a:cubicBezTo>
                      <a:pt x="535371" y="396665"/>
                      <a:pt x="535371" y="396665"/>
                      <a:pt x="535371" y="396665"/>
                    </a:cubicBezTo>
                    <a:lnTo>
                      <a:pt x="535371" y="0"/>
                    </a:lnTo>
                    <a:cubicBezTo>
                      <a:pt x="535371" y="0"/>
                      <a:pt x="535371" y="0"/>
                      <a:pt x="535371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0" name="Freeform: Shape 12">
                <a:extLst>
                  <a:ext uri="{FF2B5EF4-FFF2-40B4-BE49-F238E27FC236}">
                    <a16:creationId xmlns:a16="http://schemas.microsoft.com/office/drawing/2014/main" id="{1660A7AC-318C-8C44-C62D-DBF077C5B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83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1" name="Freeform: Shape 13">
                <a:extLst>
                  <a:ext uri="{FF2B5EF4-FFF2-40B4-BE49-F238E27FC236}">
                    <a16:creationId xmlns:a16="http://schemas.microsoft.com/office/drawing/2014/main" id="{CE9C3D42-A4DA-7F48-5E8F-BD175B1D3B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791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2" name="Freeform: Shape 14">
                <a:extLst>
                  <a:ext uri="{FF2B5EF4-FFF2-40B4-BE49-F238E27FC236}">
                    <a16:creationId xmlns:a16="http://schemas.microsoft.com/office/drawing/2014/main" id="{1C71DFE6-4637-12BC-C716-58784B600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1442282"/>
                <a:ext cx="535497" cy="1005138"/>
              </a:xfrm>
              <a:custGeom>
                <a:avLst/>
                <a:gdLst>
                  <a:gd name="T0" fmla="*/ 0 w 535497"/>
                  <a:gd name="T1" fmla="*/ 0 h 1005138"/>
                  <a:gd name="T2" fmla="*/ 0 w 535497"/>
                  <a:gd name="T3" fmla="*/ 1005139 h 1005138"/>
                  <a:gd name="T4" fmla="*/ 377340 w 535497"/>
                  <a:gd name="T5" fmla="*/ 756079 h 1005138"/>
                  <a:gd name="T6" fmla="*/ 535498 w 535497"/>
                  <a:gd name="T7" fmla="*/ 462394 h 1005138"/>
                  <a:gd name="T8" fmla="*/ 535498 w 535497"/>
                  <a:gd name="T9" fmla="*/ 66238 h 1005138"/>
                  <a:gd name="T10" fmla="*/ 127 w 535497"/>
                  <a:gd name="T11" fmla="*/ 0 h 1005138"/>
                  <a:gd name="T12" fmla="*/ 0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0" y="0"/>
                    </a:moveTo>
                    <a:lnTo>
                      <a:pt x="0" y="1005139"/>
                    </a:lnTo>
                    <a:lnTo>
                      <a:pt x="377340" y="756079"/>
                    </a:lnTo>
                    <a:cubicBezTo>
                      <a:pt x="476125" y="690985"/>
                      <a:pt x="535498" y="580631"/>
                      <a:pt x="535498" y="462394"/>
                    </a:cubicBezTo>
                    <a:lnTo>
                      <a:pt x="535498" y="66238"/>
                    </a:lnTo>
                    <a:cubicBezTo>
                      <a:pt x="374925" y="23902"/>
                      <a:pt x="192993" y="0"/>
                      <a:pt x="1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3" name="Freeform: Shape 15">
                <a:extLst>
                  <a:ext uri="{FF2B5EF4-FFF2-40B4-BE49-F238E27FC236}">
                    <a16:creationId xmlns:a16="http://schemas.microsoft.com/office/drawing/2014/main" id="{88CBC790-4AE3-F819-1823-3666D1E9F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729" y="1045617"/>
                <a:ext cx="535465" cy="462903"/>
              </a:xfrm>
              <a:custGeom>
                <a:avLst/>
                <a:gdLst>
                  <a:gd name="T0" fmla="*/ 95 w 535465"/>
                  <a:gd name="T1" fmla="*/ 0 h 462903"/>
                  <a:gd name="T2" fmla="*/ 535466 w 535465"/>
                  <a:gd name="T3" fmla="*/ 66238 h 462903"/>
                  <a:gd name="T4" fmla="*/ 535466 w 535465"/>
                  <a:gd name="T5" fmla="*/ 462394 h 462903"/>
                  <a:gd name="T6" fmla="*/ 535466 w 535465"/>
                  <a:gd name="T7" fmla="*/ 462903 h 462903"/>
                  <a:gd name="T8" fmla="*/ 222 w 535465"/>
                  <a:gd name="T9" fmla="*/ 396665 h 462903"/>
                  <a:gd name="T10" fmla="*/ 95 w 535465"/>
                  <a:gd name="T11" fmla="*/ 396665 h 462903"/>
                  <a:gd name="T12" fmla="*/ 95 w 535465"/>
                  <a:gd name="T13" fmla="*/ 0 h 462903"/>
                  <a:gd name="T14" fmla="*/ 95 w 535465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465" h="462903">
                    <a:moveTo>
                      <a:pt x="95" y="0"/>
                    </a:moveTo>
                    <a:cubicBezTo>
                      <a:pt x="192834" y="0"/>
                      <a:pt x="374893" y="23902"/>
                      <a:pt x="535466" y="66238"/>
                    </a:cubicBezTo>
                    <a:lnTo>
                      <a:pt x="535466" y="462394"/>
                    </a:lnTo>
                    <a:cubicBezTo>
                      <a:pt x="535466" y="462522"/>
                      <a:pt x="535466" y="462649"/>
                      <a:pt x="535466" y="462903"/>
                    </a:cubicBezTo>
                    <a:cubicBezTo>
                      <a:pt x="374893" y="420567"/>
                      <a:pt x="192961" y="396665"/>
                      <a:pt x="222" y="396665"/>
                    </a:cubicBezTo>
                    <a:cubicBezTo>
                      <a:pt x="95" y="396665"/>
                      <a:pt x="95" y="396665"/>
                      <a:pt x="95" y="396665"/>
                    </a:cubicBezTo>
                    <a:lnTo>
                      <a:pt x="95" y="0"/>
                    </a:lnTo>
                    <a:cubicBezTo>
                      <a:pt x="-32" y="0"/>
                      <a:pt x="-32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4" name="Freeform: Shape 16">
                <a:extLst>
                  <a:ext uri="{FF2B5EF4-FFF2-40B4-BE49-F238E27FC236}">
                    <a16:creationId xmlns:a16="http://schemas.microsoft.com/office/drawing/2014/main" id="{CF644F20-9DBD-00F6-0405-AB88BFC14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680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5" name="Freeform: Shape 17">
                <a:extLst>
                  <a:ext uri="{FF2B5EF4-FFF2-40B4-BE49-F238E27FC236}">
                    <a16:creationId xmlns:a16="http://schemas.microsoft.com/office/drawing/2014/main" id="{58809243-4395-FE74-F3FD-7998B74C71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554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id="{8FB2DC5E-BFA3-B9CF-4651-4CB36D75A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45" y="1610102"/>
                <a:ext cx="281479" cy="504730"/>
              </a:xfrm>
              <a:custGeom>
                <a:avLst/>
                <a:gdLst>
                  <a:gd name="T0" fmla="*/ 281352 w 281479"/>
                  <a:gd name="T1" fmla="*/ 70688 h 504730"/>
                  <a:gd name="T2" fmla="*/ 152691 w 281479"/>
                  <a:gd name="T3" fmla="*/ 0 h 504730"/>
                  <a:gd name="T4" fmla="*/ 0 w 281479"/>
                  <a:gd name="T5" fmla="*/ 152691 h 504730"/>
                  <a:gd name="T6" fmla="*/ 281480 w 281479"/>
                  <a:gd name="T7" fmla="*/ 504731 h 504730"/>
                  <a:gd name="T8" fmla="*/ 28148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281352" y="70688"/>
                    </a:moveTo>
                    <a:cubicBezTo>
                      <a:pt x="254272" y="28224"/>
                      <a:pt x="206723" y="0"/>
                      <a:pt x="152691" y="0"/>
                    </a:cubicBezTo>
                    <a:cubicBezTo>
                      <a:pt x="68272" y="0"/>
                      <a:pt x="0" y="68399"/>
                      <a:pt x="0" y="152691"/>
                    </a:cubicBezTo>
                    <a:cubicBezTo>
                      <a:pt x="0" y="350896"/>
                      <a:pt x="281480" y="504731"/>
                      <a:pt x="281480" y="504731"/>
                    </a:cubicBezTo>
                    <a:lnTo>
                      <a:pt x="281480" y="70688"/>
                    </a:lnTo>
                    <a:lnTo>
                      <a:pt x="281352" y="70688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id="{2A0F0113-77B1-B911-B898-4605EF4F48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70" y="1610102"/>
                <a:ext cx="281479" cy="504730"/>
              </a:xfrm>
              <a:custGeom>
                <a:avLst/>
                <a:gdLst>
                  <a:gd name="T0" fmla="*/ 127 w 281479"/>
                  <a:gd name="T1" fmla="*/ 70688 h 504730"/>
                  <a:gd name="T2" fmla="*/ 128789 w 281479"/>
                  <a:gd name="T3" fmla="*/ 0 h 504730"/>
                  <a:gd name="T4" fmla="*/ 281480 w 281479"/>
                  <a:gd name="T5" fmla="*/ 152691 h 504730"/>
                  <a:gd name="T6" fmla="*/ 0 w 281479"/>
                  <a:gd name="T7" fmla="*/ 504731 h 504730"/>
                  <a:gd name="T8" fmla="*/ 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127" y="70688"/>
                    </a:moveTo>
                    <a:cubicBezTo>
                      <a:pt x="27207" y="28224"/>
                      <a:pt x="74756" y="0"/>
                      <a:pt x="128789" y="0"/>
                    </a:cubicBezTo>
                    <a:cubicBezTo>
                      <a:pt x="213207" y="0"/>
                      <a:pt x="281480" y="68399"/>
                      <a:pt x="281480" y="152691"/>
                    </a:cubicBezTo>
                    <a:cubicBezTo>
                      <a:pt x="281480" y="350896"/>
                      <a:pt x="0" y="504731"/>
                      <a:pt x="0" y="504731"/>
                    </a:cubicBezTo>
                    <a:lnTo>
                      <a:pt x="0" y="70688"/>
                    </a:lnTo>
                    <a:lnTo>
                      <a:pt x="127" y="70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5270F651-52FD-5E16-9A46-1DCEB6574B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770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4C9B0884-DDBF-B95F-5588-3AAD0FB299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</p:grpSp>
      <p:sp>
        <p:nvSpPr>
          <p:cNvPr id="55" name="TextBox 57">
            <a:extLst>
              <a:ext uri="{FF2B5EF4-FFF2-40B4-BE49-F238E27FC236}">
                <a16:creationId xmlns:a16="http://schemas.microsoft.com/office/drawing/2014/main" id="{7A4337B2-6914-1BC8-1D5E-0AB4E9C7770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56" name="Graphic 11">
            <a:extLst>
              <a:ext uri="{FF2B5EF4-FFF2-40B4-BE49-F238E27FC236}">
                <a16:creationId xmlns:a16="http://schemas.microsoft.com/office/drawing/2014/main" id="{727913B5-072D-1D82-609C-2916BC884D7A}"/>
              </a:ext>
            </a:extLst>
          </p:cNvPr>
          <p:cNvGrpSpPr>
            <a:grpSpLocks/>
          </p:cNvGrpSpPr>
          <p:nvPr/>
        </p:nvGrpSpPr>
        <p:grpSpPr bwMode="auto">
          <a:xfrm>
            <a:off x="1221044" y="6650466"/>
            <a:ext cx="1249086" cy="2652034"/>
            <a:chOff x="3940200" y="9064800"/>
            <a:chExt cx="4030179" cy="3614123"/>
          </a:xfrm>
        </p:grpSpPr>
        <p:sp>
          <p:nvSpPr>
            <p:cNvPr id="57" name="Freeform: Shape 59">
              <a:extLst>
                <a:ext uri="{FF2B5EF4-FFF2-40B4-BE49-F238E27FC236}">
                  <a16:creationId xmlns:a16="http://schemas.microsoft.com/office/drawing/2014/main" id="{3DB90869-3DD2-1BAE-AE2D-D7D419253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200" y="9064800"/>
              <a:ext cx="2015089" cy="3614123"/>
            </a:xfrm>
            <a:custGeom>
              <a:avLst/>
              <a:gdLst>
                <a:gd name="T0" fmla="*/ 2015090 w 2015089"/>
                <a:gd name="T1" fmla="*/ 506409 h 3614123"/>
                <a:gd name="T2" fmla="*/ 1093514 w 2015089"/>
                <a:gd name="T3" fmla="*/ 0 h 3614123"/>
                <a:gd name="T4" fmla="*/ 0 w 2015089"/>
                <a:gd name="T5" fmla="*/ 1093514 h 3614123"/>
                <a:gd name="T6" fmla="*/ 2015090 w 2015089"/>
                <a:gd name="T7" fmla="*/ 3614123 h 3614123"/>
                <a:gd name="T8" fmla="*/ 201509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2015090" y="506409"/>
                  </a:moveTo>
                  <a:cubicBezTo>
                    <a:pt x="1820913" y="202182"/>
                    <a:pt x="1481231" y="0"/>
                    <a:pt x="1093514" y="0"/>
                  </a:cubicBezTo>
                  <a:cubicBezTo>
                    <a:pt x="489635" y="0"/>
                    <a:pt x="0" y="489635"/>
                    <a:pt x="0" y="1093514"/>
                  </a:cubicBezTo>
                  <a:cubicBezTo>
                    <a:pt x="0" y="2512985"/>
                    <a:pt x="2015090" y="3614123"/>
                    <a:pt x="2015090" y="3614123"/>
                  </a:cubicBezTo>
                  <a:lnTo>
                    <a:pt x="2015090" y="5064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58" name="Freeform: Shape 60">
              <a:extLst>
                <a:ext uri="{FF2B5EF4-FFF2-40B4-BE49-F238E27FC236}">
                  <a16:creationId xmlns:a16="http://schemas.microsoft.com/office/drawing/2014/main" id="{DCD6A152-B138-C526-B488-3ECFEDF5C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289" y="9064800"/>
              <a:ext cx="2015089" cy="3614123"/>
            </a:xfrm>
            <a:custGeom>
              <a:avLst/>
              <a:gdLst>
                <a:gd name="T0" fmla="*/ 0 w 2015089"/>
                <a:gd name="T1" fmla="*/ 506409 h 3614123"/>
                <a:gd name="T2" fmla="*/ 921576 w 2015089"/>
                <a:gd name="T3" fmla="*/ 0 h 3614123"/>
                <a:gd name="T4" fmla="*/ 2015090 w 2015089"/>
                <a:gd name="T5" fmla="*/ 1093514 h 3614123"/>
                <a:gd name="T6" fmla="*/ 0 w 2015089"/>
                <a:gd name="T7" fmla="*/ 3614123 h 3614123"/>
                <a:gd name="T8" fmla="*/ 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0" y="506409"/>
                  </a:moveTo>
                  <a:cubicBezTo>
                    <a:pt x="194176" y="202182"/>
                    <a:pt x="533858" y="0"/>
                    <a:pt x="921576" y="0"/>
                  </a:cubicBezTo>
                  <a:cubicBezTo>
                    <a:pt x="1525454" y="0"/>
                    <a:pt x="2015090" y="489635"/>
                    <a:pt x="2015090" y="1093514"/>
                  </a:cubicBezTo>
                  <a:cubicBezTo>
                    <a:pt x="2015090" y="2512985"/>
                    <a:pt x="0" y="3614123"/>
                    <a:pt x="0" y="3614123"/>
                  </a:cubicBezTo>
                  <a:lnTo>
                    <a:pt x="0" y="506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5634" y="5758301"/>
            <a:ext cx="2765960" cy="2238950"/>
          </a:xfrm>
        </p:spPr>
        <p:txBody>
          <a:bodyPr anchor="b">
            <a:normAutofit/>
          </a:bodyPr>
          <a:lstStyle>
            <a:lvl1pPr algn="l">
              <a:defRPr sz="2727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5634" y="8337908"/>
            <a:ext cx="2765960" cy="74567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40">
                <a:solidFill>
                  <a:schemeClr val="accent1"/>
                </a:solidFill>
              </a:defRPr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9" name="Date Placeholder 66">
            <a:extLst>
              <a:ext uri="{FF2B5EF4-FFF2-40B4-BE49-F238E27FC236}">
                <a16:creationId xmlns:a16="http://schemas.microsoft.com/office/drawing/2014/main" id="{A86067A4-EAF6-5E08-0286-407BFF51E8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0616" y="8916981"/>
            <a:ext cx="1454725" cy="5357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1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P Mulțumi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7A2F11-2029-E14F-1F85-685B5AFE25B0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grpSp>
        <p:nvGrpSpPr>
          <p:cNvPr id="3" name="Graphic 8">
            <a:extLst>
              <a:ext uri="{FF2B5EF4-FFF2-40B4-BE49-F238E27FC236}">
                <a16:creationId xmlns:a16="http://schemas.microsoft.com/office/drawing/2014/main" id="{41BDDE71-06C3-4429-A69A-D5FCB391509F}"/>
              </a:ext>
            </a:extLst>
          </p:cNvPr>
          <p:cNvGrpSpPr>
            <a:grpSpLocks/>
          </p:cNvGrpSpPr>
          <p:nvPr/>
        </p:nvGrpSpPr>
        <p:grpSpPr bwMode="auto">
          <a:xfrm>
            <a:off x="230730" y="654564"/>
            <a:ext cx="1187590" cy="1141411"/>
            <a:chOff x="745200" y="892800"/>
            <a:chExt cx="3830868" cy="1554621"/>
          </a:xfrm>
        </p:grpSpPr>
        <p:grpSp>
          <p:nvGrpSpPr>
            <p:cNvPr id="4" name="Graphic 8">
              <a:extLst>
                <a:ext uri="{FF2B5EF4-FFF2-40B4-BE49-F238E27FC236}">
                  <a16:creationId xmlns:a16="http://schemas.microsoft.com/office/drawing/2014/main" id="{558D78E5-7DC3-A828-B724-F93B47C5A6BE}"/>
                </a:ext>
              </a:extLst>
            </p:cNvPr>
            <p:cNvGrpSpPr/>
            <p:nvPr/>
          </p:nvGrpSpPr>
          <p:grpSpPr>
            <a:xfrm>
              <a:off x="2199129" y="1172881"/>
              <a:ext cx="2376938" cy="909151"/>
              <a:chOff x="2199129" y="1172881"/>
              <a:chExt cx="2376938" cy="909151"/>
            </a:xfrm>
            <a:solidFill>
              <a:srgbClr val="26226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280AEBB-2CD3-8E03-87FF-E11146CE2B6A}"/>
                  </a:ext>
                </a:extLst>
              </p:cNvPr>
              <p:cNvSpPr/>
              <p:nvPr/>
            </p:nvSpPr>
            <p:spPr>
              <a:xfrm>
                <a:off x="2200273" y="1195002"/>
                <a:ext cx="86452" cy="218420"/>
              </a:xfrm>
              <a:custGeom>
                <a:avLst/>
                <a:gdLst>
                  <a:gd name="connsiteX0" fmla="*/ 27334 w 86452"/>
                  <a:gd name="connsiteY0" fmla="*/ 18308 h 218420"/>
                  <a:gd name="connsiteX1" fmla="*/ 0 w 86452"/>
                  <a:gd name="connsiteY1" fmla="*/ 14748 h 218420"/>
                  <a:gd name="connsiteX2" fmla="*/ 0 w 86452"/>
                  <a:gd name="connsiteY2" fmla="*/ 0 h 218420"/>
                  <a:gd name="connsiteX3" fmla="*/ 86453 w 86452"/>
                  <a:gd name="connsiteY3" fmla="*/ 0 h 218420"/>
                  <a:gd name="connsiteX4" fmla="*/ 86453 w 86452"/>
                  <a:gd name="connsiteY4" fmla="*/ 14748 h 218420"/>
                  <a:gd name="connsiteX5" fmla="*/ 59118 w 86452"/>
                  <a:gd name="connsiteY5" fmla="*/ 18308 h 218420"/>
                  <a:gd name="connsiteX6" fmla="*/ 59118 w 86452"/>
                  <a:gd name="connsiteY6" fmla="*/ 201130 h 218420"/>
                  <a:gd name="connsiteX7" fmla="*/ 86453 w 86452"/>
                  <a:gd name="connsiteY7" fmla="*/ 204308 h 218420"/>
                  <a:gd name="connsiteX8" fmla="*/ 86453 w 86452"/>
                  <a:gd name="connsiteY8" fmla="*/ 218420 h 218420"/>
                  <a:gd name="connsiteX9" fmla="*/ 381 w 86452"/>
                  <a:gd name="connsiteY9" fmla="*/ 218420 h 218420"/>
                  <a:gd name="connsiteX10" fmla="*/ 381 w 86452"/>
                  <a:gd name="connsiteY10" fmla="*/ 204054 h 218420"/>
                  <a:gd name="connsiteX11" fmla="*/ 27461 w 86452"/>
                  <a:gd name="connsiteY11" fmla="*/ 201130 h 218420"/>
                  <a:gd name="connsiteX12" fmla="*/ 27461 w 86452"/>
                  <a:gd name="connsiteY12" fmla="*/ 18308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52" h="218420">
                    <a:moveTo>
                      <a:pt x="27334" y="18308"/>
                    </a:moveTo>
                    <a:lnTo>
                      <a:pt x="0" y="14748"/>
                    </a:lnTo>
                    <a:lnTo>
                      <a:pt x="0" y="0"/>
                    </a:lnTo>
                    <a:lnTo>
                      <a:pt x="86453" y="0"/>
                    </a:lnTo>
                    <a:lnTo>
                      <a:pt x="86453" y="14748"/>
                    </a:lnTo>
                    <a:lnTo>
                      <a:pt x="59118" y="18308"/>
                    </a:lnTo>
                    <a:lnTo>
                      <a:pt x="59118" y="201130"/>
                    </a:lnTo>
                    <a:lnTo>
                      <a:pt x="86453" y="204308"/>
                    </a:lnTo>
                    <a:lnTo>
                      <a:pt x="86453" y="218420"/>
                    </a:lnTo>
                    <a:lnTo>
                      <a:pt x="381" y="218420"/>
                    </a:lnTo>
                    <a:lnTo>
                      <a:pt x="381" y="204054"/>
                    </a:lnTo>
                    <a:lnTo>
                      <a:pt x="27461" y="201130"/>
                    </a:lnTo>
                    <a:lnTo>
                      <a:pt x="27461" y="18308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CA25554-E99F-15AE-D5D3-6274FD51712A}"/>
                  </a:ext>
                </a:extLst>
              </p:cNvPr>
              <p:cNvSpPr/>
              <p:nvPr/>
            </p:nvSpPr>
            <p:spPr>
              <a:xfrm>
                <a:off x="2312535" y="1246365"/>
                <a:ext cx="177609" cy="167057"/>
              </a:xfrm>
              <a:custGeom>
                <a:avLst/>
                <a:gdLst>
                  <a:gd name="connsiteX0" fmla="*/ 21105 w 177609"/>
                  <a:gd name="connsiteY0" fmla="*/ 26571 h 167057"/>
                  <a:gd name="connsiteX1" fmla="*/ 0 w 177609"/>
                  <a:gd name="connsiteY1" fmla="*/ 21232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7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571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571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7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1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2F84C6F-FC0B-7F72-0BE2-74AAA5F7E200}"/>
                  </a:ext>
                </a:extLst>
              </p:cNvPr>
              <p:cNvSpPr/>
              <p:nvPr/>
            </p:nvSpPr>
            <p:spPr>
              <a:xfrm>
                <a:off x="2513791" y="1246620"/>
                <a:ext cx="118999" cy="169853"/>
              </a:xfrm>
              <a:custGeom>
                <a:avLst/>
                <a:gdLst>
                  <a:gd name="connsiteX0" fmla="*/ 24664 w 118999"/>
                  <a:gd name="connsiteY0" fmla="*/ 143283 h 169853"/>
                  <a:gd name="connsiteX1" fmla="*/ 37124 w 118999"/>
                  <a:gd name="connsiteY1" fmla="*/ 151165 h 169853"/>
                  <a:gd name="connsiteX2" fmla="*/ 57211 w 118999"/>
                  <a:gd name="connsiteY2" fmla="*/ 154725 h 169853"/>
                  <a:gd name="connsiteX3" fmla="*/ 81876 w 118999"/>
                  <a:gd name="connsiteY3" fmla="*/ 148241 h 169853"/>
                  <a:gd name="connsiteX4" fmla="*/ 89758 w 118999"/>
                  <a:gd name="connsiteY4" fmla="*/ 130315 h 169853"/>
                  <a:gd name="connsiteX5" fmla="*/ 84800 w 118999"/>
                  <a:gd name="connsiteY5" fmla="*/ 116457 h 169853"/>
                  <a:gd name="connsiteX6" fmla="*/ 70815 w 118999"/>
                  <a:gd name="connsiteY6" fmla="*/ 106032 h 169853"/>
                  <a:gd name="connsiteX7" fmla="*/ 45133 w 118999"/>
                  <a:gd name="connsiteY7" fmla="*/ 94971 h 169853"/>
                  <a:gd name="connsiteX8" fmla="*/ 12078 w 118999"/>
                  <a:gd name="connsiteY8" fmla="*/ 74502 h 169853"/>
                  <a:gd name="connsiteX9" fmla="*/ 1653 w 118999"/>
                  <a:gd name="connsiteY9" fmla="*/ 43226 h 169853"/>
                  <a:gd name="connsiteX10" fmla="*/ 9408 w 118999"/>
                  <a:gd name="connsiteY10" fmla="*/ 20596 h 169853"/>
                  <a:gd name="connsiteX11" fmla="*/ 30894 w 118999"/>
                  <a:gd name="connsiteY11" fmla="*/ 5467 h 169853"/>
                  <a:gd name="connsiteX12" fmla="*/ 61280 w 118999"/>
                  <a:gd name="connsiteY12" fmla="*/ 0 h 169853"/>
                  <a:gd name="connsiteX13" fmla="*/ 84927 w 118999"/>
                  <a:gd name="connsiteY13" fmla="*/ 2034 h 169853"/>
                  <a:gd name="connsiteX14" fmla="*/ 101201 w 118999"/>
                  <a:gd name="connsiteY14" fmla="*/ 6103 h 169853"/>
                  <a:gd name="connsiteX15" fmla="*/ 109464 w 118999"/>
                  <a:gd name="connsiteY15" fmla="*/ 8772 h 169853"/>
                  <a:gd name="connsiteX16" fmla="*/ 109464 w 118999"/>
                  <a:gd name="connsiteY16" fmla="*/ 45260 h 169853"/>
                  <a:gd name="connsiteX17" fmla="*/ 91538 w 118999"/>
                  <a:gd name="connsiteY17" fmla="*/ 45260 h 169853"/>
                  <a:gd name="connsiteX18" fmla="*/ 85690 w 118999"/>
                  <a:gd name="connsiteY18" fmla="*/ 23520 h 169853"/>
                  <a:gd name="connsiteX19" fmla="*/ 76282 w 118999"/>
                  <a:gd name="connsiteY19" fmla="*/ 17545 h 169853"/>
                  <a:gd name="connsiteX20" fmla="*/ 59246 w 118999"/>
                  <a:gd name="connsiteY20" fmla="*/ 15002 h 169853"/>
                  <a:gd name="connsiteX21" fmla="*/ 37887 w 118999"/>
                  <a:gd name="connsiteY21" fmla="*/ 20850 h 169853"/>
                  <a:gd name="connsiteX22" fmla="*/ 29750 w 118999"/>
                  <a:gd name="connsiteY22" fmla="*/ 36742 h 169853"/>
                  <a:gd name="connsiteX23" fmla="*/ 34072 w 118999"/>
                  <a:gd name="connsiteY23" fmla="*/ 51236 h 169853"/>
                  <a:gd name="connsiteX24" fmla="*/ 44752 w 118999"/>
                  <a:gd name="connsiteY24" fmla="*/ 60517 h 169853"/>
                  <a:gd name="connsiteX25" fmla="*/ 62424 w 118999"/>
                  <a:gd name="connsiteY25" fmla="*/ 68781 h 169853"/>
                  <a:gd name="connsiteX26" fmla="*/ 68272 w 118999"/>
                  <a:gd name="connsiteY26" fmla="*/ 71069 h 169853"/>
                  <a:gd name="connsiteX27" fmla="*/ 94971 w 118999"/>
                  <a:gd name="connsiteY27" fmla="*/ 83401 h 169853"/>
                  <a:gd name="connsiteX28" fmla="*/ 112134 w 118999"/>
                  <a:gd name="connsiteY28" fmla="*/ 98785 h 169853"/>
                  <a:gd name="connsiteX29" fmla="*/ 119000 w 118999"/>
                  <a:gd name="connsiteY29" fmla="*/ 122178 h 169853"/>
                  <a:gd name="connsiteX30" fmla="*/ 102090 w 118999"/>
                  <a:gd name="connsiteY30" fmla="*/ 156886 h 169853"/>
                  <a:gd name="connsiteX31" fmla="*/ 55813 w 118999"/>
                  <a:gd name="connsiteY31" fmla="*/ 169854 h 169853"/>
                  <a:gd name="connsiteX32" fmla="*/ 25682 w 118999"/>
                  <a:gd name="connsiteY32" fmla="*/ 165913 h 169853"/>
                  <a:gd name="connsiteX33" fmla="*/ 0 w 118999"/>
                  <a:gd name="connsiteY33" fmla="*/ 157776 h 169853"/>
                  <a:gd name="connsiteX34" fmla="*/ 0 w 118999"/>
                  <a:gd name="connsiteY34" fmla="*/ 120398 h 169853"/>
                  <a:gd name="connsiteX35" fmla="*/ 19070 w 118999"/>
                  <a:gd name="connsiteY35" fmla="*/ 120398 h 169853"/>
                  <a:gd name="connsiteX36" fmla="*/ 24664 w 118999"/>
                  <a:gd name="connsiteY36" fmla="*/ 143283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999" h="169853">
                    <a:moveTo>
                      <a:pt x="24664" y="143283"/>
                    </a:moveTo>
                    <a:cubicBezTo>
                      <a:pt x="26571" y="146207"/>
                      <a:pt x="30767" y="148877"/>
                      <a:pt x="37124" y="151165"/>
                    </a:cubicBezTo>
                    <a:cubicBezTo>
                      <a:pt x="43481" y="153453"/>
                      <a:pt x="50219" y="154725"/>
                      <a:pt x="57211" y="154725"/>
                    </a:cubicBezTo>
                    <a:cubicBezTo>
                      <a:pt x="68399" y="154725"/>
                      <a:pt x="76663" y="152564"/>
                      <a:pt x="81876" y="148241"/>
                    </a:cubicBezTo>
                    <a:cubicBezTo>
                      <a:pt x="87088" y="143918"/>
                      <a:pt x="89758" y="137943"/>
                      <a:pt x="89758" y="130315"/>
                    </a:cubicBezTo>
                    <a:cubicBezTo>
                      <a:pt x="89758" y="124975"/>
                      <a:pt x="88105" y="120398"/>
                      <a:pt x="84800" y="116457"/>
                    </a:cubicBezTo>
                    <a:cubicBezTo>
                      <a:pt x="81494" y="112516"/>
                      <a:pt x="76790" y="109083"/>
                      <a:pt x="70815" y="106032"/>
                    </a:cubicBezTo>
                    <a:cubicBezTo>
                      <a:pt x="64840" y="102980"/>
                      <a:pt x="56321" y="99293"/>
                      <a:pt x="45133" y="94971"/>
                    </a:cubicBezTo>
                    <a:cubicBezTo>
                      <a:pt x="30004" y="89250"/>
                      <a:pt x="19070" y="82511"/>
                      <a:pt x="12078" y="74502"/>
                    </a:cubicBezTo>
                    <a:cubicBezTo>
                      <a:pt x="5085" y="66492"/>
                      <a:pt x="1653" y="56194"/>
                      <a:pt x="1653" y="43226"/>
                    </a:cubicBezTo>
                    <a:cubicBezTo>
                      <a:pt x="1653" y="34581"/>
                      <a:pt x="4196" y="27080"/>
                      <a:pt x="9408" y="20596"/>
                    </a:cubicBezTo>
                    <a:cubicBezTo>
                      <a:pt x="14621" y="14112"/>
                      <a:pt x="21740" y="9154"/>
                      <a:pt x="30894" y="5467"/>
                    </a:cubicBezTo>
                    <a:cubicBezTo>
                      <a:pt x="40048" y="1907"/>
                      <a:pt x="50092" y="0"/>
                      <a:pt x="61280" y="0"/>
                    </a:cubicBezTo>
                    <a:cubicBezTo>
                      <a:pt x="70306" y="0"/>
                      <a:pt x="78189" y="636"/>
                      <a:pt x="84927" y="2034"/>
                    </a:cubicBezTo>
                    <a:cubicBezTo>
                      <a:pt x="91665" y="3433"/>
                      <a:pt x="97132" y="4831"/>
                      <a:pt x="101201" y="6103"/>
                    </a:cubicBezTo>
                    <a:cubicBezTo>
                      <a:pt x="105269" y="7374"/>
                      <a:pt x="108066" y="8391"/>
                      <a:pt x="109464" y="8772"/>
                    </a:cubicBezTo>
                    <a:lnTo>
                      <a:pt x="109464" y="45260"/>
                    </a:lnTo>
                    <a:lnTo>
                      <a:pt x="91538" y="45260"/>
                    </a:lnTo>
                    <a:lnTo>
                      <a:pt x="85690" y="23520"/>
                    </a:lnTo>
                    <a:cubicBezTo>
                      <a:pt x="84546" y="21105"/>
                      <a:pt x="81367" y="19198"/>
                      <a:pt x="76282" y="17545"/>
                    </a:cubicBezTo>
                    <a:cubicBezTo>
                      <a:pt x="71196" y="15892"/>
                      <a:pt x="65475" y="15002"/>
                      <a:pt x="59246" y="15002"/>
                    </a:cubicBezTo>
                    <a:cubicBezTo>
                      <a:pt x="50473" y="15002"/>
                      <a:pt x="43353" y="16909"/>
                      <a:pt x="37887" y="20850"/>
                    </a:cubicBezTo>
                    <a:cubicBezTo>
                      <a:pt x="32547" y="24792"/>
                      <a:pt x="29750" y="30004"/>
                      <a:pt x="29750" y="36742"/>
                    </a:cubicBezTo>
                    <a:cubicBezTo>
                      <a:pt x="29750" y="42591"/>
                      <a:pt x="31148" y="47422"/>
                      <a:pt x="34072" y="51236"/>
                    </a:cubicBezTo>
                    <a:cubicBezTo>
                      <a:pt x="36869" y="55050"/>
                      <a:pt x="40429" y="58101"/>
                      <a:pt x="44752" y="60517"/>
                    </a:cubicBezTo>
                    <a:cubicBezTo>
                      <a:pt x="49075" y="62932"/>
                      <a:pt x="54923" y="65602"/>
                      <a:pt x="62424" y="68781"/>
                    </a:cubicBezTo>
                    <a:lnTo>
                      <a:pt x="68272" y="71069"/>
                    </a:lnTo>
                    <a:cubicBezTo>
                      <a:pt x="79206" y="75392"/>
                      <a:pt x="88105" y="79460"/>
                      <a:pt x="94971" y="83401"/>
                    </a:cubicBezTo>
                    <a:cubicBezTo>
                      <a:pt x="101836" y="87343"/>
                      <a:pt x="107557" y="92428"/>
                      <a:pt x="112134" y="98785"/>
                    </a:cubicBezTo>
                    <a:cubicBezTo>
                      <a:pt x="116711" y="105142"/>
                      <a:pt x="119000" y="112897"/>
                      <a:pt x="119000" y="122178"/>
                    </a:cubicBezTo>
                    <a:cubicBezTo>
                      <a:pt x="119000" y="136671"/>
                      <a:pt x="113405" y="148241"/>
                      <a:pt x="102090" y="156886"/>
                    </a:cubicBezTo>
                    <a:cubicBezTo>
                      <a:pt x="90775" y="165531"/>
                      <a:pt x="75392" y="169854"/>
                      <a:pt x="55813" y="169854"/>
                    </a:cubicBezTo>
                    <a:cubicBezTo>
                      <a:pt x="46278" y="169854"/>
                      <a:pt x="36234" y="168583"/>
                      <a:pt x="25682" y="165913"/>
                    </a:cubicBezTo>
                    <a:cubicBezTo>
                      <a:pt x="15129" y="163243"/>
                      <a:pt x="6611" y="160573"/>
                      <a:pt x="0" y="157776"/>
                    </a:cubicBezTo>
                    <a:lnTo>
                      <a:pt x="0" y="120398"/>
                    </a:lnTo>
                    <a:lnTo>
                      <a:pt x="19070" y="120398"/>
                    </a:lnTo>
                    <a:lnTo>
                      <a:pt x="24664" y="143283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53A9E18-AF84-3879-575F-0BB3C263611A}"/>
                  </a:ext>
                </a:extLst>
              </p:cNvPr>
              <p:cNvSpPr/>
              <p:nvPr/>
            </p:nvSpPr>
            <p:spPr>
              <a:xfrm>
                <a:off x="2655548" y="1207970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35997FD-60E9-FFA3-3C56-45FF826172E8}"/>
                  </a:ext>
                </a:extLst>
              </p:cNvPr>
              <p:cNvSpPr/>
              <p:nvPr/>
            </p:nvSpPr>
            <p:spPr>
              <a:xfrm>
                <a:off x="2778362" y="1180382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3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1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3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21DE840-BE44-A588-A687-2D1EC735D331}"/>
                  </a:ext>
                </a:extLst>
              </p:cNvPr>
              <p:cNvSpPr/>
              <p:nvPr/>
            </p:nvSpPr>
            <p:spPr>
              <a:xfrm>
                <a:off x="2872951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1E5759F3-8175-6C33-5619-4CEF841A1828}"/>
                  </a:ext>
                </a:extLst>
              </p:cNvPr>
              <p:cNvSpPr/>
              <p:nvPr/>
            </p:nvSpPr>
            <p:spPr>
              <a:xfrm>
                <a:off x="2994112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696" y="169218"/>
                      <a:pt x="126628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E6CFDF6-409E-EBC5-ADB8-6A119B6E8A47}"/>
                  </a:ext>
                </a:extLst>
              </p:cNvPr>
              <p:cNvSpPr/>
              <p:nvPr/>
            </p:nvSpPr>
            <p:spPr>
              <a:xfrm>
                <a:off x="3178205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962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A1A084E-ED63-11A9-1A68-01B66C4CAE46}"/>
                  </a:ext>
                </a:extLst>
              </p:cNvPr>
              <p:cNvSpPr/>
              <p:nvPr/>
            </p:nvSpPr>
            <p:spPr>
              <a:xfrm>
                <a:off x="3299366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1 w 164768"/>
                  <a:gd name="connsiteY6" fmla="*/ 106667 h 169853"/>
                  <a:gd name="connsiteX7" fmla="*/ 16401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7 w 164768"/>
                  <a:gd name="connsiteY11" fmla="*/ 0 h 169853"/>
                  <a:gd name="connsiteX12" fmla="*/ 47041 w 164768"/>
                  <a:gd name="connsiteY12" fmla="*/ 3560 h 169853"/>
                  <a:gd name="connsiteX13" fmla="*/ 47041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6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1" y="129170"/>
                      <a:pt x="16401" y="106667"/>
                    </a:cubicBezTo>
                    <a:lnTo>
                      <a:pt x="16401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7" y="0"/>
                    </a:lnTo>
                    <a:lnTo>
                      <a:pt x="47041" y="3560"/>
                    </a:lnTo>
                    <a:lnTo>
                      <a:pt x="47041" y="104379"/>
                    </a:lnTo>
                    <a:cubicBezTo>
                      <a:pt x="47041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6" y="145062"/>
                    </a:cubicBezTo>
                    <a:cubicBezTo>
                      <a:pt x="62551" y="148114"/>
                      <a:pt x="68654" y="149639"/>
                      <a:pt x="76790" y="149639"/>
                    </a:cubicBezTo>
                    <a:cubicBezTo>
                      <a:pt x="84673" y="149639"/>
                      <a:pt x="91920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8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218"/>
                      <a:pt x="126755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6E69EF0-D1CE-190C-9FAE-5673CB340330}"/>
                  </a:ext>
                </a:extLst>
              </p:cNvPr>
              <p:cNvSpPr/>
              <p:nvPr/>
            </p:nvSpPr>
            <p:spPr>
              <a:xfrm>
                <a:off x="3485366" y="1172881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3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3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CFB42E0-CB81-86E8-B0A9-2D47C5D8E0D9}"/>
                  </a:ext>
                </a:extLst>
              </p:cNvPr>
              <p:cNvSpPr/>
              <p:nvPr/>
            </p:nvSpPr>
            <p:spPr>
              <a:xfrm>
                <a:off x="2199129" y="1527464"/>
                <a:ext cx="212826" cy="218420"/>
              </a:xfrm>
              <a:custGeom>
                <a:avLst/>
                <a:gdLst>
                  <a:gd name="connsiteX0" fmla="*/ 23520 w 212826"/>
                  <a:gd name="connsiteY0" fmla="*/ 18435 h 218420"/>
                  <a:gd name="connsiteX1" fmla="*/ 0 w 212826"/>
                  <a:gd name="connsiteY1" fmla="*/ 14875 h 218420"/>
                  <a:gd name="connsiteX2" fmla="*/ 0 w 212826"/>
                  <a:gd name="connsiteY2" fmla="*/ 127 h 218420"/>
                  <a:gd name="connsiteX3" fmla="*/ 54669 w 212826"/>
                  <a:gd name="connsiteY3" fmla="*/ 127 h 218420"/>
                  <a:gd name="connsiteX4" fmla="*/ 152563 w 212826"/>
                  <a:gd name="connsiteY4" fmla="*/ 143537 h 218420"/>
                  <a:gd name="connsiteX5" fmla="*/ 168964 w 212826"/>
                  <a:gd name="connsiteY5" fmla="*/ 174685 h 218420"/>
                  <a:gd name="connsiteX6" fmla="*/ 168964 w 212826"/>
                  <a:gd name="connsiteY6" fmla="*/ 18308 h 218420"/>
                  <a:gd name="connsiteX7" fmla="*/ 143410 w 212826"/>
                  <a:gd name="connsiteY7" fmla="*/ 14748 h 218420"/>
                  <a:gd name="connsiteX8" fmla="*/ 143410 w 212826"/>
                  <a:gd name="connsiteY8" fmla="*/ 0 h 218420"/>
                  <a:gd name="connsiteX9" fmla="*/ 212826 w 212826"/>
                  <a:gd name="connsiteY9" fmla="*/ 0 h 218420"/>
                  <a:gd name="connsiteX10" fmla="*/ 212826 w 212826"/>
                  <a:gd name="connsiteY10" fmla="*/ 14748 h 218420"/>
                  <a:gd name="connsiteX11" fmla="*/ 189306 w 212826"/>
                  <a:gd name="connsiteY11" fmla="*/ 18308 h 218420"/>
                  <a:gd name="connsiteX12" fmla="*/ 189306 w 212826"/>
                  <a:gd name="connsiteY12" fmla="*/ 218420 h 218420"/>
                  <a:gd name="connsiteX13" fmla="*/ 166040 w 212826"/>
                  <a:gd name="connsiteY13" fmla="*/ 218420 h 218420"/>
                  <a:gd name="connsiteX14" fmla="*/ 66111 w 212826"/>
                  <a:gd name="connsiteY14" fmla="*/ 71832 h 218420"/>
                  <a:gd name="connsiteX15" fmla="*/ 43481 w 212826"/>
                  <a:gd name="connsiteY15" fmla="*/ 33055 h 218420"/>
                  <a:gd name="connsiteX16" fmla="*/ 43481 w 212826"/>
                  <a:gd name="connsiteY16" fmla="*/ 201130 h 218420"/>
                  <a:gd name="connsiteX17" fmla="*/ 71451 w 212826"/>
                  <a:gd name="connsiteY17" fmla="*/ 204054 h 218420"/>
                  <a:gd name="connsiteX18" fmla="*/ 71451 w 212826"/>
                  <a:gd name="connsiteY18" fmla="*/ 218420 h 218420"/>
                  <a:gd name="connsiteX19" fmla="*/ 0 w 212826"/>
                  <a:gd name="connsiteY19" fmla="*/ 218420 h 218420"/>
                  <a:gd name="connsiteX20" fmla="*/ 0 w 212826"/>
                  <a:gd name="connsiteY20" fmla="*/ 204054 h 218420"/>
                  <a:gd name="connsiteX21" fmla="*/ 23520 w 212826"/>
                  <a:gd name="connsiteY21" fmla="*/ 200875 h 218420"/>
                  <a:gd name="connsiteX22" fmla="*/ 23520 w 212826"/>
                  <a:gd name="connsiteY22" fmla="*/ 18435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826" h="218420">
                    <a:moveTo>
                      <a:pt x="23520" y="18435"/>
                    </a:moveTo>
                    <a:lnTo>
                      <a:pt x="0" y="14875"/>
                    </a:lnTo>
                    <a:lnTo>
                      <a:pt x="0" y="127"/>
                    </a:lnTo>
                    <a:lnTo>
                      <a:pt x="54669" y="127"/>
                    </a:lnTo>
                    <a:lnTo>
                      <a:pt x="152563" y="143537"/>
                    </a:lnTo>
                    <a:lnTo>
                      <a:pt x="168964" y="174685"/>
                    </a:lnTo>
                    <a:lnTo>
                      <a:pt x="168964" y="18308"/>
                    </a:lnTo>
                    <a:lnTo>
                      <a:pt x="143410" y="14748"/>
                    </a:lnTo>
                    <a:lnTo>
                      <a:pt x="143410" y="0"/>
                    </a:lnTo>
                    <a:lnTo>
                      <a:pt x="212826" y="0"/>
                    </a:lnTo>
                    <a:lnTo>
                      <a:pt x="212826" y="14748"/>
                    </a:lnTo>
                    <a:lnTo>
                      <a:pt x="189306" y="18308"/>
                    </a:lnTo>
                    <a:lnTo>
                      <a:pt x="189306" y="218420"/>
                    </a:lnTo>
                    <a:lnTo>
                      <a:pt x="166040" y="218420"/>
                    </a:lnTo>
                    <a:lnTo>
                      <a:pt x="66111" y="71832"/>
                    </a:lnTo>
                    <a:lnTo>
                      <a:pt x="43481" y="33055"/>
                    </a:lnTo>
                    <a:lnTo>
                      <a:pt x="43481" y="201130"/>
                    </a:lnTo>
                    <a:lnTo>
                      <a:pt x="71451" y="204054"/>
                    </a:lnTo>
                    <a:lnTo>
                      <a:pt x="71451" y="218420"/>
                    </a:lnTo>
                    <a:lnTo>
                      <a:pt x="0" y="218420"/>
                    </a:lnTo>
                    <a:lnTo>
                      <a:pt x="0" y="204054"/>
                    </a:lnTo>
                    <a:lnTo>
                      <a:pt x="23520" y="200875"/>
                    </a:lnTo>
                    <a:lnTo>
                      <a:pt x="23520" y="18435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05933E5-3A16-19D4-FAC2-AFAB3D5021C9}"/>
                  </a:ext>
                </a:extLst>
              </p:cNvPr>
              <p:cNvSpPr/>
              <p:nvPr/>
            </p:nvSpPr>
            <p:spPr>
              <a:xfrm>
                <a:off x="2432170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408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1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907F2E3-286D-41E1-6404-A28528B7EB46}"/>
                  </a:ext>
                </a:extLst>
              </p:cNvPr>
              <p:cNvSpPr/>
              <p:nvPr/>
            </p:nvSpPr>
            <p:spPr>
              <a:xfrm>
                <a:off x="2593251" y="1540559"/>
                <a:ext cx="106031" cy="285420"/>
              </a:xfrm>
              <a:custGeom>
                <a:avLst/>
                <a:gdLst>
                  <a:gd name="connsiteX0" fmla="*/ 29368 w 106031"/>
                  <a:gd name="connsiteY0" fmla="*/ 200748 h 285420"/>
                  <a:gd name="connsiteX1" fmla="*/ 21105 w 106031"/>
                  <a:gd name="connsiteY1" fmla="*/ 174558 h 285420"/>
                  <a:gd name="connsiteX2" fmla="*/ 21105 w 106031"/>
                  <a:gd name="connsiteY2" fmla="*/ 61661 h 285420"/>
                  <a:gd name="connsiteX3" fmla="*/ 0 w 106031"/>
                  <a:gd name="connsiteY3" fmla="*/ 61661 h 285420"/>
                  <a:gd name="connsiteX4" fmla="*/ 0 w 106031"/>
                  <a:gd name="connsiteY4" fmla="*/ 48439 h 285420"/>
                  <a:gd name="connsiteX5" fmla="*/ 8264 w 106031"/>
                  <a:gd name="connsiteY5" fmla="*/ 46405 h 285420"/>
                  <a:gd name="connsiteX6" fmla="*/ 17418 w 106031"/>
                  <a:gd name="connsiteY6" fmla="*/ 43226 h 285420"/>
                  <a:gd name="connsiteX7" fmla="*/ 24792 w 106031"/>
                  <a:gd name="connsiteY7" fmla="*/ 32674 h 285420"/>
                  <a:gd name="connsiteX8" fmla="*/ 30386 w 106031"/>
                  <a:gd name="connsiteY8" fmla="*/ 14748 h 285420"/>
                  <a:gd name="connsiteX9" fmla="*/ 34200 w 106031"/>
                  <a:gd name="connsiteY9" fmla="*/ 0 h 285420"/>
                  <a:gd name="connsiteX10" fmla="*/ 51490 w 106031"/>
                  <a:gd name="connsiteY10" fmla="*/ 0 h 285420"/>
                  <a:gd name="connsiteX11" fmla="*/ 52126 w 106031"/>
                  <a:gd name="connsiteY11" fmla="*/ 42336 h 285420"/>
                  <a:gd name="connsiteX12" fmla="*/ 101201 w 106031"/>
                  <a:gd name="connsiteY12" fmla="*/ 42336 h 285420"/>
                  <a:gd name="connsiteX13" fmla="*/ 101201 w 106031"/>
                  <a:gd name="connsiteY13" fmla="*/ 61788 h 285420"/>
                  <a:gd name="connsiteX14" fmla="*/ 52126 w 106031"/>
                  <a:gd name="connsiteY14" fmla="*/ 61788 h 285420"/>
                  <a:gd name="connsiteX15" fmla="*/ 52126 w 106031"/>
                  <a:gd name="connsiteY15" fmla="*/ 152055 h 285420"/>
                  <a:gd name="connsiteX16" fmla="*/ 53143 w 106031"/>
                  <a:gd name="connsiteY16" fmla="*/ 175575 h 285420"/>
                  <a:gd name="connsiteX17" fmla="*/ 57593 w 106031"/>
                  <a:gd name="connsiteY17" fmla="*/ 184347 h 285420"/>
                  <a:gd name="connsiteX18" fmla="*/ 69162 w 106031"/>
                  <a:gd name="connsiteY18" fmla="*/ 186382 h 285420"/>
                  <a:gd name="connsiteX19" fmla="*/ 86707 w 106031"/>
                  <a:gd name="connsiteY19" fmla="*/ 184347 h 285420"/>
                  <a:gd name="connsiteX20" fmla="*/ 101582 w 106031"/>
                  <a:gd name="connsiteY20" fmla="*/ 179898 h 285420"/>
                  <a:gd name="connsiteX21" fmla="*/ 106032 w 106031"/>
                  <a:gd name="connsiteY21" fmla="*/ 193120 h 285420"/>
                  <a:gd name="connsiteX22" fmla="*/ 83274 w 106031"/>
                  <a:gd name="connsiteY22" fmla="*/ 203418 h 285420"/>
                  <a:gd name="connsiteX23" fmla="*/ 54669 w 106031"/>
                  <a:gd name="connsiteY23" fmla="*/ 208376 h 285420"/>
                  <a:gd name="connsiteX24" fmla="*/ 29368 w 106031"/>
                  <a:gd name="connsiteY24" fmla="*/ 200748 h 285420"/>
                  <a:gd name="connsiteX25" fmla="*/ 74502 w 106031"/>
                  <a:gd name="connsiteY25" fmla="*/ 264571 h 285420"/>
                  <a:gd name="connsiteX26" fmla="*/ 64458 w 106031"/>
                  <a:gd name="connsiteY26" fmla="*/ 278937 h 285420"/>
                  <a:gd name="connsiteX27" fmla="*/ 55940 w 106031"/>
                  <a:gd name="connsiteY27" fmla="*/ 285421 h 285420"/>
                  <a:gd name="connsiteX28" fmla="*/ 55686 w 106031"/>
                  <a:gd name="connsiteY28" fmla="*/ 285421 h 285420"/>
                  <a:gd name="connsiteX29" fmla="*/ 45642 w 106031"/>
                  <a:gd name="connsiteY29" fmla="*/ 280081 h 285420"/>
                  <a:gd name="connsiteX30" fmla="*/ 45388 w 106031"/>
                  <a:gd name="connsiteY30" fmla="*/ 278301 h 285420"/>
                  <a:gd name="connsiteX31" fmla="*/ 52126 w 106031"/>
                  <a:gd name="connsiteY31" fmla="*/ 270419 h 285420"/>
                  <a:gd name="connsiteX32" fmla="*/ 54796 w 106031"/>
                  <a:gd name="connsiteY32" fmla="*/ 258087 h 285420"/>
                  <a:gd name="connsiteX33" fmla="*/ 53143 w 106031"/>
                  <a:gd name="connsiteY33" fmla="*/ 251857 h 285420"/>
                  <a:gd name="connsiteX34" fmla="*/ 48566 w 106031"/>
                  <a:gd name="connsiteY34" fmla="*/ 247407 h 285420"/>
                  <a:gd name="connsiteX35" fmla="*/ 42718 w 106031"/>
                  <a:gd name="connsiteY35" fmla="*/ 235711 h 285420"/>
                  <a:gd name="connsiteX36" fmla="*/ 47676 w 106031"/>
                  <a:gd name="connsiteY36" fmla="*/ 224777 h 285420"/>
                  <a:gd name="connsiteX37" fmla="*/ 58228 w 106031"/>
                  <a:gd name="connsiteY37" fmla="*/ 221598 h 285420"/>
                  <a:gd name="connsiteX38" fmla="*/ 59373 w 106031"/>
                  <a:gd name="connsiteY38" fmla="*/ 221598 h 285420"/>
                  <a:gd name="connsiteX39" fmla="*/ 73485 w 106031"/>
                  <a:gd name="connsiteY39" fmla="*/ 227828 h 285420"/>
                  <a:gd name="connsiteX40" fmla="*/ 78824 w 106031"/>
                  <a:gd name="connsiteY40" fmla="*/ 245119 h 285420"/>
                  <a:gd name="connsiteX41" fmla="*/ 74502 w 106031"/>
                  <a:gd name="connsiteY41" fmla="*/ 264571 h 2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6031" h="285420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7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7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  <a:moveTo>
                      <a:pt x="74502" y="264571"/>
                    </a:moveTo>
                    <a:cubicBezTo>
                      <a:pt x="71578" y="270419"/>
                      <a:pt x="68272" y="275250"/>
                      <a:pt x="64458" y="278937"/>
                    </a:cubicBezTo>
                    <a:cubicBezTo>
                      <a:pt x="60771" y="282624"/>
                      <a:pt x="57847" y="284785"/>
                      <a:pt x="55940" y="285421"/>
                    </a:cubicBezTo>
                    <a:lnTo>
                      <a:pt x="55686" y="285421"/>
                    </a:lnTo>
                    <a:lnTo>
                      <a:pt x="45642" y="280081"/>
                    </a:lnTo>
                    <a:lnTo>
                      <a:pt x="45388" y="278301"/>
                    </a:lnTo>
                    <a:cubicBezTo>
                      <a:pt x="48185" y="276903"/>
                      <a:pt x="50346" y="274233"/>
                      <a:pt x="52126" y="270419"/>
                    </a:cubicBezTo>
                    <a:cubicBezTo>
                      <a:pt x="53906" y="266478"/>
                      <a:pt x="54796" y="262409"/>
                      <a:pt x="54796" y="258087"/>
                    </a:cubicBezTo>
                    <a:cubicBezTo>
                      <a:pt x="54796" y="255544"/>
                      <a:pt x="54287" y="253510"/>
                      <a:pt x="53143" y="251857"/>
                    </a:cubicBezTo>
                    <a:cubicBezTo>
                      <a:pt x="52126" y="250331"/>
                      <a:pt x="50473" y="248806"/>
                      <a:pt x="48566" y="247407"/>
                    </a:cubicBezTo>
                    <a:cubicBezTo>
                      <a:pt x="44625" y="244610"/>
                      <a:pt x="42718" y="240796"/>
                      <a:pt x="42718" y="235711"/>
                    </a:cubicBezTo>
                    <a:cubicBezTo>
                      <a:pt x="42718" y="230625"/>
                      <a:pt x="44371" y="226938"/>
                      <a:pt x="47676" y="224777"/>
                    </a:cubicBezTo>
                    <a:cubicBezTo>
                      <a:pt x="50982" y="222616"/>
                      <a:pt x="54541" y="221598"/>
                      <a:pt x="58228" y="221598"/>
                    </a:cubicBezTo>
                    <a:lnTo>
                      <a:pt x="59373" y="221598"/>
                    </a:lnTo>
                    <a:cubicBezTo>
                      <a:pt x="65221" y="221598"/>
                      <a:pt x="69925" y="223633"/>
                      <a:pt x="73485" y="227828"/>
                    </a:cubicBezTo>
                    <a:cubicBezTo>
                      <a:pt x="77045" y="231897"/>
                      <a:pt x="78824" y="237745"/>
                      <a:pt x="78824" y="245119"/>
                    </a:cubicBezTo>
                    <a:cubicBezTo>
                      <a:pt x="78952" y="252238"/>
                      <a:pt x="77553" y="258722"/>
                      <a:pt x="74502" y="2645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F09F19B-D7F9-E91A-B3C2-EFE6B9B43B0E}"/>
                  </a:ext>
                </a:extLst>
              </p:cNvPr>
              <p:cNvSpPr/>
              <p:nvPr/>
            </p:nvSpPr>
            <p:spPr>
              <a:xfrm>
                <a:off x="2716065" y="1512970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2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0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2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845DD68-FDC4-9907-0DF9-95E48BEE6CB8}"/>
                  </a:ext>
                </a:extLst>
              </p:cNvPr>
              <p:cNvSpPr/>
              <p:nvPr/>
            </p:nvSpPr>
            <p:spPr>
              <a:xfrm>
                <a:off x="2814723" y="1578572"/>
                <a:ext cx="151927" cy="170744"/>
              </a:xfrm>
              <a:custGeom>
                <a:avLst/>
                <a:gdLst>
                  <a:gd name="connsiteX0" fmla="*/ 10934 w 151927"/>
                  <a:gd name="connsiteY0" fmla="*/ 39667 h 170744"/>
                  <a:gd name="connsiteX1" fmla="*/ 39539 w 151927"/>
                  <a:gd name="connsiteY1" fmla="*/ 10171 h 170744"/>
                  <a:gd name="connsiteX2" fmla="*/ 77553 w 151927"/>
                  <a:gd name="connsiteY2" fmla="*/ 0 h 170744"/>
                  <a:gd name="connsiteX3" fmla="*/ 133239 w 151927"/>
                  <a:gd name="connsiteY3" fmla="*/ 23520 h 170744"/>
                  <a:gd name="connsiteX4" fmla="*/ 151928 w 151927"/>
                  <a:gd name="connsiteY4" fmla="*/ 85181 h 170744"/>
                  <a:gd name="connsiteX5" fmla="*/ 140994 w 151927"/>
                  <a:gd name="connsiteY5" fmla="*/ 131332 h 170744"/>
                  <a:gd name="connsiteX6" fmla="*/ 112388 w 151927"/>
                  <a:gd name="connsiteY6" fmla="*/ 160700 h 170744"/>
                  <a:gd name="connsiteX7" fmla="*/ 74375 w 151927"/>
                  <a:gd name="connsiteY7" fmla="*/ 170744 h 170744"/>
                  <a:gd name="connsiteX8" fmla="*/ 18689 w 151927"/>
                  <a:gd name="connsiteY8" fmla="*/ 147224 h 170744"/>
                  <a:gd name="connsiteX9" fmla="*/ 0 w 151927"/>
                  <a:gd name="connsiteY9" fmla="*/ 85563 h 170744"/>
                  <a:gd name="connsiteX10" fmla="*/ 10934 w 151927"/>
                  <a:gd name="connsiteY10" fmla="*/ 39667 h 170744"/>
                  <a:gd name="connsiteX11" fmla="*/ 107303 w 151927"/>
                  <a:gd name="connsiteY11" fmla="*/ 137180 h 170744"/>
                  <a:gd name="connsiteX12" fmla="*/ 118237 w 151927"/>
                  <a:gd name="connsiteY12" fmla="*/ 87470 h 170744"/>
                  <a:gd name="connsiteX13" fmla="*/ 108193 w 151927"/>
                  <a:gd name="connsiteY13" fmla="*/ 35725 h 170744"/>
                  <a:gd name="connsiteX14" fmla="*/ 76155 w 151927"/>
                  <a:gd name="connsiteY14" fmla="*/ 16655 h 170744"/>
                  <a:gd name="connsiteX15" fmla="*/ 44879 w 151927"/>
                  <a:gd name="connsiteY15" fmla="*/ 33437 h 170744"/>
                  <a:gd name="connsiteX16" fmla="*/ 33818 w 151927"/>
                  <a:gd name="connsiteY16" fmla="*/ 83147 h 170744"/>
                  <a:gd name="connsiteX17" fmla="*/ 44116 w 151927"/>
                  <a:gd name="connsiteY17" fmla="*/ 134892 h 170744"/>
                  <a:gd name="connsiteX18" fmla="*/ 76155 w 151927"/>
                  <a:gd name="connsiteY18" fmla="*/ 153962 h 170744"/>
                  <a:gd name="connsiteX19" fmla="*/ 107303 w 151927"/>
                  <a:gd name="connsiteY19" fmla="*/ 137180 h 17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27" h="170744">
                    <a:moveTo>
                      <a:pt x="10934" y="39667"/>
                    </a:moveTo>
                    <a:cubicBezTo>
                      <a:pt x="18181" y="26699"/>
                      <a:pt x="27716" y="16909"/>
                      <a:pt x="39539" y="10171"/>
                    </a:cubicBezTo>
                    <a:cubicBezTo>
                      <a:pt x="51363" y="3433"/>
                      <a:pt x="64077" y="0"/>
                      <a:pt x="77553" y="0"/>
                    </a:cubicBezTo>
                    <a:cubicBezTo>
                      <a:pt x="102218" y="0"/>
                      <a:pt x="120779" y="7882"/>
                      <a:pt x="133239" y="23520"/>
                    </a:cubicBezTo>
                    <a:cubicBezTo>
                      <a:pt x="145698" y="39158"/>
                      <a:pt x="151928" y="59754"/>
                      <a:pt x="151928" y="85181"/>
                    </a:cubicBezTo>
                    <a:cubicBezTo>
                      <a:pt x="151928" y="102980"/>
                      <a:pt x="148241" y="118364"/>
                      <a:pt x="140994" y="131332"/>
                    </a:cubicBezTo>
                    <a:cubicBezTo>
                      <a:pt x="133747" y="144300"/>
                      <a:pt x="124212" y="154089"/>
                      <a:pt x="112388" y="160700"/>
                    </a:cubicBezTo>
                    <a:cubicBezTo>
                      <a:pt x="100565" y="167311"/>
                      <a:pt x="87851" y="170744"/>
                      <a:pt x="74375" y="170744"/>
                    </a:cubicBezTo>
                    <a:cubicBezTo>
                      <a:pt x="49710" y="170744"/>
                      <a:pt x="31148" y="162862"/>
                      <a:pt x="18689" y="147224"/>
                    </a:cubicBezTo>
                    <a:cubicBezTo>
                      <a:pt x="6230" y="131586"/>
                      <a:pt x="0" y="110990"/>
                      <a:pt x="0" y="85563"/>
                    </a:cubicBezTo>
                    <a:cubicBezTo>
                      <a:pt x="0" y="67891"/>
                      <a:pt x="3687" y="52507"/>
                      <a:pt x="10934" y="39667"/>
                    </a:cubicBezTo>
                    <a:close/>
                    <a:moveTo>
                      <a:pt x="107303" y="137180"/>
                    </a:moveTo>
                    <a:cubicBezTo>
                      <a:pt x="114550" y="125992"/>
                      <a:pt x="118237" y="109464"/>
                      <a:pt x="118237" y="87470"/>
                    </a:cubicBezTo>
                    <a:cubicBezTo>
                      <a:pt x="118237" y="65729"/>
                      <a:pt x="114931" y="48439"/>
                      <a:pt x="108193" y="35725"/>
                    </a:cubicBezTo>
                    <a:cubicBezTo>
                      <a:pt x="101582" y="23012"/>
                      <a:pt x="90902" y="16655"/>
                      <a:pt x="76155" y="16655"/>
                    </a:cubicBezTo>
                    <a:cubicBezTo>
                      <a:pt x="62678" y="16655"/>
                      <a:pt x="52253" y="22249"/>
                      <a:pt x="44879" y="33437"/>
                    </a:cubicBezTo>
                    <a:cubicBezTo>
                      <a:pt x="37505" y="44625"/>
                      <a:pt x="33818" y="61153"/>
                      <a:pt x="33818" y="83147"/>
                    </a:cubicBezTo>
                    <a:cubicBezTo>
                      <a:pt x="33818" y="104887"/>
                      <a:pt x="37251" y="122178"/>
                      <a:pt x="44116" y="134892"/>
                    </a:cubicBezTo>
                    <a:cubicBezTo>
                      <a:pt x="50982" y="147605"/>
                      <a:pt x="61661" y="153962"/>
                      <a:pt x="76155" y="153962"/>
                    </a:cubicBezTo>
                    <a:cubicBezTo>
                      <a:pt x="89631" y="153962"/>
                      <a:pt x="100056" y="148368"/>
                      <a:pt x="107303" y="13718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E4113B6-3324-863C-C8D9-157D16F26F20}"/>
                  </a:ext>
                </a:extLst>
              </p:cNvPr>
              <p:cNvSpPr/>
              <p:nvPr/>
            </p:nvSpPr>
            <p:spPr>
              <a:xfrm>
                <a:off x="2989916" y="1579081"/>
                <a:ext cx="177609" cy="167057"/>
              </a:xfrm>
              <a:custGeom>
                <a:avLst/>
                <a:gdLst>
                  <a:gd name="connsiteX0" fmla="*/ 21105 w 177609"/>
                  <a:gd name="connsiteY0" fmla="*/ 26444 h 167057"/>
                  <a:gd name="connsiteX1" fmla="*/ 0 w 177609"/>
                  <a:gd name="connsiteY1" fmla="*/ 21105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8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444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444"/>
                    </a:moveTo>
                    <a:lnTo>
                      <a:pt x="0" y="21105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444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14BDC42-694E-9E9B-FCA6-620A327E0A9E}"/>
                  </a:ext>
                </a:extLst>
              </p:cNvPr>
              <p:cNvSpPr/>
              <p:nvPr/>
            </p:nvSpPr>
            <p:spPr>
              <a:xfrm>
                <a:off x="3188249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6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535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0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92B23BFD-0A32-8011-72D9-7CC4572F0F40}"/>
                  </a:ext>
                </a:extLst>
              </p:cNvPr>
              <p:cNvSpPr/>
              <p:nvPr/>
            </p:nvSpPr>
            <p:spPr>
              <a:xfrm>
                <a:off x="3351110" y="1505469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2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2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2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2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6492AF3-22C7-D36F-83F0-4077CF152176}"/>
                  </a:ext>
                </a:extLst>
              </p:cNvPr>
              <p:cNvSpPr/>
              <p:nvPr/>
            </p:nvSpPr>
            <p:spPr>
              <a:xfrm>
                <a:off x="3519947" y="1505342"/>
                <a:ext cx="159810" cy="243851"/>
              </a:xfrm>
              <a:custGeom>
                <a:avLst/>
                <a:gdLst>
                  <a:gd name="connsiteX0" fmla="*/ 32038 w 159810"/>
                  <a:gd name="connsiteY0" fmla="*/ 235075 h 243851"/>
                  <a:gd name="connsiteX1" fmla="*/ 8645 w 159810"/>
                  <a:gd name="connsiteY1" fmla="*/ 207995 h 243851"/>
                  <a:gd name="connsiteX2" fmla="*/ 0 w 159810"/>
                  <a:gd name="connsiteY2" fmla="*/ 162989 h 243851"/>
                  <a:gd name="connsiteX3" fmla="*/ 10298 w 159810"/>
                  <a:gd name="connsiteY3" fmla="*/ 117474 h 243851"/>
                  <a:gd name="connsiteX4" fmla="*/ 39794 w 159810"/>
                  <a:gd name="connsiteY4" fmla="*/ 85054 h 243851"/>
                  <a:gd name="connsiteX5" fmla="*/ 85181 w 159810"/>
                  <a:gd name="connsiteY5" fmla="*/ 73103 h 243851"/>
                  <a:gd name="connsiteX6" fmla="*/ 112516 w 159810"/>
                  <a:gd name="connsiteY6" fmla="*/ 76282 h 243851"/>
                  <a:gd name="connsiteX7" fmla="*/ 112516 w 159810"/>
                  <a:gd name="connsiteY7" fmla="*/ 21359 h 243851"/>
                  <a:gd name="connsiteX8" fmla="*/ 82511 w 159810"/>
                  <a:gd name="connsiteY8" fmla="*/ 17799 h 243851"/>
                  <a:gd name="connsiteX9" fmla="*/ 82511 w 159810"/>
                  <a:gd name="connsiteY9" fmla="*/ 5340 h 243851"/>
                  <a:gd name="connsiteX10" fmla="*/ 135400 w 159810"/>
                  <a:gd name="connsiteY10" fmla="*/ 0 h 243851"/>
                  <a:gd name="connsiteX11" fmla="*/ 136290 w 159810"/>
                  <a:gd name="connsiteY11" fmla="*/ 0 h 243851"/>
                  <a:gd name="connsiteX12" fmla="*/ 142774 w 159810"/>
                  <a:gd name="connsiteY12" fmla="*/ 4704 h 243851"/>
                  <a:gd name="connsiteX13" fmla="*/ 142774 w 159810"/>
                  <a:gd name="connsiteY13" fmla="*/ 225667 h 243851"/>
                  <a:gd name="connsiteX14" fmla="*/ 159810 w 159810"/>
                  <a:gd name="connsiteY14" fmla="*/ 225667 h 243851"/>
                  <a:gd name="connsiteX15" fmla="*/ 159810 w 159810"/>
                  <a:gd name="connsiteY15" fmla="*/ 239270 h 243851"/>
                  <a:gd name="connsiteX16" fmla="*/ 143537 w 159810"/>
                  <a:gd name="connsiteY16" fmla="*/ 242449 h 243851"/>
                  <a:gd name="connsiteX17" fmla="*/ 129043 w 159810"/>
                  <a:gd name="connsiteY17" fmla="*/ 243593 h 243851"/>
                  <a:gd name="connsiteX18" fmla="*/ 118109 w 159810"/>
                  <a:gd name="connsiteY18" fmla="*/ 240923 h 243851"/>
                  <a:gd name="connsiteX19" fmla="*/ 114931 w 159810"/>
                  <a:gd name="connsiteY19" fmla="*/ 229735 h 243851"/>
                  <a:gd name="connsiteX20" fmla="*/ 114931 w 159810"/>
                  <a:gd name="connsiteY20" fmla="*/ 220327 h 243851"/>
                  <a:gd name="connsiteX21" fmla="*/ 93318 w 159810"/>
                  <a:gd name="connsiteY21" fmla="*/ 237109 h 243851"/>
                  <a:gd name="connsiteX22" fmla="*/ 64331 w 159810"/>
                  <a:gd name="connsiteY22" fmla="*/ 243847 h 243851"/>
                  <a:gd name="connsiteX23" fmla="*/ 32038 w 159810"/>
                  <a:gd name="connsiteY23" fmla="*/ 235075 h 243851"/>
                  <a:gd name="connsiteX24" fmla="*/ 97641 w 159810"/>
                  <a:gd name="connsiteY24" fmla="*/ 217911 h 243851"/>
                  <a:gd name="connsiteX25" fmla="*/ 112643 w 159810"/>
                  <a:gd name="connsiteY25" fmla="*/ 205961 h 243851"/>
                  <a:gd name="connsiteX26" fmla="*/ 112643 w 159810"/>
                  <a:gd name="connsiteY26" fmla="*/ 98403 h 243851"/>
                  <a:gd name="connsiteX27" fmla="*/ 101582 w 159810"/>
                  <a:gd name="connsiteY27" fmla="*/ 92047 h 243851"/>
                  <a:gd name="connsiteX28" fmla="*/ 83147 w 159810"/>
                  <a:gd name="connsiteY28" fmla="*/ 89250 h 243851"/>
                  <a:gd name="connsiteX29" fmla="*/ 46532 w 159810"/>
                  <a:gd name="connsiteY29" fmla="*/ 106794 h 243851"/>
                  <a:gd name="connsiteX30" fmla="*/ 32801 w 159810"/>
                  <a:gd name="connsiteY30" fmla="*/ 160700 h 243851"/>
                  <a:gd name="connsiteX31" fmla="*/ 44879 w 159810"/>
                  <a:gd name="connsiteY31" fmla="*/ 207741 h 243851"/>
                  <a:gd name="connsiteX32" fmla="*/ 76027 w 159810"/>
                  <a:gd name="connsiteY32" fmla="*/ 222997 h 243851"/>
                  <a:gd name="connsiteX33" fmla="*/ 97641 w 159810"/>
                  <a:gd name="connsiteY33" fmla="*/ 217911 h 24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9810" h="243851">
                    <a:moveTo>
                      <a:pt x="32038" y="235075"/>
                    </a:moveTo>
                    <a:cubicBezTo>
                      <a:pt x="22249" y="229227"/>
                      <a:pt x="14494" y="220200"/>
                      <a:pt x="8645" y="207995"/>
                    </a:cubicBezTo>
                    <a:cubicBezTo>
                      <a:pt x="2924" y="195790"/>
                      <a:pt x="0" y="180915"/>
                      <a:pt x="0" y="162989"/>
                    </a:cubicBezTo>
                    <a:cubicBezTo>
                      <a:pt x="0" y="146334"/>
                      <a:pt x="3433" y="131205"/>
                      <a:pt x="10298" y="117474"/>
                    </a:cubicBezTo>
                    <a:cubicBezTo>
                      <a:pt x="17163" y="103743"/>
                      <a:pt x="26953" y="92937"/>
                      <a:pt x="39794" y="85054"/>
                    </a:cubicBezTo>
                    <a:cubicBezTo>
                      <a:pt x="52634" y="77172"/>
                      <a:pt x="67764" y="73103"/>
                      <a:pt x="85181" y="73103"/>
                    </a:cubicBezTo>
                    <a:cubicBezTo>
                      <a:pt x="95225" y="73103"/>
                      <a:pt x="104252" y="74120"/>
                      <a:pt x="112516" y="76282"/>
                    </a:cubicBezTo>
                    <a:lnTo>
                      <a:pt x="112516" y="21359"/>
                    </a:lnTo>
                    <a:lnTo>
                      <a:pt x="82511" y="17799"/>
                    </a:lnTo>
                    <a:lnTo>
                      <a:pt x="82511" y="5340"/>
                    </a:lnTo>
                    <a:lnTo>
                      <a:pt x="135400" y="0"/>
                    </a:lnTo>
                    <a:lnTo>
                      <a:pt x="136290" y="0"/>
                    </a:lnTo>
                    <a:lnTo>
                      <a:pt x="142774" y="4704"/>
                    </a:lnTo>
                    <a:lnTo>
                      <a:pt x="142774" y="225667"/>
                    </a:lnTo>
                    <a:lnTo>
                      <a:pt x="159810" y="225667"/>
                    </a:lnTo>
                    <a:lnTo>
                      <a:pt x="159810" y="239270"/>
                    </a:lnTo>
                    <a:cubicBezTo>
                      <a:pt x="153581" y="240669"/>
                      <a:pt x="148114" y="241686"/>
                      <a:pt x="143537" y="242449"/>
                    </a:cubicBezTo>
                    <a:cubicBezTo>
                      <a:pt x="138960" y="243212"/>
                      <a:pt x="134129" y="243593"/>
                      <a:pt x="129043" y="243593"/>
                    </a:cubicBezTo>
                    <a:cubicBezTo>
                      <a:pt x="123958" y="243593"/>
                      <a:pt x="120271" y="242703"/>
                      <a:pt x="118109" y="240923"/>
                    </a:cubicBezTo>
                    <a:cubicBezTo>
                      <a:pt x="115948" y="239143"/>
                      <a:pt x="114931" y="235456"/>
                      <a:pt x="114931" y="229735"/>
                    </a:cubicBezTo>
                    <a:lnTo>
                      <a:pt x="114931" y="220327"/>
                    </a:lnTo>
                    <a:cubicBezTo>
                      <a:pt x="109464" y="226938"/>
                      <a:pt x="102217" y="232532"/>
                      <a:pt x="93318" y="237109"/>
                    </a:cubicBezTo>
                    <a:cubicBezTo>
                      <a:pt x="84418" y="241686"/>
                      <a:pt x="74756" y="243847"/>
                      <a:pt x="64331" y="243847"/>
                    </a:cubicBezTo>
                    <a:cubicBezTo>
                      <a:pt x="52634" y="243974"/>
                      <a:pt x="41828" y="240923"/>
                      <a:pt x="32038" y="235075"/>
                    </a:cubicBezTo>
                    <a:close/>
                    <a:moveTo>
                      <a:pt x="97641" y="217911"/>
                    </a:moveTo>
                    <a:cubicBezTo>
                      <a:pt x="104252" y="214479"/>
                      <a:pt x="109337" y="210538"/>
                      <a:pt x="112643" y="205961"/>
                    </a:cubicBezTo>
                    <a:lnTo>
                      <a:pt x="112643" y="98403"/>
                    </a:lnTo>
                    <a:cubicBezTo>
                      <a:pt x="111117" y="95988"/>
                      <a:pt x="107430" y="93954"/>
                      <a:pt x="101582" y="92047"/>
                    </a:cubicBezTo>
                    <a:cubicBezTo>
                      <a:pt x="95734" y="90140"/>
                      <a:pt x="89631" y="89250"/>
                      <a:pt x="83147" y="89250"/>
                    </a:cubicBezTo>
                    <a:cubicBezTo>
                      <a:pt x="67891" y="89250"/>
                      <a:pt x="55686" y="95098"/>
                      <a:pt x="46532" y="106794"/>
                    </a:cubicBezTo>
                    <a:cubicBezTo>
                      <a:pt x="37378" y="118491"/>
                      <a:pt x="32801" y="136417"/>
                      <a:pt x="32801" y="160700"/>
                    </a:cubicBezTo>
                    <a:cubicBezTo>
                      <a:pt x="32801" y="181805"/>
                      <a:pt x="36869" y="197570"/>
                      <a:pt x="44879" y="207741"/>
                    </a:cubicBezTo>
                    <a:cubicBezTo>
                      <a:pt x="52889" y="217911"/>
                      <a:pt x="63314" y="222997"/>
                      <a:pt x="76027" y="222997"/>
                    </a:cubicBezTo>
                    <a:cubicBezTo>
                      <a:pt x="83783" y="222997"/>
                      <a:pt x="90902" y="221344"/>
                      <a:pt x="97641" y="21791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28A66CD-CB7E-35FF-99DF-0F9891FBB458}"/>
                  </a:ext>
                </a:extLst>
              </p:cNvPr>
              <p:cNvSpPr/>
              <p:nvPr/>
            </p:nvSpPr>
            <p:spPr>
              <a:xfrm>
                <a:off x="3702769" y="1578445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8"/>
                      <a:pt x="0" y="85563"/>
                    </a:cubicBezTo>
                    <a:cubicBezTo>
                      <a:pt x="0" y="68526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6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4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148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2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7066708F-723D-D752-62E5-A556252B8911}"/>
                  </a:ext>
                </a:extLst>
              </p:cNvPr>
              <p:cNvSpPr/>
              <p:nvPr/>
            </p:nvSpPr>
            <p:spPr>
              <a:xfrm>
                <a:off x="2202689" y="1857764"/>
                <a:ext cx="145062" cy="223846"/>
              </a:xfrm>
              <a:custGeom>
                <a:avLst/>
                <a:gdLst>
                  <a:gd name="connsiteX0" fmla="*/ 39667 w 145062"/>
                  <a:gd name="connsiteY0" fmla="*/ 221471 h 223846"/>
                  <a:gd name="connsiteX1" fmla="*/ 13222 w 145062"/>
                  <a:gd name="connsiteY1" fmla="*/ 214479 h 223846"/>
                  <a:gd name="connsiteX2" fmla="*/ 0 w 145062"/>
                  <a:gd name="connsiteY2" fmla="*/ 210919 h 223846"/>
                  <a:gd name="connsiteX3" fmla="*/ 2416 w 145062"/>
                  <a:gd name="connsiteY3" fmla="*/ 157776 h 223846"/>
                  <a:gd name="connsiteX4" fmla="*/ 21232 w 145062"/>
                  <a:gd name="connsiteY4" fmla="*/ 157776 h 223846"/>
                  <a:gd name="connsiteX5" fmla="*/ 26190 w 145062"/>
                  <a:gd name="connsiteY5" fmla="*/ 195917 h 223846"/>
                  <a:gd name="connsiteX6" fmla="*/ 42464 w 145062"/>
                  <a:gd name="connsiteY6" fmla="*/ 204308 h 223846"/>
                  <a:gd name="connsiteX7" fmla="*/ 67255 w 145062"/>
                  <a:gd name="connsiteY7" fmla="*/ 207995 h 223846"/>
                  <a:gd name="connsiteX8" fmla="*/ 101200 w 145062"/>
                  <a:gd name="connsiteY8" fmla="*/ 197951 h 223846"/>
                  <a:gd name="connsiteX9" fmla="*/ 112770 w 145062"/>
                  <a:gd name="connsiteY9" fmla="*/ 170363 h 223846"/>
                  <a:gd name="connsiteX10" fmla="*/ 106413 w 145062"/>
                  <a:gd name="connsiteY10" fmla="*/ 150656 h 223846"/>
                  <a:gd name="connsiteX11" fmla="*/ 89631 w 145062"/>
                  <a:gd name="connsiteY11" fmla="*/ 136544 h 223846"/>
                  <a:gd name="connsiteX12" fmla="*/ 61025 w 145062"/>
                  <a:gd name="connsiteY12" fmla="*/ 122686 h 223846"/>
                  <a:gd name="connsiteX13" fmla="*/ 32420 w 145062"/>
                  <a:gd name="connsiteY13" fmla="*/ 107684 h 223846"/>
                  <a:gd name="connsiteX14" fmla="*/ 11315 w 145062"/>
                  <a:gd name="connsiteY14" fmla="*/ 87215 h 223846"/>
                  <a:gd name="connsiteX15" fmla="*/ 2288 w 145062"/>
                  <a:gd name="connsiteY15" fmla="*/ 56448 h 223846"/>
                  <a:gd name="connsiteX16" fmla="*/ 10934 w 145062"/>
                  <a:gd name="connsiteY16" fmla="*/ 27461 h 223846"/>
                  <a:gd name="connsiteX17" fmla="*/ 35852 w 145062"/>
                  <a:gd name="connsiteY17" fmla="*/ 7374 h 223846"/>
                  <a:gd name="connsiteX18" fmla="*/ 73866 w 145062"/>
                  <a:gd name="connsiteY18" fmla="*/ 0 h 223846"/>
                  <a:gd name="connsiteX19" fmla="*/ 97768 w 145062"/>
                  <a:gd name="connsiteY19" fmla="*/ 2034 h 223846"/>
                  <a:gd name="connsiteX20" fmla="*/ 121415 w 145062"/>
                  <a:gd name="connsiteY20" fmla="*/ 7628 h 223846"/>
                  <a:gd name="connsiteX21" fmla="*/ 131459 w 145062"/>
                  <a:gd name="connsiteY21" fmla="*/ 10298 h 223846"/>
                  <a:gd name="connsiteX22" fmla="*/ 129679 w 145062"/>
                  <a:gd name="connsiteY22" fmla="*/ 59627 h 223846"/>
                  <a:gd name="connsiteX23" fmla="*/ 111753 w 145062"/>
                  <a:gd name="connsiteY23" fmla="*/ 59627 h 223846"/>
                  <a:gd name="connsiteX24" fmla="*/ 105904 w 145062"/>
                  <a:gd name="connsiteY24" fmla="*/ 23520 h 223846"/>
                  <a:gd name="connsiteX25" fmla="*/ 93699 w 145062"/>
                  <a:gd name="connsiteY25" fmla="*/ 17926 h 223846"/>
                  <a:gd name="connsiteX26" fmla="*/ 73612 w 145062"/>
                  <a:gd name="connsiteY26" fmla="*/ 15256 h 223846"/>
                  <a:gd name="connsiteX27" fmla="*/ 42845 w 145062"/>
                  <a:gd name="connsiteY27" fmla="*/ 23774 h 223846"/>
                  <a:gd name="connsiteX28" fmla="*/ 32420 w 145062"/>
                  <a:gd name="connsiteY28" fmla="*/ 48439 h 223846"/>
                  <a:gd name="connsiteX29" fmla="*/ 38777 w 145062"/>
                  <a:gd name="connsiteY29" fmla="*/ 68145 h 223846"/>
                  <a:gd name="connsiteX30" fmla="*/ 54541 w 145062"/>
                  <a:gd name="connsiteY30" fmla="*/ 81621 h 223846"/>
                  <a:gd name="connsiteX31" fmla="*/ 84546 w 145062"/>
                  <a:gd name="connsiteY31" fmla="*/ 96878 h 223846"/>
                  <a:gd name="connsiteX32" fmla="*/ 115694 w 145062"/>
                  <a:gd name="connsiteY32" fmla="*/ 113278 h 223846"/>
                  <a:gd name="connsiteX33" fmla="*/ 136417 w 145062"/>
                  <a:gd name="connsiteY33" fmla="*/ 132476 h 223846"/>
                  <a:gd name="connsiteX34" fmla="*/ 145062 w 145062"/>
                  <a:gd name="connsiteY34" fmla="*/ 160827 h 223846"/>
                  <a:gd name="connsiteX35" fmla="*/ 136417 w 145062"/>
                  <a:gd name="connsiteY35" fmla="*/ 190832 h 223846"/>
                  <a:gd name="connsiteX36" fmla="*/ 109973 w 145062"/>
                  <a:gd name="connsiteY36" fmla="*/ 214479 h 223846"/>
                  <a:gd name="connsiteX37" fmla="*/ 66874 w 145062"/>
                  <a:gd name="connsiteY37" fmla="*/ 223760 h 223846"/>
                  <a:gd name="connsiteX38" fmla="*/ 39667 w 145062"/>
                  <a:gd name="connsiteY38" fmla="*/ 221471 h 22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5062" h="223846">
                    <a:moveTo>
                      <a:pt x="39667" y="221471"/>
                    </a:moveTo>
                    <a:cubicBezTo>
                      <a:pt x="31657" y="219691"/>
                      <a:pt x="22757" y="217403"/>
                      <a:pt x="13222" y="214479"/>
                    </a:cubicBezTo>
                    <a:cubicBezTo>
                      <a:pt x="7374" y="212317"/>
                      <a:pt x="2924" y="211173"/>
                      <a:pt x="0" y="210919"/>
                    </a:cubicBezTo>
                    <a:lnTo>
                      <a:pt x="2416" y="157776"/>
                    </a:lnTo>
                    <a:lnTo>
                      <a:pt x="21232" y="157776"/>
                    </a:lnTo>
                    <a:lnTo>
                      <a:pt x="26190" y="195917"/>
                    </a:lnTo>
                    <a:cubicBezTo>
                      <a:pt x="29496" y="199095"/>
                      <a:pt x="34962" y="201892"/>
                      <a:pt x="42464" y="204308"/>
                    </a:cubicBezTo>
                    <a:cubicBezTo>
                      <a:pt x="49965" y="206724"/>
                      <a:pt x="58228" y="207995"/>
                      <a:pt x="67255" y="207995"/>
                    </a:cubicBezTo>
                    <a:cubicBezTo>
                      <a:pt x="82130" y="207995"/>
                      <a:pt x="93445" y="204689"/>
                      <a:pt x="101200" y="197951"/>
                    </a:cubicBezTo>
                    <a:cubicBezTo>
                      <a:pt x="108956" y="191340"/>
                      <a:pt x="112770" y="182059"/>
                      <a:pt x="112770" y="170363"/>
                    </a:cubicBezTo>
                    <a:cubicBezTo>
                      <a:pt x="112770" y="162734"/>
                      <a:pt x="110608" y="156123"/>
                      <a:pt x="106413" y="150656"/>
                    </a:cubicBezTo>
                    <a:cubicBezTo>
                      <a:pt x="102218" y="145190"/>
                      <a:pt x="96624" y="140485"/>
                      <a:pt x="89631" y="136544"/>
                    </a:cubicBezTo>
                    <a:cubicBezTo>
                      <a:pt x="82639" y="132603"/>
                      <a:pt x="73103" y="128026"/>
                      <a:pt x="61025" y="122686"/>
                    </a:cubicBezTo>
                    <a:cubicBezTo>
                      <a:pt x="50092" y="117855"/>
                      <a:pt x="40429" y="112770"/>
                      <a:pt x="32420" y="107684"/>
                    </a:cubicBezTo>
                    <a:cubicBezTo>
                      <a:pt x="24283" y="102599"/>
                      <a:pt x="17291" y="95734"/>
                      <a:pt x="11315" y="87215"/>
                    </a:cubicBezTo>
                    <a:cubicBezTo>
                      <a:pt x="5340" y="78697"/>
                      <a:pt x="2288" y="68399"/>
                      <a:pt x="2288" y="56448"/>
                    </a:cubicBezTo>
                    <a:cubicBezTo>
                      <a:pt x="2288" y="45642"/>
                      <a:pt x="5213" y="35980"/>
                      <a:pt x="10934" y="27461"/>
                    </a:cubicBezTo>
                    <a:cubicBezTo>
                      <a:pt x="16655" y="18943"/>
                      <a:pt x="25046" y="12205"/>
                      <a:pt x="35852" y="7374"/>
                    </a:cubicBezTo>
                    <a:cubicBezTo>
                      <a:pt x="46659" y="2543"/>
                      <a:pt x="59373" y="0"/>
                      <a:pt x="73866" y="0"/>
                    </a:cubicBezTo>
                    <a:cubicBezTo>
                      <a:pt x="82893" y="0"/>
                      <a:pt x="90902" y="636"/>
                      <a:pt x="97768" y="2034"/>
                    </a:cubicBezTo>
                    <a:cubicBezTo>
                      <a:pt x="104633" y="3433"/>
                      <a:pt x="112643" y="5213"/>
                      <a:pt x="121415" y="7628"/>
                    </a:cubicBezTo>
                    <a:cubicBezTo>
                      <a:pt x="125356" y="9027"/>
                      <a:pt x="128662" y="9917"/>
                      <a:pt x="131459" y="10298"/>
                    </a:cubicBezTo>
                    <a:lnTo>
                      <a:pt x="129679" y="59627"/>
                    </a:lnTo>
                    <a:lnTo>
                      <a:pt x="111753" y="59627"/>
                    </a:lnTo>
                    <a:lnTo>
                      <a:pt x="105904" y="23520"/>
                    </a:lnTo>
                    <a:cubicBezTo>
                      <a:pt x="103997" y="21613"/>
                      <a:pt x="99929" y="19706"/>
                      <a:pt x="93699" y="17926"/>
                    </a:cubicBezTo>
                    <a:cubicBezTo>
                      <a:pt x="87470" y="16146"/>
                      <a:pt x="80859" y="15256"/>
                      <a:pt x="73612" y="15256"/>
                    </a:cubicBezTo>
                    <a:cubicBezTo>
                      <a:pt x="60135" y="15256"/>
                      <a:pt x="49837" y="18053"/>
                      <a:pt x="42845" y="23774"/>
                    </a:cubicBezTo>
                    <a:cubicBezTo>
                      <a:pt x="35852" y="29496"/>
                      <a:pt x="32420" y="37632"/>
                      <a:pt x="32420" y="48439"/>
                    </a:cubicBezTo>
                    <a:cubicBezTo>
                      <a:pt x="32420" y="56321"/>
                      <a:pt x="34581" y="62805"/>
                      <a:pt x="38777" y="68145"/>
                    </a:cubicBezTo>
                    <a:cubicBezTo>
                      <a:pt x="42972" y="73485"/>
                      <a:pt x="48185" y="77934"/>
                      <a:pt x="54541" y="81621"/>
                    </a:cubicBezTo>
                    <a:cubicBezTo>
                      <a:pt x="60771" y="85308"/>
                      <a:pt x="70815" y="90394"/>
                      <a:pt x="84546" y="96878"/>
                    </a:cubicBezTo>
                    <a:cubicBezTo>
                      <a:pt x="97259" y="102980"/>
                      <a:pt x="107684" y="108447"/>
                      <a:pt x="115694" y="113278"/>
                    </a:cubicBezTo>
                    <a:cubicBezTo>
                      <a:pt x="123704" y="118110"/>
                      <a:pt x="130569" y="124593"/>
                      <a:pt x="136417" y="132476"/>
                    </a:cubicBezTo>
                    <a:cubicBezTo>
                      <a:pt x="142138" y="140358"/>
                      <a:pt x="145062" y="149894"/>
                      <a:pt x="145062" y="160827"/>
                    </a:cubicBezTo>
                    <a:cubicBezTo>
                      <a:pt x="145062" y="171253"/>
                      <a:pt x="142138" y="181169"/>
                      <a:pt x="136417" y="190832"/>
                    </a:cubicBezTo>
                    <a:cubicBezTo>
                      <a:pt x="130569" y="200494"/>
                      <a:pt x="121797" y="208376"/>
                      <a:pt x="109973" y="214479"/>
                    </a:cubicBezTo>
                    <a:cubicBezTo>
                      <a:pt x="98149" y="220709"/>
                      <a:pt x="83783" y="223760"/>
                      <a:pt x="66874" y="223760"/>
                    </a:cubicBezTo>
                    <a:cubicBezTo>
                      <a:pt x="56703" y="224141"/>
                      <a:pt x="47676" y="223251"/>
                      <a:pt x="39667" y="2214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885FDED-7A6C-A252-51F5-AB9E8100AE92}"/>
                  </a:ext>
                </a:extLst>
              </p:cNvPr>
              <p:cNvSpPr/>
              <p:nvPr/>
            </p:nvSpPr>
            <p:spPr>
              <a:xfrm>
                <a:off x="237190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535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228" y="57084"/>
                      <a:pt x="49456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128" y="233931"/>
                      <a:pt x="72976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CEBE61D4-4908-23DD-86DE-886CCC44F472}"/>
                  </a:ext>
                </a:extLst>
              </p:cNvPr>
              <p:cNvSpPr/>
              <p:nvPr/>
            </p:nvSpPr>
            <p:spPr>
              <a:xfrm>
                <a:off x="2533625" y="1911542"/>
                <a:ext cx="177609" cy="167056"/>
              </a:xfrm>
              <a:custGeom>
                <a:avLst/>
                <a:gdLst>
                  <a:gd name="connsiteX0" fmla="*/ 21105 w 177609"/>
                  <a:gd name="connsiteY0" fmla="*/ 26572 h 167056"/>
                  <a:gd name="connsiteX1" fmla="*/ 0 w 177609"/>
                  <a:gd name="connsiteY1" fmla="*/ 21232 h 167056"/>
                  <a:gd name="connsiteX2" fmla="*/ 0 w 177609"/>
                  <a:gd name="connsiteY2" fmla="*/ 5340 h 167056"/>
                  <a:gd name="connsiteX3" fmla="*/ 42082 w 177609"/>
                  <a:gd name="connsiteY3" fmla="*/ 0 h 167056"/>
                  <a:gd name="connsiteX4" fmla="*/ 42972 w 177609"/>
                  <a:gd name="connsiteY4" fmla="*/ 0 h 167056"/>
                  <a:gd name="connsiteX5" fmla="*/ 49202 w 177609"/>
                  <a:gd name="connsiteY5" fmla="*/ 5340 h 167056"/>
                  <a:gd name="connsiteX6" fmla="*/ 49202 w 177609"/>
                  <a:gd name="connsiteY6" fmla="*/ 17672 h 167056"/>
                  <a:gd name="connsiteX7" fmla="*/ 48948 w 177609"/>
                  <a:gd name="connsiteY7" fmla="*/ 24792 h 167056"/>
                  <a:gd name="connsiteX8" fmla="*/ 76917 w 177609"/>
                  <a:gd name="connsiteY8" fmla="*/ 7755 h 167056"/>
                  <a:gd name="connsiteX9" fmla="*/ 110100 w 177609"/>
                  <a:gd name="connsiteY9" fmla="*/ 127 h 167056"/>
                  <a:gd name="connsiteX10" fmla="*/ 138706 w 177609"/>
                  <a:gd name="connsiteY10" fmla="*/ 7120 h 167056"/>
                  <a:gd name="connsiteX11" fmla="*/ 152945 w 177609"/>
                  <a:gd name="connsiteY11" fmla="*/ 28733 h 167056"/>
                  <a:gd name="connsiteX12" fmla="*/ 157013 w 177609"/>
                  <a:gd name="connsiteY12" fmla="*/ 68018 h 167056"/>
                  <a:gd name="connsiteX13" fmla="*/ 157013 w 177609"/>
                  <a:gd name="connsiteY13" fmla="*/ 150275 h 167056"/>
                  <a:gd name="connsiteX14" fmla="*/ 177609 w 177609"/>
                  <a:gd name="connsiteY14" fmla="*/ 152309 h 167056"/>
                  <a:gd name="connsiteX15" fmla="*/ 177609 w 177609"/>
                  <a:gd name="connsiteY15" fmla="*/ 167057 h 167056"/>
                  <a:gd name="connsiteX16" fmla="*/ 107939 w 177609"/>
                  <a:gd name="connsiteY16" fmla="*/ 167057 h 167056"/>
                  <a:gd name="connsiteX17" fmla="*/ 107939 w 177609"/>
                  <a:gd name="connsiteY17" fmla="*/ 152691 h 167056"/>
                  <a:gd name="connsiteX18" fmla="*/ 126119 w 177609"/>
                  <a:gd name="connsiteY18" fmla="*/ 150402 h 167056"/>
                  <a:gd name="connsiteX19" fmla="*/ 126119 w 177609"/>
                  <a:gd name="connsiteY19" fmla="*/ 67764 h 167056"/>
                  <a:gd name="connsiteX20" fmla="*/ 123831 w 177609"/>
                  <a:gd name="connsiteY20" fmla="*/ 40556 h 167056"/>
                  <a:gd name="connsiteX21" fmla="*/ 115058 w 177609"/>
                  <a:gd name="connsiteY21" fmla="*/ 25809 h 167056"/>
                  <a:gd name="connsiteX22" fmla="*/ 96242 w 177609"/>
                  <a:gd name="connsiteY22" fmla="*/ 20977 h 167056"/>
                  <a:gd name="connsiteX23" fmla="*/ 73612 w 177609"/>
                  <a:gd name="connsiteY23" fmla="*/ 26317 h 167056"/>
                  <a:gd name="connsiteX24" fmla="*/ 52126 w 177609"/>
                  <a:gd name="connsiteY24" fmla="*/ 38649 h 167056"/>
                  <a:gd name="connsiteX25" fmla="*/ 52126 w 177609"/>
                  <a:gd name="connsiteY25" fmla="*/ 150021 h 167056"/>
                  <a:gd name="connsiteX26" fmla="*/ 72086 w 177609"/>
                  <a:gd name="connsiteY26" fmla="*/ 152691 h 167056"/>
                  <a:gd name="connsiteX27" fmla="*/ 72086 w 177609"/>
                  <a:gd name="connsiteY27" fmla="*/ 167057 h 167056"/>
                  <a:gd name="connsiteX28" fmla="*/ 2670 w 177609"/>
                  <a:gd name="connsiteY28" fmla="*/ 167057 h 167056"/>
                  <a:gd name="connsiteX29" fmla="*/ 2670 w 177609"/>
                  <a:gd name="connsiteY29" fmla="*/ 152691 h 167056"/>
                  <a:gd name="connsiteX30" fmla="*/ 21232 w 177609"/>
                  <a:gd name="connsiteY30" fmla="*/ 150021 h 167056"/>
                  <a:gd name="connsiteX31" fmla="*/ 21232 w 177609"/>
                  <a:gd name="connsiteY31" fmla="*/ 26572 h 16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6">
                    <a:moveTo>
                      <a:pt x="21105" y="26572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2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D32765F-B601-2791-0BFB-27766031F8C8}"/>
                  </a:ext>
                </a:extLst>
              </p:cNvPr>
              <p:cNvSpPr/>
              <p:nvPr/>
            </p:nvSpPr>
            <p:spPr>
              <a:xfrm>
                <a:off x="273195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3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0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3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6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0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5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2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0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FAC0BF5-2298-36F1-E727-D82528A9D902}"/>
                  </a:ext>
                </a:extLst>
              </p:cNvPr>
              <p:cNvSpPr/>
              <p:nvPr/>
            </p:nvSpPr>
            <p:spPr>
              <a:xfrm>
                <a:off x="2892911" y="1873147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F1E0C77-F32B-D4CD-70C3-13B6AFBFDF79}"/>
                  </a:ext>
                </a:extLst>
              </p:cNvPr>
              <p:cNvSpPr/>
              <p:nvPr/>
            </p:nvSpPr>
            <p:spPr>
              <a:xfrm>
                <a:off x="3016361" y="1911924"/>
                <a:ext cx="144426" cy="169853"/>
              </a:xfrm>
              <a:custGeom>
                <a:avLst/>
                <a:gdLst>
                  <a:gd name="connsiteX0" fmla="*/ 27843 w 144426"/>
                  <a:gd name="connsiteY0" fmla="*/ 81876 h 169853"/>
                  <a:gd name="connsiteX1" fmla="*/ 97768 w 144426"/>
                  <a:gd name="connsiteY1" fmla="*/ 67891 h 169853"/>
                  <a:gd name="connsiteX2" fmla="*/ 97768 w 144426"/>
                  <a:gd name="connsiteY2" fmla="*/ 59627 h 169853"/>
                  <a:gd name="connsiteX3" fmla="*/ 94844 w 144426"/>
                  <a:gd name="connsiteY3" fmla="*/ 37887 h 169853"/>
                  <a:gd name="connsiteX4" fmla="*/ 84673 w 144426"/>
                  <a:gd name="connsiteY4" fmla="*/ 26317 h 169853"/>
                  <a:gd name="connsiteX5" fmla="*/ 64204 w 144426"/>
                  <a:gd name="connsiteY5" fmla="*/ 22630 h 169853"/>
                  <a:gd name="connsiteX6" fmla="*/ 37251 w 144426"/>
                  <a:gd name="connsiteY6" fmla="*/ 26826 h 169853"/>
                  <a:gd name="connsiteX7" fmla="*/ 13604 w 144426"/>
                  <a:gd name="connsiteY7" fmla="*/ 37251 h 169853"/>
                  <a:gd name="connsiteX8" fmla="*/ 6230 w 144426"/>
                  <a:gd name="connsiteY8" fmla="*/ 21995 h 169853"/>
                  <a:gd name="connsiteX9" fmla="*/ 20342 w 144426"/>
                  <a:gd name="connsiteY9" fmla="*/ 13476 h 169853"/>
                  <a:gd name="connsiteX10" fmla="*/ 44116 w 144426"/>
                  <a:gd name="connsiteY10" fmla="*/ 4068 h 169853"/>
                  <a:gd name="connsiteX11" fmla="*/ 71196 w 144426"/>
                  <a:gd name="connsiteY11" fmla="*/ 0 h 169853"/>
                  <a:gd name="connsiteX12" fmla="*/ 104252 w 144426"/>
                  <a:gd name="connsiteY12" fmla="*/ 5721 h 169853"/>
                  <a:gd name="connsiteX13" fmla="*/ 121797 w 144426"/>
                  <a:gd name="connsiteY13" fmla="*/ 24029 h 169853"/>
                  <a:gd name="connsiteX14" fmla="*/ 127136 w 144426"/>
                  <a:gd name="connsiteY14" fmla="*/ 57847 h 169853"/>
                  <a:gd name="connsiteX15" fmla="*/ 127136 w 144426"/>
                  <a:gd name="connsiteY15" fmla="*/ 152182 h 169853"/>
                  <a:gd name="connsiteX16" fmla="*/ 144427 w 144426"/>
                  <a:gd name="connsiteY16" fmla="*/ 152182 h 169853"/>
                  <a:gd name="connsiteX17" fmla="*/ 144427 w 144426"/>
                  <a:gd name="connsiteY17" fmla="*/ 165150 h 169853"/>
                  <a:gd name="connsiteX18" fmla="*/ 129552 w 144426"/>
                  <a:gd name="connsiteY18" fmla="*/ 168074 h 169853"/>
                  <a:gd name="connsiteX19" fmla="*/ 113787 w 144426"/>
                  <a:gd name="connsiteY19" fmla="*/ 169600 h 169853"/>
                  <a:gd name="connsiteX20" fmla="*/ 102599 w 144426"/>
                  <a:gd name="connsiteY20" fmla="*/ 167057 h 169853"/>
                  <a:gd name="connsiteX21" fmla="*/ 99675 w 144426"/>
                  <a:gd name="connsiteY21" fmla="*/ 155996 h 169853"/>
                  <a:gd name="connsiteX22" fmla="*/ 99675 w 144426"/>
                  <a:gd name="connsiteY22" fmla="*/ 146334 h 169853"/>
                  <a:gd name="connsiteX23" fmla="*/ 78062 w 144426"/>
                  <a:gd name="connsiteY23" fmla="*/ 162480 h 169853"/>
                  <a:gd name="connsiteX24" fmla="*/ 49075 w 144426"/>
                  <a:gd name="connsiteY24" fmla="*/ 169854 h 169853"/>
                  <a:gd name="connsiteX25" fmla="*/ 13985 w 144426"/>
                  <a:gd name="connsiteY25" fmla="*/ 157649 h 169853"/>
                  <a:gd name="connsiteX26" fmla="*/ 0 w 144426"/>
                  <a:gd name="connsiteY26" fmla="*/ 122559 h 169853"/>
                  <a:gd name="connsiteX27" fmla="*/ 27843 w 144426"/>
                  <a:gd name="connsiteY27" fmla="*/ 81876 h 169853"/>
                  <a:gd name="connsiteX28" fmla="*/ 79587 w 144426"/>
                  <a:gd name="connsiteY28" fmla="*/ 145190 h 169853"/>
                  <a:gd name="connsiteX29" fmla="*/ 97768 w 144426"/>
                  <a:gd name="connsiteY29" fmla="*/ 134002 h 169853"/>
                  <a:gd name="connsiteX30" fmla="*/ 97768 w 144426"/>
                  <a:gd name="connsiteY30" fmla="*/ 83401 h 169853"/>
                  <a:gd name="connsiteX31" fmla="*/ 49456 w 144426"/>
                  <a:gd name="connsiteY31" fmla="*/ 93191 h 169853"/>
                  <a:gd name="connsiteX32" fmla="*/ 33183 w 144426"/>
                  <a:gd name="connsiteY32" fmla="*/ 118872 h 169853"/>
                  <a:gd name="connsiteX33" fmla="*/ 40938 w 144426"/>
                  <a:gd name="connsiteY33" fmla="*/ 142265 h 169853"/>
                  <a:gd name="connsiteX34" fmla="*/ 61915 w 144426"/>
                  <a:gd name="connsiteY34" fmla="*/ 149766 h 169853"/>
                  <a:gd name="connsiteX35" fmla="*/ 79587 w 144426"/>
                  <a:gd name="connsiteY35" fmla="*/ 14519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3">
                    <a:moveTo>
                      <a:pt x="27843" y="81876"/>
                    </a:moveTo>
                    <a:cubicBezTo>
                      <a:pt x="46278" y="73103"/>
                      <a:pt x="69544" y="68526"/>
                      <a:pt x="97768" y="67891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2"/>
                      <a:pt x="13604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252"/>
                      <a:pt x="9408" y="90648"/>
                      <a:pt x="27843" y="81876"/>
                    </a:cubicBezTo>
                    <a:close/>
                    <a:moveTo>
                      <a:pt x="79587" y="145190"/>
                    </a:moveTo>
                    <a:cubicBezTo>
                      <a:pt x="86198" y="142011"/>
                      <a:pt x="92301" y="138324"/>
                      <a:pt x="97768" y="134002"/>
                    </a:cubicBezTo>
                    <a:lnTo>
                      <a:pt x="97768" y="83401"/>
                    </a:lnTo>
                    <a:cubicBezTo>
                      <a:pt x="76409" y="83401"/>
                      <a:pt x="60263" y="86707"/>
                      <a:pt x="49456" y="93191"/>
                    </a:cubicBezTo>
                    <a:cubicBezTo>
                      <a:pt x="38522" y="99802"/>
                      <a:pt x="33183" y="108320"/>
                      <a:pt x="33183" y="118872"/>
                    </a:cubicBezTo>
                    <a:cubicBezTo>
                      <a:pt x="33183" y="129425"/>
                      <a:pt x="35725" y="137180"/>
                      <a:pt x="40938" y="142265"/>
                    </a:cubicBezTo>
                    <a:cubicBezTo>
                      <a:pt x="46151" y="147224"/>
                      <a:pt x="53143" y="149766"/>
                      <a:pt x="61915" y="149766"/>
                    </a:cubicBezTo>
                    <a:cubicBezTo>
                      <a:pt x="67128" y="149894"/>
                      <a:pt x="72976" y="148368"/>
                      <a:pt x="79587" y="14519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9F0B37FF-8873-BE01-734D-EC2B8C3F5E49}"/>
                  </a:ext>
                </a:extLst>
              </p:cNvPr>
              <p:cNvSpPr/>
              <p:nvPr/>
            </p:nvSpPr>
            <p:spPr>
              <a:xfrm>
                <a:off x="3177442" y="1873147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CBBDE9FC-15C0-207C-50EF-2271B400E2CA}"/>
                  </a:ext>
                </a:extLst>
              </p:cNvPr>
              <p:cNvSpPr/>
              <p:nvPr/>
            </p:nvSpPr>
            <p:spPr>
              <a:xfrm>
                <a:off x="3300510" y="1911034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9"/>
                      <a:pt x="0" y="85563"/>
                    </a:cubicBezTo>
                    <a:cubicBezTo>
                      <a:pt x="0" y="68527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7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5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021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3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52A21AB2-D18A-842E-588F-FC1562B61F15}"/>
                  </a:ext>
                </a:extLst>
              </p:cNvPr>
              <p:cNvSpPr/>
              <p:nvPr/>
            </p:nvSpPr>
            <p:spPr>
              <a:xfrm>
                <a:off x="3531517" y="1858272"/>
                <a:ext cx="169218" cy="220454"/>
              </a:xfrm>
              <a:custGeom>
                <a:avLst/>
                <a:gdLst>
                  <a:gd name="connsiteX0" fmla="*/ 24283 w 169218"/>
                  <a:gd name="connsiteY0" fmla="*/ 20215 h 220454"/>
                  <a:gd name="connsiteX1" fmla="*/ 1399 w 169218"/>
                  <a:gd name="connsiteY1" fmla="*/ 16655 h 220454"/>
                  <a:gd name="connsiteX2" fmla="*/ 1399 w 169218"/>
                  <a:gd name="connsiteY2" fmla="*/ 2034 h 220454"/>
                  <a:gd name="connsiteX3" fmla="*/ 40429 w 169218"/>
                  <a:gd name="connsiteY3" fmla="*/ 2034 h 220454"/>
                  <a:gd name="connsiteX4" fmla="*/ 61280 w 169218"/>
                  <a:gd name="connsiteY4" fmla="*/ 1144 h 220454"/>
                  <a:gd name="connsiteX5" fmla="*/ 91284 w 169218"/>
                  <a:gd name="connsiteY5" fmla="*/ 0 h 220454"/>
                  <a:gd name="connsiteX6" fmla="*/ 151546 w 169218"/>
                  <a:gd name="connsiteY6" fmla="*/ 15892 h 220454"/>
                  <a:gd name="connsiteX7" fmla="*/ 169218 w 169218"/>
                  <a:gd name="connsiteY7" fmla="*/ 62932 h 220454"/>
                  <a:gd name="connsiteX8" fmla="*/ 158412 w 169218"/>
                  <a:gd name="connsiteY8" fmla="*/ 103743 h 220454"/>
                  <a:gd name="connsiteX9" fmla="*/ 128280 w 169218"/>
                  <a:gd name="connsiteY9" fmla="*/ 130187 h 220454"/>
                  <a:gd name="connsiteX10" fmla="*/ 84037 w 169218"/>
                  <a:gd name="connsiteY10" fmla="*/ 139341 h 220454"/>
                  <a:gd name="connsiteX11" fmla="*/ 66747 w 169218"/>
                  <a:gd name="connsiteY11" fmla="*/ 138960 h 220454"/>
                  <a:gd name="connsiteX12" fmla="*/ 55813 w 169218"/>
                  <a:gd name="connsiteY12" fmla="*/ 138197 h 220454"/>
                  <a:gd name="connsiteX13" fmla="*/ 55813 w 169218"/>
                  <a:gd name="connsiteY13" fmla="*/ 202909 h 220454"/>
                  <a:gd name="connsiteX14" fmla="*/ 96115 w 169218"/>
                  <a:gd name="connsiteY14" fmla="*/ 206088 h 220454"/>
                  <a:gd name="connsiteX15" fmla="*/ 96115 w 169218"/>
                  <a:gd name="connsiteY15" fmla="*/ 220454 h 220454"/>
                  <a:gd name="connsiteX16" fmla="*/ 0 w 169218"/>
                  <a:gd name="connsiteY16" fmla="*/ 220454 h 220454"/>
                  <a:gd name="connsiteX17" fmla="*/ 0 w 169218"/>
                  <a:gd name="connsiteY17" fmla="*/ 206088 h 220454"/>
                  <a:gd name="connsiteX18" fmla="*/ 24410 w 169218"/>
                  <a:gd name="connsiteY18" fmla="*/ 203164 h 220454"/>
                  <a:gd name="connsiteX19" fmla="*/ 24410 w 169218"/>
                  <a:gd name="connsiteY19" fmla="*/ 20215 h 220454"/>
                  <a:gd name="connsiteX20" fmla="*/ 84037 w 169218"/>
                  <a:gd name="connsiteY20" fmla="*/ 123322 h 220454"/>
                  <a:gd name="connsiteX21" fmla="*/ 121797 w 169218"/>
                  <a:gd name="connsiteY21" fmla="*/ 109210 h 220454"/>
                  <a:gd name="connsiteX22" fmla="*/ 136290 w 169218"/>
                  <a:gd name="connsiteY22" fmla="*/ 63060 h 220454"/>
                  <a:gd name="connsiteX23" fmla="*/ 123703 w 169218"/>
                  <a:gd name="connsiteY23" fmla="*/ 26826 h 220454"/>
                  <a:gd name="connsiteX24" fmla="*/ 84291 w 169218"/>
                  <a:gd name="connsiteY24" fmla="*/ 15765 h 220454"/>
                  <a:gd name="connsiteX25" fmla="*/ 64331 w 169218"/>
                  <a:gd name="connsiteY25" fmla="*/ 16909 h 220454"/>
                  <a:gd name="connsiteX26" fmla="*/ 55813 w 169218"/>
                  <a:gd name="connsiteY26" fmla="*/ 17545 h 220454"/>
                  <a:gd name="connsiteX27" fmla="*/ 55813 w 169218"/>
                  <a:gd name="connsiteY27" fmla="*/ 121924 h 220454"/>
                  <a:gd name="connsiteX28" fmla="*/ 84037 w 169218"/>
                  <a:gd name="connsiteY28" fmla="*/ 123322 h 2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218" h="220454">
                    <a:moveTo>
                      <a:pt x="24283" y="20215"/>
                    </a:moveTo>
                    <a:lnTo>
                      <a:pt x="1399" y="16655"/>
                    </a:lnTo>
                    <a:lnTo>
                      <a:pt x="1399" y="2034"/>
                    </a:lnTo>
                    <a:lnTo>
                      <a:pt x="40429" y="2034"/>
                    </a:lnTo>
                    <a:cubicBezTo>
                      <a:pt x="47422" y="2034"/>
                      <a:pt x="54414" y="1780"/>
                      <a:pt x="61280" y="1144"/>
                    </a:cubicBezTo>
                    <a:cubicBezTo>
                      <a:pt x="71832" y="381"/>
                      <a:pt x="81876" y="0"/>
                      <a:pt x="91284" y="0"/>
                    </a:cubicBezTo>
                    <a:cubicBezTo>
                      <a:pt x="119635" y="254"/>
                      <a:pt x="139723" y="5467"/>
                      <a:pt x="151546" y="15892"/>
                    </a:cubicBezTo>
                    <a:cubicBezTo>
                      <a:pt x="163243" y="26317"/>
                      <a:pt x="169218" y="41955"/>
                      <a:pt x="169218" y="62932"/>
                    </a:cubicBezTo>
                    <a:cubicBezTo>
                      <a:pt x="169218" y="78570"/>
                      <a:pt x="165531" y="92174"/>
                      <a:pt x="158412" y="103743"/>
                    </a:cubicBezTo>
                    <a:cubicBezTo>
                      <a:pt x="151165" y="115313"/>
                      <a:pt x="141121" y="124085"/>
                      <a:pt x="128280" y="130187"/>
                    </a:cubicBezTo>
                    <a:cubicBezTo>
                      <a:pt x="115440" y="136290"/>
                      <a:pt x="100692" y="139341"/>
                      <a:pt x="84037" y="139341"/>
                    </a:cubicBezTo>
                    <a:cubicBezTo>
                      <a:pt x="78316" y="139341"/>
                      <a:pt x="72595" y="139214"/>
                      <a:pt x="66747" y="138960"/>
                    </a:cubicBezTo>
                    <a:cubicBezTo>
                      <a:pt x="60898" y="138706"/>
                      <a:pt x="57211" y="138451"/>
                      <a:pt x="55813" y="138197"/>
                    </a:cubicBezTo>
                    <a:lnTo>
                      <a:pt x="55813" y="202909"/>
                    </a:lnTo>
                    <a:lnTo>
                      <a:pt x="96115" y="206088"/>
                    </a:lnTo>
                    <a:lnTo>
                      <a:pt x="96115" y="220454"/>
                    </a:lnTo>
                    <a:lnTo>
                      <a:pt x="0" y="220454"/>
                    </a:lnTo>
                    <a:lnTo>
                      <a:pt x="0" y="206088"/>
                    </a:lnTo>
                    <a:lnTo>
                      <a:pt x="24410" y="203164"/>
                    </a:lnTo>
                    <a:lnTo>
                      <a:pt x="24410" y="20215"/>
                    </a:lnTo>
                    <a:close/>
                    <a:moveTo>
                      <a:pt x="84037" y="123322"/>
                    </a:moveTo>
                    <a:cubicBezTo>
                      <a:pt x="99548" y="123322"/>
                      <a:pt x="112134" y="118618"/>
                      <a:pt x="121797" y="109210"/>
                    </a:cubicBezTo>
                    <a:cubicBezTo>
                      <a:pt x="131459" y="99802"/>
                      <a:pt x="136290" y="84418"/>
                      <a:pt x="136290" y="63060"/>
                    </a:cubicBezTo>
                    <a:cubicBezTo>
                      <a:pt x="136290" y="46278"/>
                      <a:pt x="132095" y="34073"/>
                      <a:pt x="123703" y="26826"/>
                    </a:cubicBezTo>
                    <a:cubicBezTo>
                      <a:pt x="115312" y="19452"/>
                      <a:pt x="102090" y="15765"/>
                      <a:pt x="84291" y="15765"/>
                    </a:cubicBezTo>
                    <a:cubicBezTo>
                      <a:pt x="78062" y="15765"/>
                      <a:pt x="71323" y="16146"/>
                      <a:pt x="64331" y="16909"/>
                    </a:cubicBezTo>
                    <a:cubicBezTo>
                      <a:pt x="60008" y="17291"/>
                      <a:pt x="57211" y="17545"/>
                      <a:pt x="55813" y="17545"/>
                    </a:cubicBezTo>
                    <a:lnTo>
                      <a:pt x="55813" y="121924"/>
                    </a:lnTo>
                    <a:cubicBezTo>
                      <a:pt x="61280" y="122941"/>
                      <a:pt x="70688" y="123322"/>
                      <a:pt x="84037" y="12332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01FC07C-E7F2-4A9B-945A-83D5987E4773}"/>
                  </a:ext>
                </a:extLst>
              </p:cNvPr>
              <p:cNvSpPr/>
              <p:nvPr/>
            </p:nvSpPr>
            <p:spPr>
              <a:xfrm>
                <a:off x="3718661" y="191192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4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8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3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5"/>
                      <a:pt x="111626" y="137434"/>
                      <a:pt x="116711" y="132984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8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345"/>
                      <a:pt x="126755" y="168201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636C297C-F8DE-575E-A336-92B7ED01ADF8}"/>
                  </a:ext>
                </a:extLst>
              </p:cNvPr>
              <p:cNvSpPr/>
              <p:nvPr/>
            </p:nvSpPr>
            <p:spPr>
              <a:xfrm>
                <a:off x="3893219" y="1837930"/>
                <a:ext cx="166675" cy="244101"/>
              </a:xfrm>
              <a:custGeom>
                <a:avLst/>
                <a:gdLst>
                  <a:gd name="connsiteX0" fmla="*/ 0 w 166675"/>
                  <a:gd name="connsiteY0" fmla="*/ 5594 h 244101"/>
                  <a:gd name="connsiteX1" fmla="*/ 47040 w 166675"/>
                  <a:gd name="connsiteY1" fmla="*/ 0 h 244101"/>
                  <a:gd name="connsiteX2" fmla="*/ 47676 w 166675"/>
                  <a:gd name="connsiteY2" fmla="*/ 0 h 244101"/>
                  <a:gd name="connsiteX3" fmla="*/ 54414 w 166675"/>
                  <a:gd name="connsiteY3" fmla="*/ 4450 h 244101"/>
                  <a:gd name="connsiteX4" fmla="*/ 54414 w 166675"/>
                  <a:gd name="connsiteY4" fmla="*/ 92937 h 244101"/>
                  <a:gd name="connsiteX5" fmla="*/ 75392 w 166675"/>
                  <a:gd name="connsiteY5" fmla="*/ 78825 h 244101"/>
                  <a:gd name="connsiteX6" fmla="*/ 102599 w 166675"/>
                  <a:gd name="connsiteY6" fmla="*/ 73230 h 244101"/>
                  <a:gd name="connsiteX7" fmla="*/ 134764 w 166675"/>
                  <a:gd name="connsiteY7" fmla="*/ 81749 h 244101"/>
                  <a:gd name="connsiteX8" fmla="*/ 158030 w 166675"/>
                  <a:gd name="connsiteY8" fmla="*/ 108193 h 244101"/>
                  <a:gd name="connsiteX9" fmla="*/ 166676 w 166675"/>
                  <a:gd name="connsiteY9" fmla="*/ 153454 h 244101"/>
                  <a:gd name="connsiteX10" fmla="*/ 156250 w 166675"/>
                  <a:gd name="connsiteY10" fmla="*/ 199350 h 244101"/>
                  <a:gd name="connsiteX11" fmla="*/ 126373 w 166675"/>
                  <a:gd name="connsiteY11" fmla="*/ 232024 h 244101"/>
                  <a:gd name="connsiteX12" fmla="*/ 81367 w 166675"/>
                  <a:gd name="connsiteY12" fmla="*/ 244102 h 244101"/>
                  <a:gd name="connsiteX13" fmla="*/ 44371 w 166675"/>
                  <a:gd name="connsiteY13" fmla="*/ 240160 h 244101"/>
                  <a:gd name="connsiteX14" fmla="*/ 24156 w 166675"/>
                  <a:gd name="connsiteY14" fmla="*/ 232914 h 244101"/>
                  <a:gd name="connsiteX15" fmla="*/ 24156 w 166675"/>
                  <a:gd name="connsiteY15" fmla="*/ 21232 h 244101"/>
                  <a:gd name="connsiteX16" fmla="*/ 0 w 166675"/>
                  <a:gd name="connsiteY16" fmla="*/ 18053 h 244101"/>
                  <a:gd name="connsiteX17" fmla="*/ 0 w 166675"/>
                  <a:gd name="connsiteY17" fmla="*/ 5594 h 244101"/>
                  <a:gd name="connsiteX18" fmla="*/ 69798 w 166675"/>
                  <a:gd name="connsiteY18" fmla="*/ 99166 h 244101"/>
                  <a:gd name="connsiteX19" fmla="*/ 54414 w 166675"/>
                  <a:gd name="connsiteY19" fmla="*/ 110736 h 244101"/>
                  <a:gd name="connsiteX20" fmla="*/ 54414 w 166675"/>
                  <a:gd name="connsiteY20" fmla="*/ 218929 h 244101"/>
                  <a:gd name="connsiteX21" fmla="*/ 64585 w 166675"/>
                  <a:gd name="connsiteY21" fmla="*/ 225540 h 244101"/>
                  <a:gd name="connsiteX22" fmla="*/ 83528 w 166675"/>
                  <a:gd name="connsiteY22" fmla="*/ 228082 h 244101"/>
                  <a:gd name="connsiteX23" fmla="*/ 120016 w 166675"/>
                  <a:gd name="connsiteY23" fmla="*/ 209902 h 244101"/>
                  <a:gd name="connsiteX24" fmla="*/ 133875 w 166675"/>
                  <a:gd name="connsiteY24" fmla="*/ 156759 h 244101"/>
                  <a:gd name="connsiteX25" fmla="*/ 121797 w 166675"/>
                  <a:gd name="connsiteY25" fmla="*/ 109719 h 244101"/>
                  <a:gd name="connsiteX26" fmla="*/ 90648 w 166675"/>
                  <a:gd name="connsiteY26" fmla="*/ 94081 h 244101"/>
                  <a:gd name="connsiteX27" fmla="*/ 69798 w 166675"/>
                  <a:gd name="connsiteY27" fmla="*/ 99166 h 24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6675" h="244101">
                    <a:moveTo>
                      <a:pt x="0" y="5594"/>
                    </a:moveTo>
                    <a:lnTo>
                      <a:pt x="47040" y="0"/>
                    </a:lnTo>
                    <a:lnTo>
                      <a:pt x="47676" y="0"/>
                    </a:lnTo>
                    <a:lnTo>
                      <a:pt x="54414" y="4450"/>
                    </a:lnTo>
                    <a:lnTo>
                      <a:pt x="54414" y="92937"/>
                    </a:lnTo>
                    <a:cubicBezTo>
                      <a:pt x="60263" y="87215"/>
                      <a:pt x="67255" y="82511"/>
                      <a:pt x="75392" y="78825"/>
                    </a:cubicBezTo>
                    <a:cubicBezTo>
                      <a:pt x="83528" y="75138"/>
                      <a:pt x="92555" y="73230"/>
                      <a:pt x="102599" y="73230"/>
                    </a:cubicBezTo>
                    <a:cubicBezTo>
                      <a:pt x="114296" y="73230"/>
                      <a:pt x="125102" y="76028"/>
                      <a:pt x="134764" y="81749"/>
                    </a:cubicBezTo>
                    <a:cubicBezTo>
                      <a:pt x="144427" y="87470"/>
                      <a:pt x="152182" y="96242"/>
                      <a:pt x="158030" y="108193"/>
                    </a:cubicBezTo>
                    <a:cubicBezTo>
                      <a:pt x="163751" y="120144"/>
                      <a:pt x="166676" y="135273"/>
                      <a:pt x="166676" y="153454"/>
                    </a:cubicBezTo>
                    <a:cubicBezTo>
                      <a:pt x="166676" y="170363"/>
                      <a:pt x="163243" y="185619"/>
                      <a:pt x="156250" y="199350"/>
                    </a:cubicBezTo>
                    <a:cubicBezTo>
                      <a:pt x="149258" y="213080"/>
                      <a:pt x="139341" y="223887"/>
                      <a:pt x="126373" y="232024"/>
                    </a:cubicBezTo>
                    <a:cubicBezTo>
                      <a:pt x="113405" y="240033"/>
                      <a:pt x="98404" y="244102"/>
                      <a:pt x="81367" y="244102"/>
                    </a:cubicBezTo>
                    <a:cubicBezTo>
                      <a:pt x="67891" y="244102"/>
                      <a:pt x="55558" y="242830"/>
                      <a:pt x="44371" y="240160"/>
                    </a:cubicBezTo>
                    <a:cubicBezTo>
                      <a:pt x="33183" y="237490"/>
                      <a:pt x="26444" y="235075"/>
                      <a:pt x="24156" y="232914"/>
                    </a:cubicBezTo>
                    <a:lnTo>
                      <a:pt x="24156" y="21232"/>
                    </a:lnTo>
                    <a:lnTo>
                      <a:pt x="0" y="18053"/>
                    </a:lnTo>
                    <a:lnTo>
                      <a:pt x="0" y="5594"/>
                    </a:lnTo>
                    <a:close/>
                    <a:moveTo>
                      <a:pt x="69798" y="99166"/>
                    </a:moveTo>
                    <a:cubicBezTo>
                      <a:pt x="63441" y="102599"/>
                      <a:pt x="58228" y="106413"/>
                      <a:pt x="54414" y="110736"/>
                    </a:cubicBezTo>
                    <a:lnTo>
                      <a:pt x="54414" y="218929"/>
                    </a:lnTo>
                    <a:cubicBezTo>
                      <a:pt x="55558" y="221726"/>
                      <a:pt x="58991" y="223887"/>
                      <a:pt x="64585" y="225540"/>
                    </a:cubicBezTo>
                    <a:cubicBezTo>
                      <a:pt x="70179" y="227192"/>
                      <a:pt x="76536" y="228082"/>
                      <a:pt x="83528" y="228082"/>
                    </a:cubicBezTo>
                    <a:cubicBezTo>
                      <a:pt x="98658" y="228082"/>
                      <a:pt x="110736" y="221980"/>
                      <a:pt x="120016" y="209902"/>
                    </a:cubicBezTo>
                    <a:cubicBezTo>
                      <a:pt x="129170" y="197697"/>
                      <a:pt x="133875" y="180025"/>
                      <a:pt x="133875" y="156759"/>
                    </a:cubicBezTo>
                    <a:cubicBezTo>
                      <a:pt x="133875" y="135782"/>
                      <a:pt x="129806" y="120144"/>
                      <a:pt x="121797" y="109719"/>
                    </a:cubicBezTo>
                    <a:cubicBezTo>
                      <a:pt x="113787" y="99293"/>
                      <a:pt x="103362" y="94081"/>
                      <a:pt x="90648" y="94081"/>
                    </a:cubicBezTo>
                    <a:cubicBezTo>
                      <a:pt x="83020" y="94081"/>
                      <a:pt x="76155" y="95734"/>
                      <a:pt x="69798" y="99166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7CEA0081-392F-A061-DF60-7A3AF7CF3928}"/>
                  </a:ext>
                </a:extLst>
              </p:cNvPr>
              <p:cNvSpPr/>
              <p:nvPr/>
            </p:nvSpPr>
            <p:spPr>
              <a:xfrm>
                <a:off x="4083034" y="1838057"/>
                <a:ext cx="79332" cy="240668"/>
              </a:xfrm>
              <a:custGeom>
                <a:avLst/>
                <a:gdLst>
                  <a:gd name="connsiteX0" fmla="*/ 23774 w 79332"/>
                  <a:gd name="connsiteY0" fmla="*/ 21359 h 240668"/>
                  <a:gd name="connsiteX1" fmla="*/ 0 w 79332"/>
                  <a:gd name="connsiteY1" fmla="*/ 18180 h 240668"/>
                  <a:gd name="connsiteX2" fmla="*/ 0 w 79332"/>
                  <a:gd name="connsiteY2" fmla="*/ 5594 h 240668"/>
                  <a:gd name="connsiteX3" fmla="*/ 47295 w 79332"/>
                  <a:gd name="connsiteY3" fmla="*/ 0 h 240668"/>
                  <a:gd name="connsiteX4" fmla="*/ 47930 w 79332"/>
                  <a:gd name="connsiteY4" fmla="*/ 0 h 240668"/>
                  <a:gd name="connsiteX5" fmla="*/ 54414 w 79332"/>
                  <a:gd name="connsiteY5" fmla="*/ 4450 h 240668"/>
                  <a:gd name="connsiteX6" fmla="*/ 54414 w 79332"/>
                  <a:gd name="connsiteY6" fmla="*/ 224014 h 240668"/>
                  <a:gd name="connsiteX7" fmla="*/ 79333 w 79332"/>
                  <a:gd name="connsiteY7" fmla="*/ 226303 h 240668"/>
                  <a:gd name="connsiteX8" fmla="*/ 79333 w 79332"/>
                  <a:gd name="connsiteY8" fmla="*/ 240669 h 240668"/>
                  <a:gd name="connsiteX9" fmla="*/ 0 w 79332"/>
                  <a:gd name="connsiteY9" fmla="*/ 240669 h 240668"/>
                  <a:gd name="connsiteX10" fmla="*/ 0 w 79332"/>
                  <a:gd name="connsiteY10" fmla="*/ 226303 h 240668"/>
                  <a:gd name="connsiteX11" fmla="*/ 23774 w 79332"/>
                  <a:gd name="connsiteY11" fmla="*/ 223633 h 240668"/>
                  <a:gd name="connsiteX12" fmla="*/ 23774 w 79332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2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8332683C-7F16-BD00-D4E4-85421DB8ED8D}"/>
                  </a:ext>
                </a:extLst>
              </p:cNvPr>
              <p:cNvSpPr/>
              <p:nvPr/>
            </p:nvSpPr>
            <p:spPr>
              <a:xfrm>
                <a:off x="4182327" y="1845558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8 w 77807"/>
                  <a:gd name="connsiteY1" fmla="*/ 87215 h 233040"/>
                  <a:gd name="connsiteX2" fmla="*/ 1398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486 w 77807"/>
                  <a:gd name="connsiteY13" fmla="*/ 35344 h 233040"/>
                  <a:gd name="connsiteX14" fmla="*/ 16782 w 77807"/>
                  <a:gd name="connsiteY14" fmla="*/ 21867 h 233040"/>
                  <a:gd name="connsiteX15" fmla="*/ 22503 w 77807"/>
                  <a:gd name="connsiteY15" fmla="*/ 6230 h 233040"/>
                  <a:gd name="connsiteX16" fmla="*/ 38268 w 77807"/>
                  <a:gd name="connsiteY16" fmla="*/ 0 h 233040"/>
                  <a:gd name="connsiteX17" fmla="*/ 53016 w 77807"/>
                  <a:gd name="connsiteY17" fmla="*/ 5340 h 233040"/>
                  <a:gd name="connsiteX18" fmla="*/ 57720 w 77807"/>
                  <a:gd name="connsiteY18" fmla="*/ 18816 h 233040"/>
                  <a:gd name="connsiteX19" fmla="*/ 51999 w 77807"/>
                  <a:gd name="connsiteY19" fmla="*/ 34708 h 233040"/>
                  <a:gd name="connsiteX20" fmla="*/ 35979 w 77807"/>
                  <a:gd name="connsiteY20" fmla="*/ 40556 h 233040"/>
                  <a:gd name="connsiteX21" fmla="*/ 35725 w 77807"/>
                  <a:gd name="connsiteY21" fmla="*/ 40556 h 233040"/>
                  <a:gd name="connsiteX22" fmla="*/ 21486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8" y="87215"/>
                    </a:lnTo>
                    <a:lnTo>
                      <a:pt x="1398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486" y="35344"/>
                    </a:moveTo>
                    <a:cubicBezTo>
                      <a:pt x="18308" y="31784"/>
                      <a:pt x="16782" y="27334"/>
                      <a:pt x="16782" y="21867"/>
                    </a:cubicBezTo>
                    <a:cubicBezTo>
                      <a:pt x="16782" y="15638"/>
                      <a:pt x="18689" y="10425"/>
                      <a:pt x="22503" y="6230"/>
                    </a:cubicBezTo>
                    <a:cubicBezTo>
                      <a:pt x="26317" y="2161"/>
                      <a:pt x="31530" y="0"/>
                      <a:pt x="38268" y="0"/>
                    </a:cubicBezTo>
                    <a:cubicBezTo>
                      <a:pt x="44879" y="0"/>
                      <a:pt x="49837" y="1780"/>
                      <a:pt x="53016" y="5340"/>
                    </a:cubicBezTo>
                    <a:cubicBezTo>
                      <a:pt x="56194" y="8899"/>
                      <a:pt x="57720" y="13349"/>
                      <a:pt x="57720" y="18816"/>
                    </a:cubicBezTo>
                    <a:cubicBezTo>
                      <a:pt x="57720" y="25427"/>
                      <a:pt x="55813" y="30767"/>
                      <a:pt x="51999" y="34708"/>
                    </a:cubicBezTo>
                    <a:cubicBezTo>
                      <a:pt x="48185" y="38649"/>
                      <a:pt x="42845" y="40556"/>
                      <a:pt x="35979" y="40556"/>
                    </a:cubicBezTo>
                    <a:lnTo>
                      <a:pt x="35725" y="40556"/>
                    </a:lnTo>
                    <a:cubicBezTo>
                      <a:pt x="29368" y="40556"/>
                      <a:pt x="24664" y="38776"/>
                      <a:pt x="21486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C4F1B83B-2E49-2D0F-766D-35FBE1596CC1}"/>
                  </a:ext>
                </a:extLst>
              </p:cNvPr>
              <p:cNvSpPr/>
              <p:nvPr/>
            </p:nvSpPr>
            <p:spPr>
              <a:xfrm>
                <a:off x="4277552" y="1911161"/>
                <a:ext cx="128661" cy="170616"/>
              </a:xfrm>
              <a:custGeom>
                <a:avLst/>
                <a:gdLst>
                  <a:gd name="connsiteX0" fmla="*/ 9535 w 128661"/>
                  <a:gd name="connsiteY0" fmla="*/ 42845 h 170616"/>
                  <a:gd name="connsiteX1" fmla="*/ 37759 w 128661"/>
                  <a:gd name="connsiteY1" fmla="*/ 11569 h 170616"/>
                  <a:gd name="connsiteX2" fmla="*/ 82511 w 128661"/>
                  <a:gd name="connsiteY2" fmla="*/ 0 h 170616"/>
                  <a:gd name="connsiteX3" fmla="*/ 104252 w 128661"/>
                  <a:gd name="connsiteY3" fmla="*/ 2288 h 170616"/>
                  <a:gd name="connsiteX4" fmla="*/ 125992 w 128661"/>
                  <a:gd name="connsiteY4" fmla="*/ 8772 h 170616"/>
                  <a:gd name="connsiteX5" fmla="*/ 124848 w 128661"/>
                  <a:gd name="connsiteY5" fmla="*/ 54033 h 170616"/>
                  <a:gd name="connsiteX6" fmla="*/ 105777 w 128661"/>
                  <a:gd name="connsiteY6" fmla="*/ 54033 h 170616"/>
                  <a:gd name="connsiteX7" fmla="*/ 99293 w 128661"/>
                  <a:gd name="connsiteY7" fmla="*/ 24029 h 170616"/>
                  <a:gd name="connsiteX8" fmla="*/ 76918 w 128661"/>
                  <a:gd name="connsiteY8" fmla="*/ 15765 h 170616"/>
                  <a:gd name="connsiteX9" fmla="*/ 44498 w 128661"/>
                  <a:gd name="connsiteY9" fmla="*/ 32420 h 170616"/>
                  <a:gd name="connsiteX10" fmla="*/ 32547 w 128661"/>
                  <a:gd name="connsiteY10" fmla="*/ 79587 h 170616"/>
                  <a:gd name="connsiteX11" fmla="*/ 45896 w 128661"/>
                  <a:gd name="connsiteY11" fmla="*/ 132349 h 170616"/>
                  <a:gd name="connsiteX12" fmla="*/ 80732 w 128661"/>
                  <a:gd name="connsiteY12" fmla="*/ 150402 h 170616"/>
                  <a:gd name="connsiteX13" fmla="*/ 104125 w 128661"/>
                  <a:gd name="connsiteY13" fmla="*/ 146588 h 170616"/>
                  <a:gd name="connsiteX14" fmla="*/ 123068 w 128661"/>
                  <a:gd name="connsiteY14" fmla="*/ 137434 h 170616"/>
                  <a:gd name="connsiteX15" fmla="*/ 128662 w 128661"/>
                  <a:gd name="connsiteY15" fmla="*/ 149131 h 170616"/>
                  <a:gd name="connsiteX16" fmla="*/ 105269 w 128661"/>
                  <a:gd name="connsiteY16" fmla="*/ 164006 h 170616"/>
                  <a:gd name="connsiteX17" fmla="*/ 73993 w 128661"/>
                  <a:gd name="connsiteY17" fmla="*/ 170617 h 170616"/>
                  <a:gd name="connsiteX18" fmla="*/ 33310 w 128661"/>
                  <a:gd name="connsiteY18" fmla="*/ 159683 h 170616"/>
                  <a:gd name="connsiteX19" fmla="*/ 8391 w 128661"/>
                  <a:gd name="connsiteY19" fmla="*/ 129806 h 170616"/>
                  <a:gd name="connsiteX20" fmla="*/ 0 w 128661"/>
                  <a:gd name="connsiteY20" fmla="*/ 86707 h 170616"/>
                  <a:gd name="connsiteX21" fmla="*/ 9535 w 128661"/>
                  <a:gd name="connsiteY21" fmla="*/ 42845 h 1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8661" h="170616">
                    <a:moveTo>
                      <a:pt x="9535" y="42845"/>
                    </a:moveTo>
                    <a:cubicBezTo>
                      <a:pt x="15892" y="29750"/>
                      <a:pt x="25300" y="19325"/>
                      <a:pt x="37759" y="11569"/>
                    </a:cubicBezTo>
                    <a:cubicBezTo>
                      <a:pt x="50219" y="3814"/>
                      <a:pt x="65094" y="0"/>
                      <a:pt x="82511" y="0"/>
                    </a:cubicBezTo>
                    <a:cubicBezTo>
                      <a:pt x="90902" y="0"/>
                      <a:pt x="98149" y="763"/>
                      <a:pt x="104252" y="2288"/>
                    </a:cubicBezTo>
                    <a:cubicBezTo>
                      <a:pt x="110354" y="3814"/>
                      <a:pt x="117601" y="5975"/>
                      <a:pt x="125992" y="8772"/>
                    </a:cubicBezTo>
                    <a:lnTo>
                      <a:pt x="124848" y="54033"/>
                    </a:lnTo>
                    <a:lnTo>
                      <a:pt x="105777" y="54033"/>
                    </a:lnTo>
                    <a:lnTo>
                      <a:pt x="99293" y="24029"/>
                    </a:lnTo>
                    <a:cubicBezTo>
                      <a:pt x="98149" y="18562"/>
                      <a:pt x="90648" y="15765"/>
                      <a:pt x="76918" y="15765"/>
                    </a:cubicBezTo>
                    <a:cubicBezTo>
                      <a:pt x="63187" y="15765"/>
                      <a:pt x="52380" y="21359"/>
                      <a:pt x="44498" y="32420"/>
                    </a:cubicBezTo>
                    <a:cubicBezTo>
                      <a:pt x="36615" y="43481"/>
                      <a:pt x="32547" y="59246"/>
                      <a:pt x="32547" y="79587"/>
                    </a:cubicBezTo>
                    <a:cubicBezTo>
                      <a:pt x="32547" y="102726"/>
                      <a:pt x="36997" y="120271"/>
                      <a:pt x="45896" y="132349"/>
                    </a:cubicBezTo>
                    <a:cubicBezTo>
                      <a:pt x="54796" y="144427"/>
                      <a:pt x="66365" y="150402"/>
                      <a:pt x="80732" y="150402"/>
                    </a:cubicBezTo>
                    <a:cubicBezTo>
                      <a:pt x="88995" y="150402"/>
                      <a:pt x="96751" y="149131"/>
                      <a:pt x="104125" y="146588"/>
                    </a:cubicBezTo>
                    <a:cubicBezTo>
                      <a:pt x="111498" y="144045"/>
                      <a:pt x="117728" y="140994"/>
                      <a:pt x="123068" y="137434"/>
                    </a:cubicBezTo>
                    <a:lnTo>
                      <a:pt x="128662" y="149131"/>
                    </a:lnTo>
                    <a:cubicBezTo>
                      <a:pt x="123322" y="154598"/>
                      <a:pt x="115567" y="159556"/>
                      <a:pt x="105269" y="164006"/>
                    </a:cubicBezTo>
                    <a:cubicBezTo>
                      <a:pt x="94971" y="168456"/>
                      <a:pt x="84546" y="170617"/>
                      <a:pt x="73993" y="170617"/>
                    </a:cubicBezTo>
                    <a:cubicBezTo>
                      <a:pt x="57974" y="170617"/>
                      <a:pt x="44370" y="166930"/>
                      <a:pt x="33310" y="159683"/>
                    </a:cubicBezTo>
                    <a:cubicBezTo>
                      <a:pt x="22249" y="152436"/>
                      <a:pt x="13858" y="142520"/>
                      <a:pt x="8391" y="129806"/>
                    </a:cubicBezTo>
                    <a:cubicBezTo>
                      <a:pt x="2797" y="117220"/>
                      <a:pt x="0" y="102853"/>
                      <a:pt x="0" y="86707"/>
                    </a:cubicBezTo>
                    <a:cubicBezTo>
                      <a:pt x="0" y="70688"/>
                      <a:pt x="3178" y="55940"/>
                      <a:pt x="9535" y="42845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07293F25-CC74-162A-5EBB-B4D05B6A9797}"/>
                  </a:ext>
                </a:extLst>
              </p:cNvPr>
              <p:cNvSpPr/>
              <p:nvPr/>
            </p:nvSpPr>
            <p:spPr>
              <a:xfrm>
                <a:off x="4431641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5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7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5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5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5" name="Graphic 8">
              <a:extLst>
                <a:ext uri="{FF2B5EF4-FFF2-40B4-BE49-F238E27FC236}">
                  <a16:creationId xmlns:a16="http://schemas.microsoft.com/office/drawing/2014/main" id="{9671ADEA-264D-6503-2D27-A03EBECC76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00" y="892800"/>
              <a:ext cx="1070995" cy="1554621"/>
              <a:chOff x="745200" y="892800"/>
              <a:chExt cx="1070995" cy="1554621"/>
            </a:xfrm>
          </p:grpSpPr>
          <p:sp>
            <p:nvSpPr>
              <p:cNvPr id="6" name="Freeform: Shape 10">
                <a:extLst>
                  <a:ext uri="{FF2B5EF4-FFF2-40B4-BE49-F238E27FC236}">
                    <a16:creationId xmlns:a16="http://schemas.microsoft.com/office/drawing/2014/main" id="{E775AB43-57EB-7AE0-5C1B-34A0AC63D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442282"/>
                <a:ext cx="535497" cy="1005138"/>
              </a:xfrm>
              <a:custGeom>
                <a:avLst/>
                <a:gdLst>
                  <a:gd name="T0" fmla="*/ 535498 w 535497"/>
                  <a:gd name="T1" fmla="*/ 0 h 1005138"/>
                  <a:gd name="T2" fmla="*/ 535498 w 535497"/>
                  <a:gd name="T3" fmla="*/ 1005139 h 1005138"/>
                  <a:gd name="T4" fmla="*/ 158157 w 535497"/>
                  <a:gd name="T5" fmla="*/ 756079 h 1005138"/>
                  <a:gd name="T6" fmla="*/ 0 w 535497"/>
                  <a:gd name="T7" fmla="*/ 462394 h 1005138"/>
                  <a:gd name="T8" fmla="*/ 0 w 535497"/>
                  <a:gd name="T9" fmla="*/ 66238 h 1005138"/>
                  <a:gd name="T10" fmla="*/ 535371 w 535497"/>
                  <a:gd name="T11" fmla="*/ 0 h 1005138"/>
                  <a:gd name="T12" fmla="*/ 535498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535498" y="0"/>
                    </a:moveTo>
                    <a:lnTo>
                      <a:pt x="535498" y="1005139"/>
                    </a:lnTo>
                    <a:lnTo>
                      <a:pt x="158157" y="756079"/>
                    </a:lnTo>
                    <a:cubicBezTo>
                      <a:pt x="59373" y="690985"/>
                      <a:pt x="0" y="580631"/>
                      <a:pt x="0" y="462394"/>
                    </a:cubicBezTo>
                    <a:lnTo>
                      <a:pt x="0" y="66238"/>
                    </a:lnTo>
                    <a:cubicBezTo>
                      <a:pt x="160573" y="23902"/>
                      <a:pt x="342505" y="0"/>
                      <a:pt x="535371" y="0"/>
                    </a:cubicBezTo>
                    <a:cubicBezTo>
                      <a:pt x="535371" y="0"/>
                      <a:pt x="535371" y="0"/>
                      <a:pt x="5354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7" name="Freeform: Shape 11">
                <a:extLst>
                  <a:ext uri="{FF2B5EF4-FFF2-40B4-BE49-F238E27FC236}">
                    <a16:creationId xmlns:a16="http://schemas.microsoft.com/office/drawing/2014/main" id="{4607A2AD-31B5-6E1B-0C5E-37856C846C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045617"/>
                <a:ext cx="535370" cy="462903"/>
              </a:xfrm>
              <a:custGeom>
                <a:avLst/>
                <a:gdLst>
                  <a:gd name="T0" fmla="*/ 535371 w 535370"/>
                  <a:gd name="T1" fmla="*/ 0 h 462903"/>
                  <a:gd name="T2" fmla="*/ 0 w 535370"/>
                  <a:gd name="T3" fmla="*/ 66238 h 462903"/>
                  <a:gd name="T4" fmla="*/ 0 w 535370"/>
                  <a:gd name="T5" fmla="*/ 462394 h 462903"/>
                  <a:gd name="T6" fmla="*/ 0 w 535370"/>
                  <a:gd name="T7" fmla="*/ 462903 h 462903"/>
                  <a:gd name="T8" fmla="*/ 535243 w 535370"/>
                  <a:gd name="T9" fmla="*/ 396665 h 462903"/>
                  <a:gd name="T10" fmla="*/ 535371 w 535370"/>
                  <a:gd name="T11" fmla="*/ 396665 h 462903"/>
                  <a:gd name="T12" fmla="*/ 535371 w 535370"/>
                  <a:gd name="T13" fmla="*/ 0 h 462903"/>
                  <a:gd name="T14" fmla="*/ 535371 w 535370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370" h="462903">
                    <a:moveTo>
                      <a:pt x="535371" y="0"/>
                    </a:moveTo>
                    <a:cubicBezTo>
                      <a:pt x="342632" y="0"/>
                      <a:pt x="160573" y="23902"/>
                      <a:pt x="0" y="66238"/>
                    </a:cubicBezTo>
                    <a:lnTo>
                      <a:pt x="0" y="462394"/>
                    </a:lnTo>
                    <a:cubicBezTo>
                      <a:pt x="0" y="462522"/>
                      <a:pt x="0" y="462649"/>
                      <a:pt x="0" y="462903"/>
                    </a:cubicBezTo>
                    <a:cubicBezTo>
                      <a:pt x="160573" y="420567"/>
                      <a:pt x="342505" y="396665"/>
                      <a:pt x="535243" y="396665"/>
                    </a:cubicBezTo>
                    <a:cubicBezTo>
                      <a:pt x="535371" y="396665"/>
                      <a:pt x="535371" y="396665"/>
                      <a:pt x="535371" y="396665"/>
                    </a:cubicBezTo>
                    <a:lnTo>
                      <a:pt x="535371" y="0"/>
                    </a:lnTo>
                    <a:cubicBezTo>
                      <a:pt x="535371" y="0"/>
                      <a:pt x="535371" y="0"/>
                      <a:pt x="535371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8" name="Freeform: Shape 12">
                <a:extLst>
                  <a:ext uri="{FF2B5EF4-FFF2-40B4-BE49-F238E27FC236}">
                    <a16:creationId xmlns:a16="http://schemas.microsoft.com/office/drawing/2014/main" id="{1E5C6749-D729-B24B-B161-36418993C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83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9" name="Freeform: Shape 13">
                <a:extLst>
                  <a:ext uri="{FF2B5EF4-FFF2-40B4-BE49-F238E27FC236}">
                    <a16:creationId xmlns:a16="http://schemas.microsoft.com/office/drawing/2014/main" id="{92D81657-6104-F2FC-59BF-D745418EE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791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0" name="Freeform: Shape 14">
                <a:extLst>
                  <a:ext uri="{FF2B5EF4-FFF2-40B4-BE49-F238E27FC236}">
                    <a16:creationId xmlns:a16="http://schemas.microsoft.com/office/drawing/2014/main" id="{7C97DBF2-F92B-1D8F-EB67-0AC81DDD97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1442282"/>
                <a:ext cx="535497" cy="1005138"/>
              </a:xfrm>
              <a:custGeom>
                <a:avLst/>
                <a:gdLst>
                  <a:gd name="T0" fmla="*/ 0 w 535497"/>
                  <a:gd name="T1" fmla="*/ 0 h 1005138"/>
                  <a:gd name="T2" fmla="*/ 0 w 535497"/>
                  <a:gd name="T3" fmla="*/ 1005139 h 1005138"/>
                  <a:gd name="T4" fmla="*/ 377340 w 535497"/>
                  <a:gd name="T5" fmla="*/ 756079 h 1005138"/>
                  <a:gd name="T6" fmla="*/ 535498 w 535497"/>
                  <a:gd name="T7" fmla="*/ 462394 h 1005138"/>
                  <a:gd name="T8" fmla="*/ 535498 w 535497"/>
                  <a:gd name="T9" fmla="*/ 66238 h 1005138"/>
                  <a:gd name="T10" fmla="*/ 127 w 535497"/>
                  <a:gd name="T11" fmla="*/ 0 h 1005138"/>
                  <a:gd name="T12" fmla="*/ 0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0" y="0"/>
                    </a:moveTo>
                    <a:lnTo>
                      <a:pt x="0" y="1005139"/>
                    </a:lnTo>
                    <a:lnTo>
                      <a:pt x="377340" y="756079"/>
                    </a:lnTo>
                    <a:cubicBezTo>
                      <a:pt x="476125" y="690985"/>
                      <a:pt x="535498" y="580631"/>
                      <a:pt x="535498" y="462394"/>
                    </a:cubicBezTo>
                    <a:lnTo>
                      <a:pt x="535498" y="66238"/>
                    </a:lnTo>
                    <a:cubicBezTo>
                      <a:pt x="374925" y="23902"/>
                      <a:pt x="192993" y="0"/>
                      <a:pt x="1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1" name="Freeform: Shape 15">
                <a:extLst>
                  <a:ext uri="{FF2B5EF4-FFF2-40B4-BE49-F238E27FC236}">
                    <a16:creationId xmlns:a16="http://schemas.microsoft.com/office/drawing/2014/main" id="{CFB66B2E-07F8-A97E-9A0C-F58FD727B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729" y="1045617"/>
                <a:ext cx="535465" cy="462903"/>
              </a:xfrm>
              <a:custGeom>
                <a:avLst/>
                <a:gdLst>
                  <a:gd name="T0" fmla="*/ 95 w 535465"/>
                  <a:gd name="T1" fmla="*/ 0 h 462903"/>
                  <a:gd name="T2" fmla="*/ 535466 w 535465"/>
                  <a:gd name="T3" fmla="*/ 66238 h 462903"/>
                  <a:gd name="T4" fmla="*/ 535466 w 535465"/>
                  <a:gd name="T5" fmla="*/ 462394 h 462903"/>
                  <a:gd name="T6" fmla="*/ 535466 w 535465"/>
                  <a:gd name="T7" fmla="*/ 462903 h 462903"/>
                  <a:gd name="T8" fmla="*/ 222 w 535465"/>
                  <a:gd name="T9" fmla="*/ 396665 h 462903"/>
                  <a:gd name="T10" fmla="*/ 95 w 535465"/>
                  <a:gd name="T11" fmla="*/ 396665 h 462903"/>
                  <a:gd name="T12" fmla="*/ 95 w 535465"/>
                  <a:gd name="T13" fmla="*/ 0 h 462903"/>
                  <a:gd name="T14" fmla="*/ 95 w 535465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465" h="462903">
                    <a:moveTo>
                      <a:pt x="95" y="0"/>
                    </a:moveTo>
                    <a:cubicBezTo>
                      <a:pt x="192834" y="0"/>
                      <a:pt x="374893" y="23902"/>
                      <a:pt x="535466" y="66238"/>
                    </a:cubicBezTo>
                    <a:lnTo>
                      <a:pt x="535466" y="462394"/>
                    </a:lnTo>
                    <a:cubicBezTo>
                      <a:pt x="535466" y="462522"/>
                      <a:pt x="535466" y="462649"/>
                      <a:pt x="535466" y="462903"/>
                    </a:cubicBezTo>
                    <a:cubicBezTo>
                      <a:pt x="374893" y="420567"/>
                      <a:pt x="192961" y="396665"/>
                      <a:pt x="222" y="396665"/>
                    </a:cubicBezTo>
                    <a:cubicBezTo>
                      <a:pt x="95" y="396665"/>
                      <a:pt x="95" y="396665"/>
                      <a:pt x="95" y="396665"/>
                    </a:cubicBezTo>
                    <a:lnTo>
                      <a:pt x="95" y="0"/>
                    </a:lnTo>
                    <a:cubicBezTo>
                      <a:pt x="-32" y="0"/>
                      <a:pt x="-32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2" name="Freeform: Shape 16">
                <a:extLst>
                  <a:ext uri="{FF2B5EF4-FFF2-40B4-BE49-F238E27FC236}">
                    <a16:creationId xmlns:a16="http://schemas.microsoft.com/office/drawing/2014/main" id="{9ECCD594-D865-8BC3-5372-81368EABE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680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3" name="Freeform: Shape 17">
                <a:extLst>
                  <a:ext uri="{FF2B5EF4-FFF2-40B4-BE49-F238E27FC236}">
                    <a16:creationId xmlns:a16="http://schemas.microsoft.com/office/drawing/2014/main" id="{B367BBD9-FED5-4AD2-7C0E-B2CF35CCC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554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4" name="Freeform: Shape 18">
                <a:extLst>
                  <a:ext uri="{FF2B5EF4-FFF2-40B4-BE49-F238E27FC236}">
                    <a16:creationId xmlns:a16="http://schemas.microsoft.com/office/drawing/2014/main" id="{4211D18C-7A6E-0311-6C3A-9B95676DB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45" y="1610102"/>
                <a:ext cx="281479" cy="504730"/>
              </a:xfrm>
              <a:custGeom>
                <a:avLst/>
                <a:gdLst>
                  <a:gd name="T0" fmla="*/ 281352 w 281479"/>
                  <a:gd name="T1" fmla="*/ 70688 h 504730"/>
                  <a:gd name="T2" fmla="*/ 152691 w 281479"/>
                  <a:gd name="T3" fmla="*/ 0 h 504730"/>
                  <a:gd name="T4" fmla="*/ 0 w 281479"/>
                  <a:gd name="T5" fmla="*/ 152691 h 504730"/>
                  <a:gd name="T6" fmla="*/ 281480 w 281479"/>
                  <a:gd name="T7" fmla="*/ 504731 h 504730"/>
                  <a:gd name="T8" fmla="*/ 28148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281352" y="70688"/>
                    </a:moveTo>
                    <a:cubicBezTo>
                      <a:pt x="254272" y="28224"/>
                      <a:pt x="206723" y="0"/>
                      <a:pt x="152691" y="0"/>
                    </a:cubicBezTo>
                    <a:cubicBezTo>
                      <a:pt x="68272" y="0"/>
                      <a:pt x="0" y="68399"/>
                      <a:pt x="0" y="152691"/>
                    </a:cubicBezTo>
                    <a:cubicBezTo>
                      <a:pt x="0" y="350896"/>
                      <a:pt x="281480" y="504731"/>
                      <a:pt x="281480" y="504731"/>
                    </a:cubicBezTo>
                    <a:lnTo>
                      <a:pt x="281480" y="70688"/>
                    </a:lnTo>
                    <a:lnTo>
                      <a:pt x="281352" y="70688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5" name="Freeform: Shape 19">
                <a:extLst>
                  <a:ext uri="{FF2B5EF4-FFF2-40B4-BE49-F238E27FC236}">
                    <a16:creationId xmlns:a16="http://schemas.microsoft.com/office/drawing/2014/main" id="{3AD44444-3A8D-BBED-59FB-552B395AAF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70" y="1610102"/>
                <a:ext cx="281479" cy="504730"/>
              </a:xfrm>
              <a:custGeom>
                <a:avLst/>
                <a:gdLst>
                  <a:gd name="T0" fmla="*/ 127 w 281479"/>
                  <a:gd name="T1" fmla="*/ 70688 h 504730"/>
                  <a:gd name="T2" fmla="*/ 128789 w 281479"/>
                  <a:gd name="T3" fmla="*/ 0 h 504730"/>
                  <a:gd name="T4" fmla="*/ 281480 w 281479"/>
                  <a:gd name="T5" fmla="*/ 152691 h 504730"/>
                  <a:gd name="T6" fmla="*/ 0 w 281479"/>
                  <a:gd name="T7" fmla="*/ 504731 h 504730"/>
                  <a:gd name="T8" fmla="*/ 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127" y="70688"/>
                    </a:moveTo>
                    <a:cubicBezTo>
                      <a:pt x="27207" y="28224"/>
                      <a:pt x="74756" y="0"/>
                      <a:pt x="128789" y="0"/>
                    </a:cubicBezTo>
                    <a:cubicBezTo>
                      <a:pt x="213207" y="0"/>
                      <a:pt x="281480" y="68399"/>
                      <a:pt x="281480" y="152691"/>
                    </a:cubicBezTo>
                    <a:cubicBezTo>
                      <a:pt x="281480" y="350896"/>
                      <a:pt x="0" y="504731"/>
                      <a:pt x="0" y="504731"/>
                    </a:cubicBezTo>
                    <a:lnTo>
                      <a:pt x="0" y="70688"/>
                    </a:lnTo>
                    <a:lnTo>
                      <a:pt x="127" y="70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6" name="Freeform: Shape 20">
                <a:extLst>
                  <a:ext uri="{FF2B5EF4-FFF2-40B4-BE49-F238E27FC236}">
                    <a16:creationId xmlns:a16="http://schemas.microsoft.com/office/drawing/2014/main" id="{2DF2F821-DBDD-BBF6-A50E-C3D5D7712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770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7" name="Freeform: Shape 21">
                <a:extLst>
                  <a:ext uri="{FF2B5EF4-FFF2-40B4-BE49-F238E27FC236}">
                    <a16:creationId xmlns:a16="http://schemas.microsoft.com/office/drawing/2014/main" id="{A6F880F3-5FC0-83F2-5FF9-0E470106E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</p:grpSp>
      <p:grpSp>
        <p:nvGrpSpPr>
          <p:cNvPr id="53" name="Graphic 11">
            <a:extLst>
              <a:ext uri="{FF2B5EF4-FFF2-40B4-BE49-F238E27FC236}">
                <a16:creationId xmlns:a16="http://schemas.microsoft.com/office/drawing/2014/main" id="{5737F899-BC38-BC2F-8486-9970DFB833B6}"/>
              </a:ext>
            </a:extLst>
          </p:cNvPr>
          <p:cNvGrpSpPr>
            <a:grpSpLocks/>
          </p:cNvGrpSpPr>
          <p:nvPr/>
        </p:nvGrpSpPr>
        <p:grpSpPr bwMode="auto">
          <a:xfrm>
            <a:off x="1221044" y="6650466"/>
            <a:ext cx="1249086" cy="2652034"/>
            <a:chOff x="3940200" y="9064800"/>
            <a:chExt cx="4030179" cy="3614123"/>
          </a:xfrm>
        </p:grpSpPr>
        <p:sp>
          <p:nvSpPr>
            <p:cNvPr id="54" name="Freeform: Shape 58">
              <a:extLst>
                <a:ext uri="{FF2B5EF4-FFF2-40B4-BE49-F238E27FC236}">
                  <a16:creationId xmlns:a16="http://schemas.microsoft.com/office/drawing/2014/main" id="{F353D412-D8A4-F740-FAEB-6F8D11597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200" y="9064800"/>
              <a:ext cx="2015089" cy="3614123"/>
            </a:xfrm>
            <a:custGeom>
              <a:avLst/>
              <a:gdLst>
                <a:gd name="T0" fmla="*/ 2015090 w 2015089"/>
                <a:gd name="T1" fmla="*/ 506409 h 3614123"/>
                <a:gd name="T2" fmla="*/ 1093514 w 2015089"/>
                <a:gd name="T3" fmla="*/ 0 h 3614123"/>
                <a:gd name="T4" fmla="*/ 0 w 2015089"/>
                <a:gd name="T5" fmla="*/ 1093514 h 3614123"/>
                <a:gd name="T6" fmla="*/ 2015090 w 2015089"/>
                <a:gd name="T7" fmla="*/ 3614123 h 3614123"/>
                <a:gd name="T8" fmla="*/ 201509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2015090" y="506409"/>
                  </a:moveTo>
                  <a:cubicBezTo>
                    <a:pt x="1820913" y="202182"/>
                    <a:pt x="1481231" y="0"/>
                    <a:pt x="1093514" y="0"/>
                  </a:cubicBezTo>
                  <a:cubicBezTo>
                    <a:pt x="489635" y="0"/>
                    <a:pt x="0" y="489635"/>
                    <a:pt x="0" y="1093514"/>
                  </a:cubicBezTo>
                  <a:cubicBezTo>
                    <a:pt x="0" y="2512985"/>
                    <a:pt x="2015090" y="3614123"/>
                    <a:pt x="2015090" y="3614123"/>
                  </a:cubicBezTo>
                  <a:lnTo>
                    <a:pt x="2015090" y="5064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55" name="Freeform: Shape 59">
              <a:extLst>
                <a:ext uri="{FF2B5EF4-FFF2-40B4-BE49-F238E27FC236}">
                  <a16:creationId xmlns:a16="http://schemas.microsoft.com/office/drawing/2014/main" id="{64FB88FB-B9F6-0EA9-80E2-C4F1C842B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289" y="9064800"/>
              <a:ext cx="2015089" cy="3614123"/>
            </a:xfrm>
            <a:custGeom>
              <a:avLst/>
              <a:gdLst>
                <a:gd name="T0" fmla="*/ 0 w 2015089"/>
                <a:gd name="T1" fmla="*/ 506409 h 3614123"/>
                <a:gd name="T2" fmla="*/ 921576 w 2015089"/>
                <a:gd name="T3" fmla="*/ 0 h 3614123"/>
                <a:gd name="T4" fmla="*/ 2015090 w 2015089"/>
                <a:gd name="T5" fmla="*/ 1093514 h 3614123"/>
                <a:gd name="T6" fmla="*/ 0 w 2015089"/>
                <a:gd name="T7" fmla="*/ 3614123 h 3614123"/>
                <a:gd name="T8" fmla="*/ 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0" y="506409"/>
                  </a:moveTo>
                  <a:cubicBezTo>
                    <a:pt x="194176" y="202182"/>
                    <a:pt x="533858" y="0"/>
                    <a:pt x="921576" y="0"/>
                  </a:cubicBezTo>
                  <a:cubicBezTo>
                    <a:pt x="1525454" y="0"/>
                    <a:pt x="2015090" y="489635"/>
                    <a:pt x="2015090" y="1093514"/>
                  </a:cubicBezTo>
                  <a:cubicBezTo>
                    <a:pt x="2015090" y="2512985"/>
                    <a:pt x="0" y="3614123"/>
                    <a:pt x="0" y="3614123"/>
                  </a:cubicBezTo>
                  <a:lnTo>
                    <a:pt x="0" y="506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56" name="TextBox 60">
            <a:extLst>
              <a:ext uri="{FF2B5EF4-FFF2-40B4-BE49-F238E27FC236}">
                <a16:creationId xmlns:a16="http://schemas.microsoft.com/office/drawing/2014/main" id="{E4695DA9-9786-4239-6FE4-3DF78C49BFE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57" name="TextBox 61">
            <a:extLst>
              <a:ext uri="{FF2B5EF4-FFF2-40B4-BE49-F238E27FC236}">
                <a16:creationId xmlns:a16="http://schemas.microsoft.com/office/drawing/2014/main" id="{31786604-4E80-912B-52D9-E89708227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7183900"/>
            <a:ext cx="2330413" cy="51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727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8" name="TextBox 62">
            <a:extLst>
              <a:ext uri="{FF2B5EF4-FFF2-40B4-BE49-F238E27FC236}">
                <a16:creationId xmlns:a16="http://schemas.microsoft.com/office/drawing/2014/main" id="{066EFEAC-7388-A44B-EBF4-F33D5FDE4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8338124"/>
            <a:ext cx="3361818" cy="49911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E-mail: directie.generala@insp.gov.ro</a:t>
            </a:r>
          </a:p>
        </p:txBody>
      </p:sp>
    </p:spTree>
    <p:extLst>
      <p:ext uri="{BB962C8B-B14F-4D97-AF65-F5344CB8AC3E}">
        <p14:creationId xmlns:p14="http://schemas.microsoft.com/office/powerpoint/2010/main" val="1417119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MRMC Tit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7AD80-900E-6D4B-4778-ECAA0763F3EA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9C6E278F-9BB5-1363-06DD-E5F916AAABF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2768185F-624B-EFE2-7336-C1E25E178417}"/>
              </a:ext>
            </a:extLst>
          </p:cNvPr>
          <p:cNvGrpSpPr/>
          <p:nvPr/>
        </p:nvGrpSpPr>
        <p:grpSpPr>
          <a:xfrm>
            <a:off x="342496" y="853114"/>
            <a:ext cx="1159582" cy="112761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EC731D9C-7AA3-7147-E94B-4B741D6B7FAA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9130A2C0-EC4F-ACFE-3EA9-91FFE7A3402C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0270560-3037-7DBD-5CEF-BF915EB5974C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E77C588-99C6-EA4E-A3C3-2F28D40892D9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586746B-BDE9-018A-39C4-57046831D3CD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7A8F4460-34FD-5BE4-E47B-87B831E2B233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A29D0BC-4C8A-E0F1-ECD2-6E3BF8F35C68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911D92B-1EFD-DBDE-D4A2-8074338FD10C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9DABE82-BD3C-4F17-4355-FDAAE2640903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5EB2AF36-FF85-EEA8-1B75-0D9E388667FB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3C8966C-C169-26C7-DAF7-F1697A8780A9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BF651C2-86C2-D720-F622-5A1DFA0601D3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C048DB3-1BC7-45AF-8A5A-841871D6D9E7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97DD584-AA29-8A37-F7E8-682BD6553C4F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730DED5-94BB-7F4A-A9DA-E67B5AAAA757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C85000C-5CB5-1DA6-83ED-E768A4AA8E92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E24E169-47F4-6900-860A-17F346D5DEB7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78F73E9F-8F03-0573-6070-D4052C8F10A1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6AEC902-64A8-F724-2A5A-F62691912E30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364E8D9-03EB-D913-2E1A-80237AFB3201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47E68B1-B3F6-3B03-0610-B0551203380B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24D61FA-1AB7-B214-F4CE-833202FE9D48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781EE02-D546-B4CA-6BF7-E211F366AEC1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644B47AA-8FC8-BB85-D21A-6DE44791C296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8A93238E-8A65-9259-1400-3F794F50D0BB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6A5696F-B52C-DDD2-022A-3D12CC49B470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E386927-AB79-8279-D367-F5A122F5EFB2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C4A471E8-610B-9C53-6138-90FFDB066EFA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9F0D9AE7-7215-0B72-1E67-D2F8873C861D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810EA590-EA34-7E9B-81A5-55BF613AAF6F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941A87B1-47E0-B16D-C678-34B9BA6E3879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D1EE43F-372C-D34F-2534-D652699CA607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C64E0A3-F2CE-72FE-8A8E-49313FE7F881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9036222-3B3F-675C-2401-3DB8700F166F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FDD2AC6E-CB5D-4729-C5C4-266D78AAC6BB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CC0FF77-3A1F-E18A-F882-3C410E388722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9C99F37A-72AA-7E98-9519-607836A8F29F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FC6A6D6A-9D3D-7DB4-FFAC-B9817F512925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1F16CDFD-CEC8-27FF-F45C-DE3037F3BAD1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F3871EF7-D564-BD6F-C38F-F663F2609E9D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5453A34D-175A-4D8C-A905-83450D5DC9D7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0EB8BF78-7959-04FF-3BBE-53AD714E1AA6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2C27E7D3-2E90-B475-4FCB-3565C3890604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7">
            <a:extLst>
              <a:ext uri="{FF2B5EF4-FFF2-40B4-BE49-F238E27FC236}">
                <a16:creationId xmlns:a16="http://schemas.microsoft.com/office/drawing/2014/main" id="{1420CDBD-4C54-F901-A8B6-A20FA20E89E2}"/>
              </a:ext>
            </a:extLst>
          </p:cNvPr>
          <p:cNvGrpSpPr/>
          <p:nvPr/>
        </p:nvGrpSpPr>
        <p:grpSpPr>
          <a:xfrm>
            <a:off x="5961900" y="1022153"/>
            <a:ext cx="1252744" cy="739856"/>
            <a:chOff x="19238400" y="1393200"/>
            <a:chExt cx="4042467" cy="1008429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1DDF77D-A003-A5EF-4A14-51EA1DC6AA1C}"/>
                </a:ext>
              </a:extLst>
            </p:cNvPr>
            <p:cNvSpPr/>
            <p:nvPr/>
          </p:nvSpPr>
          <p:spPr>
            <a:xfrm>
              <a:off x="19247152" y="1415398"/>
              <a:ext cx="190396" cy="248365"/>
            </a:xfrm>
            <a:custGeom>
              <a:avLst/>
              <a:gdLst>
                <a:gd name="connsiteX0" fmla="*/ 51373 w 190396"/>
                <a:gd name="connsiteY0" fmla="*/ 232890 h 248365"/>
                <a:gd name="connsiteX1" fmla="*/ 13065 w 190396"/>
                <a:gd name="connsiteY1" fmla="*/ 189382 h 248365"/>
                <a:gd name="connsiteX2" fmla="*/ 0 w 190396"/>
                <a:gd name="connsiteY2" fmla="*/ 123548 h 248365"/>
                <a:gd name="connsiteX3" fmla="*/ 15348 w 190396"/>
                <a:gd name="connsiteY3" fmla="*/ 58984 h 248365"/>
                <a:gd name="connsiteX4" fmla="*/ 57335 w 190396"/>
                <a:gd name="connsiteY4" fmla="*/ 15475 h 248365"/>
                <a:gd name="connsiteX5" fmla="*/ 117333 w 190396"/>
                <a:gd name="connsiteY5" fmla="*/ 0 h 248365"/>
                <a:gd name="connsiteX6" fmla="*/ 177585 w 190396"/>
                <a:gd name="connsiteY6" fmla="*/ 7864 h 248365"/>
                <a:gd name="connsiteX7" fmla="*/ 188367 w 190396"/>
                <a:gd name="connsiteY7" fmla="*/ 9767 h 248365"/>
                <a:gd name="connsiteX8" fmla="*/ 185069 w 190396"/>
                <a:gd name="connsiteY8" fmla="*/ 68370 h 248365"/>
                <a:gd name="connsiteX9" fmla="*/ 163251 w 190396"/>
                <a:gd name="connsiteY9" fmla="*/ 68370 h 248365"/>
                <a:gd name="connsiteX10" fmla="*/ 155133 w 190396"/>
                <a:gd name="connsiteY10" fmla="*/ 27018 h 248365"/>
                <a:gd name="connsiteX11" fmla="*/ 139277 w 190396"/>
                <a:gd name="connsiteY11" fmla="*/ 20295 h 248365"/>
                <a:gd name="connsiteX12" fmla="*/ 111752 w 190396"/>
                <a:gd name="connsiteY12" fmla="*/ 17505 h 248365"/>
                <a:gd name="connsiteX13" fmla="*/ 74586 w 190396"/>
                <a:gd name="connsiteY13" fmla="*/ 29428 h 248365"/>
                <a:gd name="connsiteX14" fmla="*/ 49090 w 190396"/>
                <a:gd name="connsiteY14" fmla="*/ 64438 h 248365"/>
                <a:gd name="connsiteX15" fmla="*/ 39830 w 190396"/>
                <a:gd name="connsiteY15" fmla="*/ 119870 h 248365"/>
                <a:gd name="connsiteX16" fmla="*/ 47948 w 190396"/>
                <a:gd name="connsiteY16" fmla="*/ 175556 h 248365"/>
                <a:gd name="connsiteX17" fmla="*/ 72683 w 190396"/>
                <a:gd name="connsiteY17" fmla="*/ 215512 h 248365"/>
                <a:gd name="connsiteX18" fmla="*/ 113781 w 190396"/>
                <a:gd name="connsiteY18" fmla="*/ 230353 h 248365"/>
                <a:gd name="connsiteX19" fmla="*/ 140292 w 190396"/>
                <a:gd name="connsiteY19" fmla="*/ 227436 h 248365"/>
                <a:gd name="connsiteX20" fmla="*/ 156148 w 190396"/>
                <a:gd name="connsiteY20" fmla="*/ 218937 h 248365"/>
                <a:gd name="connsiteX21" fmla="*/ 169847 w 190396"/>
                <a:gd name="connsiteY21" fmla="*/ 186972 h 248365"/>
                <a:gd name="connsiteX22" fmla="*/ 190396 w 190396"/>
                <a:gd name="connsiteY22" fmla="*/ 189635 h 248365"/>
                <a:gd name="connsiteX23" fmla="*/ 182532 w 190396"/>
                <a:gd name="connsiteY23" fmla="*/ 235934 h 248365"/>
                <a:gd name="connsiteX24" fmla="*/ 162363 w 190396"/>
                <a:gd name="connsiteY24" fmla="*/ 240501 h 248365"/>
                <a:gd name="connsiteX25" fmla="*/ 139658 w 190396"/>
                <a:gd name="connsiteY25" fmla="*/ 246209 h 248365"/>
                <a:gd name="connsiteX26" fmla="*/ 112386 w 190396"/>
                <a:gd name="connsiteY26" fmla="*/ 248365 h 248365"/>
                <a:gd name="connsiteX27" fmla="*/ 51373 w 190396"/>
                <a:gd name="connsiteY27" fmla="*/ 232890 h 2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396" h="248365">
                  <a:moveTo>
                    <a:pt x="51373" y="232890"/>
                  </a:moveTo>
                  <a:cubicBezTo>
                    <a:pt x="34502" y="222616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5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5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9" y="17505"/>
                    <a:pt x="85494" y="21437"/>
                    <a:pt x="74586" y="29428"/>
                  </a:cubicBezTo>
                  <a:cubicBezTo>
                    <a:pt x="63804" y="37420"/>
                    <a:pt x="55305" y="49090"/>
                    <a:pt x="49090" y="64438"/>
                  </a:cubicBezTo>
                  <a:cubicBezTo>
                    <a:pt x="42874" y="79913"/>
                    <a:pt x="39830" y="98433"/>
                    <a:pt x="39830" y="119870"/>
                  </a:cubicBezTo>
                  <a:cubicBezTo>
                    <a:pt x="39830" y="140292"/>
                    <a:pt x="42494" y="158812"/>
                    <a:pt x="47948" y="175556"/>
                  </a:cubicBezTo>
                  <a:cubicBezTo>
                    <a:pt x="53402" y="192299"/>
                    <a:pt x="61647" y="205618"/>
                    <a:pt x="72683" y="215512"/>
                  </a:cubicBezTo>
                  <a:cubicBezTo>
                    <a:pt x="83719" y="225406"/>
                    <a:pt x="97418" y="230353"/>
                    <a:pt x="113781" y="230353"/>
                  </a:cubicBezTo>
                  <a:cubicBezTo>
                    <a:pt x="125324" y="230353"/>
                    <a:pt x="134203" y="229338"/>
                    <a:pt x="140292" y="227436"/>
                  </a:cubicBezTo>
                  <a:cubicBezTo>
                    <a:pt x="146381" y="225533"/>
                    <a:pt x="151708" y="222616"/>
                    <a:pt x="156148" y="218937"/>
                  </a:cubicBezTo>
                  <a:lnTo>
                    <a:pt x="169847" y="186972"/>
                  </a:lnTo>
                  <a:lnTo>
                    <a:pt x="190396" y="189635"/>
                  </a:lnTo>
                  <a:lnTo>
                    <a:pt x="182532" y="235934"/>
                  </a:lnTo>
                  <a:cubicBezTo>
                    <a:pt x="177966" y="236188"/>
                    <a:pt x="171243" y="237710"/>
                    <a:pt x="162363" y="240501"/>
                  </a:cubicBezTo>
                  <a:cubicBezTo>
                    <a:pt x="154499" y="242911"/>
                    <a:pt x="147015" y="244814"/>
                    <a:pt x="139658" y="246209"/>
                  </a:cubicBezTo>
                  <a:cubicBezTo>
                    <a:pt x="132301" y="247604"/>
                    <a:pt x="123295" y="248365"/>
                    <a:pt x="112386" y="248365"/>
                  </a:cubicBezTo>
                  <a:cubicBezTo>
                    <a:pt x="88539" y="248365"/>
                    <a:pt x="68243" y="243165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4ADFEFD-BE5A-F04F-2C3A-2A84E83A76AC}"/>
                </a:ext>
              </a:extLst>
            </p:cNvPr>
            <p:cNvSpPr/>
            <p:nvPr/>
          </p:nvSpPr>
          <p:spPr>
            <a:xfrm>
              <a:off x="19463298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5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5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1D9515C-833F-BDDD-5678-C252EE76D6C0}"/>
                </a:ext>
              </a:extLst>
            </p:cNvPr>
            <p:cNvSpPr/>
            <p:nvPr/>
          </p:nvSpPr>
          <p:spPr>
            <a:xfrm>
              <a:off x="19637331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715 w 196865"/>
                <a:gd name="connsiteY24" fmla="*/ 42747 h 185195"/>
                <a:gd name="connsiteX25" fmla="*/ 57715 w 196865"/>
                <a:gd name="connsiteY25" fmla="*/ 166296 h 185195"/>
                <a:gd name="connsiteX26" fmla="*/ 79913 w 196865"/>
                <a:gd name="connsiteY26" fmla="*/ 169213 h 185195"/>
                <a:gd name="connsiteX27" fmla="*/ 79913 w 196865"/>
                <a:gd name="connsiteY27" fmla="*/ 185196 h 185195"/>
                <a:gd name="connsiteX28" fmla="*/ 3044 w 196865"/>
                <a:gd name="connsiteY28" fmla="*/ 185196 h 185195"/>
                <a:gd name="connsiteX29" fmla="*/ 3044 w 196865"/>
                <a:gd name="connsiteY29" fmla="*/ 169213 h 185195"/>
                <a:gd name="connsiteX30" fmla="*/ 23593 w 196865"/>
                <a:gd name="connsiteY30" fmla="*/ 166296 h 185195"/>
                <a:gd name="connsiteX31" fmla="*/ 23593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715" y="42747"/>
                  </a:cubicBezTo>
                  <a:lnTo>
                    <a:pt x="57715" y="166296"/>
                  </a:lnTo>
                  <a:lnTo>
                    <a:pt x="79913" y="169213"/>
                  </a:lnTo>
                  <a:lnTo>
                    <a:pt x="79913" y="185196"/>
                  </a:lnTo>
                  <a:lnTo>
                    <a:pt x="3044" y="185196"/>
                  </a:lnTo>
                  <a:lnTo>
                    <a:pt x="3044" y="169213"/>
                  </a:lnTo>
                  <a:lnTo>
                    <a:pt x="23593" y="166296"/>
                  </a:lnTo>
                  <a:lnTo>
                    <a:pt x="23593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7A169C1-D241-671B-439E-A6699786921B}"/>
                </a:ext>
              </a:extLst>
            </p:cNvPr>
            <p:cNvSpPr/>
            <p:nvPr/>
          </p:nvSpPr>
          <p:spPr>
            <a:xfrm>
              <a:off x="19853097" y="1432395"/>
              <a:ext cx="117332" cy="231367"/>
            </a:xfrm>
            <a:custGeom>
              <a:avLst/>
              <a:gdLst>
                <a:gd name="connsiteX0" fmla="*/ 32600 w 117332"/>
                <a:gd name="connsiteY0" fmla="*/ 222489 h 231367"/>
                <a:gd name="connsiteX1" fmla="*/ 23467 w 117332"/>
                <a:gd name="connsiteY1" fmla="*/ 193441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1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489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4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1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7" y="229465"/>
                    <a:pt x="69892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FD9EEA6-643E-74B4-655C-3BF3367EB794}"/>
                </a:ext>
              </a:extLst>
            </p:cNvPr>
            <p:cNvSpPr/>
            <p:nvPr/>
          </p:nvSpPr>
          <p:spPr>
            <a:xfrm>
              <a:off x="19990852" y="1474254"/>
              <a:ext cx="127226" cy="185830"/>
            </a:xfrm>
            <a:custGeom>
              <a:avLst/>
              <a:gdLst>
                <a:gd name="connsiteX0" fmla="*/ 127 w 127226"/>
                <a:gd name="connsiteY0" fmla="*/ 169974 h 185830"/>
                <a:gd name="connsiteX1" fmla="*/ 24608 w 127226"/>
                <a:gd name="connsiteY1" fmla="*/ 168072 h 185830"/>
                <a:gd name="connsiteX2" fmla="*/ 24608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974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127" y="169974"/>
                  </a:moveTo>
                  <a:lnTo>
                    <a:pt x="24608" y="168072"/>
                  </a:lnTo>
                  <a:lnTo>
                    <a:pt x="24608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97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551401D-D03D-96B0-0B40-5B8AEC19F154}"/>
                </a:ext>
              </a:extLst>
            </p:cNvPr>
            <p:cNvSpPr/>
            <p:nvPr/>
          </p:nvSpPr>
          <p:spPr>
            <a:xfrm>
              <a:off x="20136599" y="1475396"/>
              <a:ext cx="183166" cy="188366"/>
            </a:xfrm>
            <a:custGeom>
              <a:avLst/>
              <a:gdLst>
                <a:gd name="connsiteX0" fmla="*/ 137755 w 183166"/>
                <a:gd name="connsiteY0" fmla="*/ 184054 h 188366"/>
                <a:gd name="connsiteX1" fmla="*/ 133316 w 183166"/>
                <a:gd name="connsiteY1" fmla="*/ 172384 h 188366"/>
                <a:gd name="connsiteX2" fmla="*/ 133316 w 183166"/>
                <a:gd name="connsiteY2" fmla="*/ 161349 h 188366"/>
                <a:gd name="connsiteX3" fmla="*/ 106424 w 183166"/>
                <a:gd name="connsiteY3" fmla="*/ 180249 h 188366"/>
                <a:gd name="connsiteX4" fmla="*/ 73951 w 183166"/>
                <a:gd name="connsiteY4" fmla="*/ 188367 h 188366"/>
                <a:gd name="connsiteX5" fmla="*/ 30951 w 183166"/>
                <a:gd name="connsiteY5" fmla="*/ 172131 h 188366"/>
                <a:gd name="connsiteX6" fmla="*/ 18266 w 183166"/>
                <a:gd name="connsiteY6" fmla="*/ 118348 h 188366"/>
                <a:gd name="connsiteX7" fmla="*/ 18266 w 183166"/>
                <a:gd name="connsiteY7" fmla="*/ 23720 h 188366"/>
                <a:gd name="connsiteX8" fmla="*/ 0 w 183166"/>
                <a:gd name="connsiteY8" fmla="*/ 18520 h 188366"/>
                <a:gd name="connsiteX9" fmla="*/ 0 w 183166"/>
                <a:gd name="connsiteY9" fmla="*/ 4186 h 188366"/>
                <a:gd name="connsiteX10" fmla="*/ 45665 w 183166"/>
                <a:gd name="connsiteY10" fmla="*/ 0 h 188366"/>
                <a:gd name="connsiteX11" fmla="*/ 46045 w 183166"/>
                <a:gd name="connsiteY11" fmla="*/ 0 h 188366"/>
                <a:gd name="connsiteX12" fmla="*/ 52261 w 183166"/>
                <a:gd name="connsiteY12" fmla="*/ 3932 h 188366"/>
                <a:gd name="connsiteX13" fmla="*/ 52261 w 183166"/>
                <a:gd name="connsiteY13" fmla="*/ 115684 h 188366"/>
                <a:gd name="connsiteX14" fmla="*/ 55051 w 183166"/>
                <a:gd name="connsiteY14" fmla="*/ 145239 h 188366"/>
                <a:gd name="connsiteX15" fmla="*/ 64819 w 183166"/>
                <a:gd name="connsiteY15" fmla="*/ 160841 h 188366"/>
                <a:gd name="connsiteX16" fmla="*/ 85241 w 183166"/>
                <a:gd name="connsiteY16" fmla="*/ 165915 h 188366"/>
                <a:gd name="connsiteX17" fmla="*/ 109722 w 183166"/>
                <a:gd name="connsiteY17" fmla="*/ 160334 h 188366"/>
                <a:gd name="connsiteX18" fmla="*/ 129637 w 183166"/>
                <a:gd name="connsiteY18" fmla="*/ 147269 h 188366"/>
                <a:gd name="connsiteX19" fmla="*/ 129637 w 183166"/>
                <a:gd name="connsiteY19" fmla="*/ 23720 h 188366"/>
                <a:gd name="connsiteX20" fmla="*/ 106170 w 183166"/>
                <a:gd name="connsiteY20" fmla="*/ 18520 h 188366"/>
                <a:gd name="connsiteX21" fmla="*/ 106170 w 183166"/>
                <a:gd name="connsiteY21" fmla="*/ 4186 h 188366"/>
                <a:gd name="connsiteX22" fmla="*/ 155767 w 183166"/>
                <a:gd name="connsiteY22" fmla="*/ 0 h 188366"/>
                <a:gd name="connsiteX23" fmla="*/ 156148 w 183166"/>
                <a:gd name="connsiteY23" fmla="*/ 0 h 188366"/>
                <a:gd name="connsiteX24" fmla="*/ 163632 w 183166"/>
                <a:gd name="connsiteY24" fmla="*/ 3932 h 188366"/>
                <a:gd name="connsiteX25" fmla="*/ 163632 w 183166"/>
                <a:gd name="connsiteY25" fmla="*/ 168198 h 188366"/>
                <a:gd name="connsiteX26" fmla="*/ 183166 w 183166"/>
                <a:gd name="connsiteY26" fmla="*/ 168198 h 188366"/>
                <a:gd name="connsiteX27" fmla="*/ 182786 w 183166"/>
                <a:gd name="connsiteY27" fmla="*/ 182913 h 188366"/>
                <a:gd name="connsiteX28" fmla="*/ 166930 w 183166"/>
                <a:gd name="connsiteY28" fmla="*/ 186464 h 188366"/>
                <a:gd name="connsiteX29" fmla="*/ 151455 w 183166"/>
                <a:gd name="connsiteY29" fmla="*/ 187733 h 188366"/>
                <a:gd name="connsiteX30" fmla="*/ 137755 w 183166"/>
                <a:gd name="connsiteY30" fmla="*/ 184054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6">
                  <a:moveTo>
                    <a:pt x="137755" y="184054"/>
                  </a:moveTo>
                  <a:cubicBezTo>
                    <a:pt x="134838" y="181644"/>
                    <a:pt x="133316" y="177712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131"/>
                  </a:cubicBezTo>
                  <a:cubicBezTo>
                    <a:pt x="22452" y="161349"/>
                    <a:pt x="18266" y="143337"/>
                    <a:pt x="18266" y="118348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112" y="187733"/>
                    <a:pt x="140673" y="186464"/>
                    <a:pt x="137755" y="184054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1DCE765-E4F1-700D-496D-0D9F6FE05B02}"/>
                </a:ext>
              </a:extLst>
            </p:cNvPr>
            <p:cNvSpPr/>
            <p:nvPr/>
          </p:nvSpPr>
          <p:spPr>
            <a:xfrm>
              <a:off x="20342851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4F34FB4-000A-EAB8-77F7-D155261B6138}"/>
                </a:ext>
              </a:extLst>
            </p:cNvPr>
            <p:cNvSpPr/>
            <p:nvPr/>
          </p:nvSpPr>
          <p:spPr>
            <a:xfrm>
              <a:off x="20532740" y="1417935"/>
              <a:ext cx="236061" cy="242276"/>
            </a:xfrm>
            <a:custGeom>
              <a:avLst/>
              <a:gdLst>
                <a:gd name="connsiteX0" fmla="*/ 26257 w 236061"/>
                <a:gd name="connsiteY0" fmla="*/ 20295 h 242276"/>
                <a:gd name="connsiteX1" fmla="*/ 127 w 236061"/>
                <a:gd name="connsiteY1" fmla="*/ 16363 h 242276"/>
                <a:gd name="connsiteX2" fmla="*/ 127 w 236061"/>
                <a:gd name="connsiteY2" fmla="*/ 0 h 242276"/>
                <a:gd name="connsiteX3" fmla="*/ 60759 w 236061"/>
                <a:gd name="connsiteY3" fmla="*/ 0 h 242276"/>
                <a:gd name="connsiteX4" fmla="*/ 169340 w 236061"/>
                <a:gd name="connsiteY4" fmla="*/ 159065 h 242276"/>
                <a:gd name="connsiteX5" fmla="*/ 187606 w 236061"/>
                <a:gd name="connsiteY5" fmla="*/ 193568 h 242276"/>
                <a:gd name="connsiteX6" fmla="*/ 187606 w 236061"/>
                <a:gd name="connsiteY6" fmla="*/ 20295 h 242276"/>
                <a:gd name="connsiteX7" fmla="*/ 159192 w 236061"/>
                <a:gd name="connsiteY7" fmla="*/ 16363 h 242276"/>
                <a:gd name="connsiteX8" fmla="*/ 159192 w 236061"/>
                <a:gd name="connsiteY8" fmla="*/ 0 h 242276"/>
                <a:gd name="connsiteX9" fmla="*/ 236061 w 236061"/>
                <a:gd name="connsiteY9" fmla="*/ 0 h 242276"/>
                <a:gd name="connsiteX10" fmla="*/ 236061 w 236061"/>
                <a:gd name="connsiteY10" fmla="*/ 16236 h 242276"/>
                <a:gd name="connsiteX11" fmla="*/ 209931 w 236061"/>
                <a:gd name="connsiteY11" fmla="*/ 20169 h 242276"/>
                <a:gd name="connsiteX12" fmla="*/ 209931 w 236061"/>
                <a:gd name="connsiteY12" fmla="*/ 242150 h 242276"/>
                <a:gd name="connsiteX13" fmla="*/ 184181 w 236061"/>
                <a:gd name="connsiteY13" fmla="*/ 242150 h 242276"/>
                <a:gd name="connsiteX14" fmla="*/ 73317 w 236061"/>
                <a:gd name="connsiteY14" fmla="*/ 79533 h 242276"/>
                <a:gd name="connsiteX15" fmla="*/ 48202 w 236061"/>
                <a:gd name="connsiteY15" fmla="*/ 36532 h 242276"/>
                <a:gd name="connsiteX16" fmla="*/ 48202 w 236061"/>
                <a:gd name="connsiteY16" fmla="*/ 222996 h 242276"/>
                <a:gd name="connsiteX17" fmla="*/ 79152 w 236061"/>
                <a:gd name="connsiteY17" fmla="*/ 226294 h 242276"/>
                <a:gd name="connsiteX18" fmla="*/ 79152 w 236061"/>
                <a:gd name="connsiteY18" fmla="*/ 242277 h 242276"/>
                <a:gd name="connsiteX19" fmla="*/ 0 w 236061"/>
                <a:gd name="connsiteY19" fmla="*/ 242277 h 242276"/>
                <a:gd name="connsiteX20" fmla="*/ 0 w 236061"/>
                <a:gd name="connsiteY20" fmla="*/ 226294 h 242276"/>
                <a:gd name="connsiteX21" fmla="*/ 26130 w 236061"/>
                <a:gd name="connsiteY21" fmla="*/ 222742 h 242276"/>
                <a:gd name="connsiteX22" fmla="*/ 26130 w 236061"/>
                <a:gd name="connsiteY22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61" h="242276">
                  <a:moveTo>
                    <a:pt x="26257" y="20295"/>
                  </a:moveTo>
                  <a:lnTo>
                    <a:pt x="127" y="16363"/>
                  </a:lnTo>
                  <a:lnTo>
                    <a:pt x="127" y="0"/>
                  </a:lnTo>
                  <a:lnTo>
                    <a:pt x="60759" y="0"/>
                  </a:lnTo>
                  <a:lnTo>
                    <a:pt x="169340" y="159065"/>
                  </a:lnTo>
                  <a:lnTo>
                    <a:pt x="187606" y="193568"/>
                  </a:lnTo>
                  <a:lnTo>
                    <a:pt x="187606" y="20295"/>
                  </a:lnTo>
                  <a:lnTo>
                    <a:pt x="159192" y="16363"/>
                  </a:lnTo>
                  <a:lnTo>
                    <a:pt x="159192" y="0"/>
                  </a:lnTo>
                  <a:lnTo>
                    <a:pt x="236061" y="0"/>
                  </a:lnTo>
                  <a:lnTo>
                    <a:pt x="236061" y="16236"/>
                  </a:lnTo>
                  <a:lnTo>
                    <a:pt x="209931" y="20169"/>
                  </a:lnTo>
                  <a:lnTo>
                    <a:pt x="209931" y="242150"/>
                  </a:lnTo>
                  <a:lnTo>
                    <a:pt x="184181" y="242150"/>
                  </a:lnTo>
                  <a:lnTo>
                    <a:pt x="73317" y="79533"/>
                  </a:lnTo>
                  <a:lnTo>
                    <a:pt x="48202" y="36532"/>
                  </a:lnTo>
                  <a:lnTo>
                    <a:pt x="48202" y="222996"/>
                  </a:lnTo>
                  <a:lnTo>
                    <a:pt x="79152" y="226294"/>
                  </a:lnTo>
                  <a:lnTo>
                    <a:pt x="79152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6130" y="222742"/>
                  </a:lnTo>
                  <a:lnTo>
                    <a:pt x="2613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04D53AF-66FA-882B-FE12-4F38CE41F78A}"/>
                </a:ext>
              </a:extLst>
            </p:cNvPr>
            <p:cNvSpPr/>
            <p:nvPr/>
          </p:nvSpPr>
          <p:spPr>
            <a:xfrm>
              <a:off x="20791634" y="1475269"/>
              <a:ext cx="160080" cy="188493"/>
            </a:xfrm>
            <a:custGeom>
              <a:avLst/>
              <a:gdLst>
                <a:gd name="connsiteX0" fmla="*/ 30697 w 160080"/>
                <a:gd name="connsiteY0" fmla="*/ 90822 h 188493"/>
                <a:gd name="connsiteX1" fmla="*/ 108327 w 160080"/>
                <a:gd name="connsiteY1" fmla="*/ 75347 h 188493"/>
                <a:gd name="connsiteX2" fmla="*/ 108327 w 160080"/>
                <a:gd name="connsiteY2" fmla="*/ 66214 h 188493"/>
                <a:gd name="connsiteX3" fmla="*/ 105029 w 160080"/>
                <a:gd name="connsiteY3" fmla="*/ 42113 h 188493"/>
                <a:gd name="connsiteX4" fmla="*/ 93739 w 160080"/>
                <a:gd name="connsiteY4" fmla="*/ 29175 h 188493"/>
                <a:gd name="connsiteX5" fmla="*/ 71034 w 160080"/>
                <a:gd name="connsiteY5" fmla="*/ 25116 h 188493"/>
                <a:gd name="connsiteX6" fmla="*/ 41225 w 160080"/>
                <a:gd name="connsiteY6" fmla="*/ 29809 h 188493"/>
                <a:gd name="connsiteX7" fmla="*/ 14968 w 160080"/>
                <a:gd name="connsiteY7" fmla="*/ 41352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800 w 160080"/>
                <a:gd name="connsiteY14" fmla="*/ 64311 h 188493"/>
                <a:gd name="connsiteX15" fmla="*/ 140800 w 160080"/>
                <a:gd name="connsiteY15" fmla="*/ 168960 h 188493"/>
                <a:gd name="connsiteX16" fmla="*/ 160080 w 160080"/>
                <a:gd name="connsiteY16" fmla="*/ 168960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697 w 160080"/>
                <a:gd name="connsiteY27" fmla="*/ 90822 h 188493"/>
                <a:gd name="connsiteX28" fmla="*/ 88031 w 160080"/>
                <a:gd name="connsiteY28" fmla="*/ 161095 h 188493"/>
                <a:gd name="connsiteX29" fmla="*/ 108200 w 160080"/>
                <a:gd name="connsiteY29" fmla="*/ 148664 h 188493"/>
                <a:gd name="connsiteX30" fmla="*/ 108200 w 160080"/>
                <a:gd name="connsiteY30" fmla="*/ 92598 h 188493"/>
                <a:gd name="connsiteX31" fmla="*/ 54544 w 160080"/>
                <a:gd name="connsiteY31" fmla="*/ 103507 h 188493"/>
                <a:gd name="connsiteX32" fmla="*/ 36405 w 160080"/>
                <a:gd name="connsiteY32" fmla="*/ 132047 h 188493"/>
                <a:gd name="connsiteX33" fmla="*/ 45031 w 160080"/>
                <a:gd name="connsiteY33" fmla="*/ 157924 h 188493"/>
                <a:gd name="connsiteX34" fmla="*/ 68370 w 160080"/>
                <a:gd name="connsiteY34" fmla="*/ 166296 h 188493"/>
                <a:gd name="connsiteX35" fmla="*/ 88031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697" y="90822"/>
                  </a:moveTo>
                  <a:cubicBezTo>
                    <a:pt x="51119" y="81182"/>
                    <a:pt x="76996" y="75981"/>
                    <a:pt x="108327" y="75347"/>
                  </a:cubicBezTo>
                  <a:lnTo>
                    <a:pt x="108327" y="66214"/>
                  </a:lnTo>
                  <a:cubicBezTo>
                    <a:pt x="108327" y="55939"/>
                    <a:pt x="107185" y="47948"/>
                    <a:pt x="105029" y="42113"/>
                  </a:cubicBezTo>
                  <a:cubicBezTo>
                    <a:pt x="102872" y="36278"/>
                    <a:pt x="99067" y="31965"/>
                    <a:pt x="93739" y="29175"/>
                  </a:cubicBezTo>
                  <a:cubicBezTo>
                    <a:pt x="88412" y="26511"/>
                    <a:pt x="80801" y="25116"/>
                    <a:pt x="71034" y="25116"/>
                  </a:cubicBezTo>
                  <a:cubicBezTo>
                    <a:pt x="59998" y="25116"/>
                    <a:pt x="49978" y="26638"/>
                    <a:pt x="41225" y="29809"/>
                  </a:cubicBezTo>
                  <a:cubicBezTo>
                    <a:pt x="32473" y="32980"/>
                    <a:pt x="23720" y="36785"/>
                    <a:pt x="14968" y="41352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90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800" y="48582"/>
                    <a:pt x="140800" y="64311"/>
                  </a:cubicBezTo>
                  <a:lnTo>
                    <a:pt x="140800" y="168960"/>
                  </a:lnTo>
                  <a:lnTo>
                    <a:pt x="160080" y="168960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60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275" y="100462"/>
                    <a:pt x="30697" y="90822"/>
                  </a:cubicBezTo>
                  <a:close/>
                  <a:moveTo>
                    <a:pt x="88031" y="161095"/>
                  </a:moveTo>
                  <a:cubicBezTo>
                    <a:pt x="95389" y="157670"/>
                    <a:pt x="102111" y="153484"/>
                    <a:pt x="108200" y="148664"/>
                  </a:cubicBezTo>
                  <a:lnTo>
                    <a:pt x="108200" y="92598"/>
                  </a:lnTo>
                  <a:cubicBezTo>
                    <a:pt x="84480" y="92598"/>
                    <a:pt x="66594" y="96276"/>
                    <a:pt x="54544" y="103507"/>
                  </a:cubicBezTo>
                  <a:cubicBezTo>
                    <a:pt x="42494" y="110737"/>
                    <a:pt x="36405" y="120250"/>
                    <a:pt x="36405" y="132047"/>
                  </a:cubicBezTo>
                  <a:cubicBezTo>
                    <a:pt x="36405" y="143844"/>
                    <a:pt x="39322" y="152469"/>
                    <a:pt x="45031" y="157924"/>
                  </a:cubicBezTo>
                  <a:cubicBezTo>
                    <a:pt x="50739" y="163378"/>
                    <a:pt x="58603" y="166296"/>
                    <a:pt x="68370" y="166296"/>
                  </a:cubicBezTo>
                  <a:cubicBezTo>
                    <a:pt x="74205" y="166296"/>
                    <a:pt x="80674" y="164520"/>
                    <a:pt x="88031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03EF8EC-8189-EA84-B64D-9BF90A8E8FCD}"/>
                </a:ext>
              </a:extLst>
            </p:cNvPr>
            <p:cNvSpPr/>
            <p:nvPr/>
          </p:nvSpPr>
          <p:spPr>
            <a:xfrm>
              <a:off x="20969980" y="1432395"/>
              <a:ext cx="117459" cy="316481"/>
            </a:xfrm>
            <a:custGeom>
              <a:avLst/>
              <a:gdLst>
                <a:gd name="connsiteX0" fmla="*/ 32600 w 117459"/>
                <a:gd name="connsiteY0" fmla="*/ 222489 h 316481"/>
                <a:gd name="connsiteX1" fmla="*/ 23467 w 117459"/>
                <a:gd name="connsiteY1" fmla="*/ 193441 h 316481"/>
                <a:gd name="connsiteX2" fmla="*/ 23467 w 117459"/>
                <a:gd name="connsiteY2" fmla="*/ 68370 h 316481"/>
                <a:gd name="connsiteX3" fmla="*/ 0 w 117459"/>
                <a:gd name="connsiteY3" fmla="*/ 68370 h 316481"/>
                <a:gd name="connsiteX4" fmla="*/ 0 w 117459"/>
                <a:gd name="connsiteY4" fmla="*/ 53656 h 316481"/>
                <a:gd name="connsiteX5" fmla="*/ 9133 w 117459"/>
                <a:gd name="connsiteY5" fmla="*/ 51373 h 316481"/>
                <a:gd name="connsiteX6" fmla="*/ 19281 w 117459"/>
                <a:gd name="connsiteY6" fmla="*/ 47821 h 316481"/>
                <a:gd name="connsiteX7" fmla="*/ 27399 w 117459"/>
                <a:gd name="connsiteY7" fmla="*/ 36151 h 316481"/>
                <a:gd name="connsiteX8" fmla="*/ 33614 w 117459"/>
                <a:gd name="connsiteY8" fmla="*/ 16236 h 316481"/>
                <a:gd name="connsiteX9" fmla="*/ 37800 w 117459"/>
                <a:gd name="connsiteY9" fmla="*/ 0 h 316481"/>
                <a:gd name="connsiteX10" fmla="*/ 57081 w 117459"/>
                <a:gd name="connsiteY10" fmla="*/ 0 h 316481"/>
                <a:gd name="connsiteX11" fmla="*/ 57715 w 117459"/>
                <a:gd name="connsiteY11" fmla="*/ 46933 h 316481"/>
                <a:gd name="connsiteX12" fmla="*/ 112132 w 117459"/>
                <a:gd name="connsiteY12" fmla="*/ 46933 h 316481"/>
                <a:gd name="connsiteX13" fmla="*/ 112132 w 117459"/>
                <a:gd name="connsiteY13" fmla="*/ 68497 h 316481"/>
                <a:gd name="connsiteX14" fmla="*/ 57715 w 117459"/>
                <a:gd name="connsiteY14" fmla="*/ 68497 h 316481"/>
                <a:gd name="connsiteX15" fmla="*/ 57715 w 117459"/>
                <a:gd name="connsiteY15" fmla="*/ 168579 h 316481"/>
                <a:gd name="connsiteX16" fmla="*/ 58857 w 117459"/>
                <a:gd name="connsiteY16" fmla="*/ 194709 h 316481"/>
                <a:gd name="connsiteX17" fmla="*/ 63804 w 117459"/>
                <a:gd name="connsiteY17" fmla="*/ 204476 h 316481"/>
                <a:gd name="connsiteX18" fmla="*/ 76615 w 117459"/>
                <a:gd name="connsiteY18" fmla="*/ 206760 h 316481"/>
                <a:gd name="connsiteX19" fmla="*/ 96023 w 117459"/>
                <a:gd name="connsiteY19" fmla="*/ 204476 h 316481"/>
                <a:gd name="connsiteX20" fmla="*/ 112513 w 117459"/>
                <a:gd name="connsiteY20" fmla="*/ 199656 h 316481"/>
                <a:gd name="connsiteX21" fmla="*/ 117460 w 117459"/>
                <a:gd name="connsiteY21" fmla="*/ 214371 h 316481"/>
                <a:gd name="connsiteX22" fmla="*/ 92217 w 117459"/>
                <a:gd name="connsiteY22" fmla="*/ 225787 h 316481"/>
                <a:gd name="connsiteX23" fmla="*/ 60379 w 117459"/>
                <a:gd name="connsiteY23" fmla="*/ 231368 h 316481"/>
                <a:gd name="connsiteX24" fmla="*/ 32600 w 117459"/>
                <a:gd name="connsiteY24" fmla="*/ 222489 h 316481"/>
                <a:gd name="connsiteX25" fmla="*/ 82831 w 117459"/>
                <a:gd name="connsiteY25" fmla="*/ 293269 h 316481"/>
                <a:gd name="connsiteX26" fmla="*/ 71795 w 117459"/>
                <a:gd name="connsiteY26" fmla="*/ 309252 h 316481"/>
                <a:gd name="connsiteX27" fmla="*/ 62282 w 117459"/>
                <a:gd name="connsiteY27" fmla="*/ 316482 h 316481"/>
                <a:gd name="connsiteX28" fmla="*/ 61901 w 117459"/>
                <a:gd name="connsiteY28" fmla="*/ 316482 h 316481"/>
                <a:gd name="connsiteX29" fmla="*/ 50866 w 117459"/>
                <a:gd name="connsiteY29" fmla="*/ 310647 h 316481"/>
                <a:gd name="connsiteX30" fmla="*/ 50485 w 117459"/>
                <a:gd name="connsiteY30" fmla="*/ 308744 h 316481"/>
                <a:gd name="connsiteX31" fmla="*/ 57969 w 117459"/>
                <a:gd name="connsiteY31" fmla="*/ 299992 h 316481"/>
                <a:gd name="connsiteX32" fmla="*/ 60886 w 117459"/>
                <a:gd name="connsiteY32" fmla="*/ 286292 h 316481"/>
                <a:gd name="connsiteX33" fmla="*/ 59110 w 117459"/>
                <a:gd name="connsiteY33" fmla="*/ 279443 h 316481"/>
                <a:gd name="connsiteX34" fmla="*/ 54037 w 117459"/>
                <a:gd name="connsiteY34" fmla="*/ 274496 h 316481"/>
                <a:gd name="connsiteX35" fmla="*/ 47567 w 117459"/>
                <a:gd name="connsiteY35" fmla="*/ 261431 h 316481"/>
                <a:gd name="connsiteX36" fmla="*/ 53149 w 117459"/>
                <a:gd name="connsiteY36" fmla="*/ 249380 h 316481"/>
                <a:gd name="connsiteX37" fmla="*/ 64819 w 117459"/>
                <a:gd name="connsiteY37" fmla="*/ 245828 h 316481"/>
                <a:gd name="connsiteX38" fmla="*/ 66087 w 117459"/>
                <a:gd name="connsiteY38" fmla="*/ 245828 h 316481"/>
                <a:gd name="connsiteX39" fmla="*/ 81689 w 117459"/>
                <a:gd name="connsiteY39" fmla="*/ 252678 h 316481"/>
                <a:gd name="connsiteX40" fmla="*/ 87524 w 117459"/>
                <a:gd name="connsiteY40" fmla="*/ 271959 h 316481"/>
                <a:gd name="connsiteX41" fmla="*/ 82831 w 117459"/>
                <a:gd name="connsiteY41" fmla="*/ 293269 h 31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459" h="316481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015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460" y="214371"/>
                  </a:lnTo>
                  <a:cubicBezTo>
                    <a:pt x="112259" y="218303"/>
                    <a:pt x="103760" y="222108"/>
                    <a:pt x="92217" y="225787"/>
                  </a:cubicBezTo>
                  <a:cubicBezTo>
                    <a:pt x="80548" y="229465"/>
                    <a:pt x="70019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  <a:moveTo>
                    <a:pt x="82831" y="293269"/>
                  </a:moveTo>
                  <a:cubicBezTo>
                    <a:pt x="79533" y="299738"/>
                    <a:pt x="75854" y="305066"/>
                    <a:pt x="71795" y="309252"/>
                  </a:cubicBezTo>
                  <a:cubicBezTo>
                    <a:pt x="67736" y="313438"/>
                    <a:pt x="64565" y="315721"/>
                    <a:pt x="62282" y="316482"/>
                  </a:cubicBezTo>
                  <a:lnTo>
                    <a:pt x="61901" y="316482"/>
                  </a:lnTo>
                  <a:lnTo>
                    <a:pt x="50866" y="310647"/>
                  </a:lnTo>
                  <a:lnTo>
                    <a:pt x="50485" y="308744"/>
                  </a:lnTo>
                  <a:cubicBezTo>
                    <a:pt x="53529" y="307222"/>
                    <a:pt x="56066" y="304305"/>
                    <a:pt x="57969" y="299992"/>
                  </a:cubicBezTo>
                  <a:cubicBezTo>
                    <a:pt x="59872" y="295679"/>
                    <a:pt x="60886" y="291113"/>
                    <a:pt x="60886" y="286292"/>
                  </a:cubicBezTo>
                  <a:cubicBezTo>
                    <a:pt x="60886" y="283502"/>
                    <a:pt x="60252" y="281219"/>
                    <a:pt x="59110" y="279443"/>
                  </a:cubicBezTo>
                  <a:cubicBezTo>
                    <a:pt x="57969" y="277667"/>
                    <a:pt x="56193" y="276018"/>
                    <a:pt x="54037" y="274496"/>
                  </a:cubicBezTo>
                  <a:cubicBezTo>
                    <a:pt x="49724" y="271451"/>
                    <a:pt x="47567" y="267139"/>
                    <a:pt x="47567" y="261431"/>
                  </a:cubicBezTo>
                  <a:cubicBezTo>
                    <a:pt x="47567" y="255722"/>
                    <a:pt x="49470" y="251790"/>
                    <a:pt x="53149" y="249380"/>
                  </a:cubicBezTo>
                  <a:cubicBezTo>
                    <a:pt x="56827" y="246970"/>
                    <a:pt x="60760" y="245828"/>
                    <a:pt x="64819" y="245828"/>
                  </a:cubicBezTo>
                  <a:lnTo>
                    <a:pt x="66087" y="245828"/>
                  </a:lnTo>
                  <a:cubicBezTo>
                    <a:pt x="72556" y="245828"/>
                    <a:pt x="77757" y="248112"/>
                    <a:pt x="81689" y="252678"/>
                  </a:cubicBezTo>
                  <a:cubicBezTo>
                    <a:pt x="85621" y="257245"/>
                    <a:pt x="87524" y="263714"/>
                    <a:pt x="87524" y="271959"/>
                  </a:cubicBezTo>
                  <a:cubicBezTo>
                    <a:pt x="87651" y="279570"/>
                    <a:pt x="86002" y="286673"/>
                    <a:pt x="82831" y="2932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3C9502F-512E-B6D7-ABCE-28D4EB20653F}"/>
                </a:ext>
              </a:extLst>
            </p:cNvPr>
            <p:cNvSpPr/>
            <p:nvPr/>
          </p:nvSpPr>
          <p:spPr>
            <a:xfrm>
              <a:off x="21106213" y="140169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6C0B4A6-8CDC-6BAD-4F69-9F96D5BA33F5}"/>
                </a:ext>
              </a:extLst>
            </p:cNvPr>
            <p:cNvSpPr/>
            <p:nvPr/>
          </p:nvSpPr>
          <p:spPr>
            <a:xfrm>
              <a:off x="21215681" y="1474381"/>
              <a:ext cx="168451" cy="189254"/>
            </a:xfrm>
            <a:custGeom>
              <a:avLst/>
              <a:gdLst>
                <a:gd name="connsiteX0" fmla="*/ 12050 w 168451"/>
                <a:gd name="connsiteY0" fmla="*/ 44016 h 189254"/>
                <a:gd name="connsiteX1" fmla="*/ 43762 w 168451"/>
                <a:gd name="connsiteY1" fmla="*/ 11289 h 189254"/>
                <a:gd name="connsiteX2" fmla="*/ 86002 w 168451"/>
                <a:gd name="connsiteY2" fmla="*/ 0 h 189254"/>
                <a:gd name="connsiteX3" fmla="*/ 147776 w 168451"/>
                <a:gd name="connsiteY3" fmla="*/ 26004 h 189254"/>
                <a:gd name="connsiteX4" fmla="*/ 168452 w 168451"/>
                <a:gd name="connsiteY4" fmla="*/ 94501 h 189254"/>
                <a:gd name="connsiteX5" fmla="*/ 156402 w 168451"/>
                <a:gd name="connsiteY5" fmla="*/ 145620 h 189254"/>
                <a:gd name="connsiteX6" fmla="*/ 124690 w 168451"/>
                <a:gd name="connsiteY6" fmla="*/ 178219 h 189254"/>
                <a:gd name="connsiteX7" fmla="*/ 82450 w 168451"/>
                <a:gd name="connsiteY7" fmla="*/ 189255 h 189254"/>
                <a:gd name="connsiteX8" fmla="*/ 20676 w 168451"/>
                <a:gd name="connsiteY8" fmla="*/ 163125 h 189254"/>
                <a:gd name="connsiteX9" fmla="*/ 0 w 168451"/>
                <a:gd name="connsiteY9" fmla="*/ 94627 h 189254"/>
                <a:gd name="connsiteX10" fmla="*/ 12050 w 168451"/>
                <a:gd name="connsiteY10" fmla="*/ 44016 h 189254"/>
                <a:gd name="connsiteX11" fmla="*/ 118982 w 168451"/>
                <a:gd name="connsiteY11" fmla="*/ 152216 h 189254"/>
                <a:gd name="connsiteX12" fmla="*/ 131032 w 168451"/>
                <a:gd name="connsiteY12" fmla="*/ 97164 h 189254"/>
                <a:gd name="connsiteX13" fmla="*/ 119997 w 168451"/>
                <a:gd name="connsiteY13" fmla="*/ 39830 h 189254"/>
                <a:gd name="connsiteX14" fmla="*/ 84480 w 168451"/>
                <a:gd name="connsiteY14" fmla="*/ 18646 h 189254"/>
                <a:gd name="connsiteX15" fmla="*/ 49724 w 168451"/>
                <a:gd name="connsiteY15" fmla="*/ 37166 h 189254"/>
                <a:gd name="connsiteX16" fmla="*/ 37546 w 168451"/>
                <a:gd name="connsiteY16" fmla="*/ 92217 h 189254"/>
                <a:gd name="connsiteX17" fmla="*/ 48963 w 168451"/>
                <a:gd name="connsiteY17" fmla="*/ 149552 h 189254"/>
                <a:gd name="connsiteX18" fmla="*/ 84480 w 168451"/>
                <a:gd name="connsiteY18" fmla="*/ 170735 h 189254"/>
                <a:gd name="connsiteX19" fmla="*/ 118982 w 168451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1" h="189254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626"/>
                    <a:pt x="147776" y="26004"/>
                  </a:cubicBezTo>
                  <a:cubicBezTo>
                    <a:pt x="161602" y="43381"/>
                    <a:pt x="168452" y="66214"/>
                    <a:pt x="168452" y="94501"/>
                  </a:cubicBezTo>
                  <a:cubicBezTo>
                    <a:pt x="168452" y="114289"/>
                    <a:pt x="164393" y="131286"/>
                    <a:pt x="156402" y="145620"/>
                  </a:cubicBezTo>
                  <a:cubicBezTo>
                    <a:pt x="148410" y="159953"/>
                    <a:pt x="137755" y="170862"/>
                    <a:pt x="124690" y="178219"/>
                  </a:cubicBezTo>
                  <a:cubicBezTo>
                    <a:pt x="111498" y="185576"/>
                    <a:pt x="97418" y="189255"/>
                    <a:pt x="82450" y="189255"/>
                  </a:cubicBezTo>
                  <a:cubicBezTo>
                    <a:pt x="55051" y="189255"/>
                    <a:pt x="34502" y="180629"/>
                    <a:pt x="20676" y="163125"/>
                  </a:cubicBezTo>
                  <a:cubicBezTo>
                    <a:pt x="6850" y="145747"/>
                    <a:pt x="0" y="122914"/>
                    <a:pt x="0" y="94627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39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6" y="67863"/>
                    <a:pt x="37546" y="92217"/>
                  </a:cubicBezTo>
                  <a:cubicBezTo>
                    <a:pt x="37546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991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0FC066-86E7-4340-ABDC-9D023257E0BC}"/>
                </a:ext>
              </a:extLst>
            </p:cNvPr>
            <p:cNvSpPr/>
            <p:nvPr/>
          </p:nvSpPr>
          <p:spPr>
            <a:xfrm>
              <a:off x="21410010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3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4EC1954-D0CE-E6ED-F135-F30E875C9C06}"/>
                </a:ext>
              </a:extLst>
            </p:cNvPr>
            <p:cNvSpPr/>
            <p:nvPr/>
          </p:nvSpPr>
          <p:spPr>
            <a:xfrm>
              <a:off x="21629961" y="1475142"/>
              <a:ext cx="160207" cy="188493"/>
            </a:xfrm>
            <a:custGeom>
              <a:avLst/>
              <a:gdLst>
                <a:gd name="connsiteX0" fmla="*/ 30951 w 160207"/>
                <a:gd name="connsiteY0" fmla="*/ 90949 h 188493"/>
                <a:gd name="connsiteX1" fmla="*/ 108581 w 160207"/>
                <a:gd name="connsiteY1" fmla="*/ 75474 h 188493"/>
                <a:gd name="connsiteX2" fmla="*/ 108581 w 160207"/>
                <a:gd name="connsiteY2" fmla="*/ 66341 h 188493"/>
                <a:gd name="connsiteX3" fmla="*/ 105283 w 160207"/>
                <a:gd name="connsiteY3" fmla="*/ 42240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311 h 188493"/>
                <a:gd name="connsiteX15" fmla="*/ 140926 w 160207"/>
                <a:gd name="connsiteY15" fmla="*/ 168959 h 188493"/>
                <a:gd name="connsiteX16" fmla="*/ 160207 w 160207"/>
                <a:gd name="connsiteY16" fmla="*/ 168959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949 h 188493"/>
                <a:gd name="connsiteX28" fmla="*/ 88285 w 160207"/>
                <a:gd name="connsiteY28" fmla="*/ 161222 h 188493"/>
                <a:gd name="connsiteX29" fmla="*/ 108454 w 160207"/>
                <a:gd name="connsiteY29" fmla="*/ 148791 h 188493"/>
                <a:gd name="connsiteX30" fmla="*/ 108454 w 160207"/>
                <a:gd name="connsiteY30" fmla="*/ 92725 h 188493"/>
                <a:gd name="connsiteX31" fmla="*/ 54798 w 160207"/>
                <a:gd name="connsiteY31" fmla="*/ 103634 h 188493"/>
                <a:gd name="connsiteX32" fmla="*/ 36659 w 160207"/>
                <a:gd name="connsiteY32" fmla="*/ 132174 h 188493"/>
                <a:gd name="connsiteX33" fmla="*/ 45284 w 160207"/>
                <a:gd name="connsiteY33" fmla="*/ 158051 h 188493"/>
                <a:gd name="connsiteX34" fmla="*/ 68624 w 160207"/>
                <a:gd name="connsiteY34" fmla="*/ 166423 h 188493"/>
                <a:gd name="connsiteX35" fmla="*/ 88285 w 160207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949"/>
                  </a:moveTo>
                  <a:cubicBezTo>
                    <a:pt x="51373" y="81309"/>
                    <a:pt x="77250" y="76108"/>
                    <a:pt x="108581" y="75474"/>
                  </a:cubicBezTo>
                  <a:lnTo>
                    <a:pt x="108581" y="66341"/>
                  </a:lnTo>
                  <a:cubicBezTo>
                    <a:pt x="108581" y="56066"/>
                    <a:pt x="107439" y="48075"/>
                    <a:pt x="105283" y="42240"/>
                  </a:cubicBezTo>
                  <a:cubicBezTo>
                    <a:pt x="103126" y="36405"/>
                    <a:pt x="99321" y="32092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311"/>
                  </a:cubicBezTo>
                  <a:lnTo>
                    <a:pt x="140926" y="168959"/>
                  </a:lnTo>
                  <a:lnTo>
                    <a:pt x="160207" y="168959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733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381" y="115684"/>
                    <a:pt x="10528" y="100589"/>
                    <a:pt x="30951" y="90949"/>
                  </a:cubicBezTo>
                  <a:close/>
                  <a:moveTo>
                    <a:pt x="88285" y="161222"/>
                  </a:moveTo>
                  <a:cubicBezTo>
                    <a:pt x="95642" y="157797"/>
                    <a:pt x="102365" y="153611"/>
                    <a:pt x="108454" y="148791"/>
                  </a:cubicBezTo>
                  <a:lnTo>
                    <a:pt x="108454" y="92725"/>
                  </a:lnTo>
                  <a:cubicBezTo>
                    <a:pt x="84733" y="92725"/>
                    <a:pt x="66848" y="96403"/>
                    <a:pt x="54798" y="103634"/>
                  </a:cubicBezTo>
                  <a:cubicBezTo>
                    <a:pt x="42747" y="110864"/>
                    <a:pt x="36659" y="120377"/>
                    <a:pt x="36659" y="132174"/>
                  </a:cubicBezTo>
                  <a:cubicBezTo>
                    <a:pt x="36659" y="143971"/>
                    <a:pt x="39576" y="152596"/>
                    <a:pt x="45284" y="158051"/>
                  </a:cubicBezTo>
                  <a:cubicBezTo>
                    <a:pt x="50992" y="163632"/>
                    <a:pt x="58857" y="166423"/>
                    <a:pt x="68624" y="166423"/>
                  </a:cubicBezTo>
                  <a:cubicBezTo>
                    <a:pt x="74459" y="166423"/>
                    <a:pt x="80928" y="164647"/>
                    <a:pt x="88285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BF78570-0979-77B6-CD2A-35F403B55D55}"/>
                </a:ext>
              </a:extLst>
            </p:cNvPr>
            <p:cNvSpPr/>
            <p:nvPr/>
          </p:nvSpPr>
          <p:spPr>
            <a:xfrm>
              <a:off x="21810464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FECABC5-8DC1-C706-A772-5D549D4BF091}"/>
                </a:ext>
              </a:extLst>
            </p:cNvPr>
            <p:cNvSpPr/>
            <p:nvPr/>
          </p:nvSpPr>
          <p:spPr>
            <a:xfrm>
              <a:off x="21997943" y="1393200"/>
              <a:ext cx="177331" cy="270323"/>
            </a:xfrm>
            <a:custGeom>
              <a:avLst/>
              <a:gdLst>
                <a:gd name="connsiteX0" fmla="*/ 35517 w 177331"/>
                <a:gd name="connsiteY0" fmla="*/ 260796 h 270323"/>
                <a:gd name="connsiteX1" fmla="*/ 9640 w 177331"/>
                <a:gd name="connsiteY1" fmla="*/ 230861 h 270323"/>
                <a:gd name="connsiteX2" fmla="*/ 0 w 177331"/>
                <a:gd name="connsiteY2" fmla="*/ 181010 h 270323"/>
                <a:gd name="connsiteX3" fmla="*/ 11416 w 177331"/>
                <a:gd name="connsiteY3" fmla="*/ 130525 h 270323"/>
                <a:gd name="connsiteX4" fmla="*/ 44142 w 177331"/>
                <a:gd name="connsiteY4" fmla="*/ 94501 h 270323"/>
                <a:gd name="connsiteX5" fmla="*/ 94501 w 177331"/>
                <a:gd name="connsiteY5" fmla="*/ 81309 h 270323"/>
                <a:gd name="connsiteX6" fmla="*/ 124817 w 177331"/>
                <a:gd name="connsiteY6" fmla="*/ 84860 h 270323"/>
                <a:gd name="connsiteX7" fmla="*/ 124817 w 177331"/>
                <a:gd name="connsiteY7" fmla="*/ 23974 h 270323"/>
                <a:gd name="connsiteX8" fmla="*/ 91583 w 177331"/>
                <a:gd name="connsiteY8" fmla="*/ 20042 h 270323"/>
                <a:gd name="connsiteX9" fmla="*/ 91583 w 177331"/>
                <a:gd name="connsiteY9" fmla="*/ 6089 h 270323"/>
                <a:gd name="connsiteX10" fmla="*/ 150186 w 177331"/>
                <a:gd name="connsiteY10" fmla="*/ 0 h 270323"/>
                <a:gd name="connsiteX11" fmla="*/ 151201 w 177331"/>
                <a:gd name="connsiteY11" fmla="*/ 0 h 270323"/>
                <a:gd name="connsiteX12" fmla="*/ 158431 w 177331"/>
                <a:gd name="connsiteY12" fmla="*/ 5201 h 270323"/>
                <a:gd name="connsiteX13" fmla="*/ 158431 w 177331"/>
                <a:gd name="connsiteY13" fmla="*/ 250268 h 270323"/>
                <a:gd name="connsiteX14" fmla="*/ 177331 w 177331"/>
                <a:gd name="connsiteY14" fmla="*/ 250268 h 270323"/>
                <a:gd name="connsiteX15" fmla="*/ 177331 w 177331"/>
                <a:gd name="connsiteY15" fmla="*/ 265236 h 270323"/>
                <a:gd name="connsiteX16" fmla="*/ 159192 w 177331"/>
                <a:gd name="connsiteY16" fmla="*/ 268788 h 270323"/>
                <a:gd name="connsiteX17" fmla="*/ 143083 w 177331"/>
                <a:gd name="connsiteY17" fmla="*/ 270056 h 270323"/>
                <a:gd name="connsiteX18" fmla="*/ 131032 w 177331"/>
                <a:gd name="connsiteY18" fmla="*/ 267139 h 270323"/>
                <a:gd name="connsiteX19" fmla="*/ 127481 w 177331"/>
                <a:gd name="connsiteY19" fmla="*/ 254708 h 270323"/>
                <a:gd name="connsiteX20" fmla="*/ 127481 w 177331"/>
                <a:gd name="connsiteY20" fmla="*/ 244306 h 270323"/>
                <a:gd name="connsiteX21" fmla="*/ 103507 w 177331"/>
                <a:gd name="connsiteY21" fmla="*/ 262826 h 270323"/>
                <a:gd name="connsiteX22" fmla="*/ 71414 w 177331"/>
                <a:gd name="connsiteY22" fmla="*/ 270310 h 270323"/>
                <a:gd name="connsiteX23" fmla="*/ 35517 w 177331"/>
                <a:gd name="connsiteY23" fmla="*/ 260796 h 270323"/>
                <a:gd name="connsiteX24" fmla="*/ 108200 w 177331"/>
                <a:gd name="connsiteY24" fmla="*/ 241642 h 270323"/>
                <a:gd name="connsiteX25" fmla="*/ 124817 w 177331"/>
                <a:gd name="connsiteY25" fmla="*/ 228450 h 270323"/>
                <a:gd name="connsiteX26" fmla="*/ 124817 w 177331"/>
                <a:gd name="connsiteY26" fmla="*/ 109215 h 270323"/>
                <a:gd name="connsiteX27" fmla="*/ 112639 w 177331"/>
                <a:gd name="connsiteY27" fmla="*/ 102238 h 270323"/>
                <a:gd name="connsiteX28" fmla="*/ 92217 w 177331"/>
                <a:gd name="connsiteY28" fmla="*/ 99194 h 270323"/>
                <a:gd name="connsiteX29" fmla="*/ 51626 w 177331"/>
                <a:gd name="connsiteY29" fmla="*/ 118601 h 270323"/>
                <a:gd name="connsiteX30" fmla="*/ 36532 w 177331"/>
                <a:gd name="connsiteY30" fmla="*/ 178346 h 270323"/>
                <a:gd name="connsiteX31" fmla="*/ 49851 w 177331"/>
                <a:gd name="connsiteY31" fmla="*/ 230480 h 270323"/>
                <a:gd name="connsiteX32" fmla="*/ 84353 w 177331"/>
                <a:gd name="connsiteY32" fmla="*/ 247477 h 270323"/>
                <a:gd name="connsiteX33" fmla="*/ 108200 w 177331"/>
                <a:gd name="connsiteY33" fmla="*/ 241642 h 27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23">
                  <a:moveTo>
                    <a:pt x="35517" y="260796"/>
                  </a:moveTo>
                  <a:cubicBezTo>
                    <a:pt x="24608" y="254327"/>
                    <a:pt x="15983" y="244306"/>
                    <a:pt x="9640" y="230861"/>
                  </a:cubicBezTo>
                  <a:cubicBezTo>
                    <a:pt x="3171" y="217415"/>
                    <a:pt x="0" y="200798"/>
                    <a:pt x="0" y="181010"/>
                  </a:cubicBezTo>
                  <a:cubicBezTo>
                    <a:pt x="0" y="162490"/>
                    <a:pt x="3805" y="145747"/>
                    <a:pt x="11416" y="130525"/>
                  </a:cubicBezTo>
                  <a:cubicBezTo>
                    <a:pt x="19027" y="115303"/>
                    <a:pt x="29936" y="103253"/>
                    <a:pt x="44142" y="94501"/>
                  </a:cubicBezTo>
                  <a:cubicBezTo>
                    <a:pt x="58349" y="85748"/>
                    <a:pt x="75220" y="81309"/>
                    <a:pt x="94501" y="81309"/>
                  </a:cubicBezTo>
                  <a:cubicBezTo>
                    <a:pt x="105536" y="81309"/>
                    <a:pt x="115684" y="82450"/>
                    <a:pt x="124817" y="84860"/>
                  </a:cubicBezTo>
                  <a:lnTo>
                    <a:pt x="124817" y="23974"/>
                  </a:lnTo>
                  <a:lnTo>
                    <a:pt x="91583" y="20042"/>
                  </a:lnTo>
                  <a:lnTo>
                    <a:pt x="91583" y="6089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7" y="270310"/>
                    <a:pt x="71414" y="270310"/>
                  </a:cubicBezTo>
                  <a:cubicBezTo>
                    <a:pt x="58349" y="270564"/>
                    <a:pt x="46426" y="267265"/>
                    <a:pt x="35517" y="260796"/>
                  </a:cubicBezTo>
                  <a:close/>
                  <a:moveTo>
                    <a:pt x="108200" y="241642"/>
                  </a:moveTo>
                  <a:cubicBezTo>
                    <a:pt x="115557" y="237837"/>
                    <a:pt x="121138" y="233397"/>
                    <a:pt x="124817" y="228450"/>
                  </a:cubicBezTo>
                  <a:lnTo>
                    <a:pt x="124817" y="109215"/>
                  </a:lnTo>
                  <a:cubicBezTo>
                    <a:pt x="123041" y="106551"/>
                    <a:pt x="118982" y="104268"/>
                    <a:pt x="112639" y="102238"/>
                  </a:cubicBezTo>
                  <a:cubicBezTo>
                    <a:pt x="106297" y="100209"/>
                    <a:pt x="99448" y="99194"/>
                    <a:pt x="92217" y="99194"/>
                  </a:cubicBezTo>
                  <a:cubicBezTo>
                    <a:pt x="75220" y="99194"/>
                    <a:pt x="61774" y="105663"/>
                    <a:pt x="51626" y="118601"/>
                  </a:cubicBezTo>
                  <a:cubicBezTo>
                    <a:pt x="41479" y="131540"/>
                    <a:pt x="36532" y="151455"/>
                    <a:pt x="36532" y="178346"/>
                  </a:cubicBezTo>
                  <a:cubicBezTo>
                    <a:pt x="36532" y="201813"/>
                    <a:pt x="40971" y="219191"/>
                    <a:pt x="49851" y="230480"/>
                  </a:cubicBezTo>
                  <a:cubicBezTo>
                    <a:pt x="58730" y="241769"/>
                    <a:pt x="70273" y="247477"/>
                    <a:pt x="84353" y="247477"/>
                  </a:cubicBezTo>
                  <a:cubicBezTo>
                    <a:pt x="92851" y="247351"/>
                    <a:pt x="100843" y="245448"/>
                    <a:pt x="108200" y="24164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F48D479-0240-2B33-CC6F-4292F637B0C2}"/>
                </a:ext>
              </a:extLst>
            </p:cNvPr>
            <p:cNvSpPr/>
            <p:nvPr/>
          </p:nvSpPr>
          <p:spPr>
            <a:xfrm>
              <a:off x="22200643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771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771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1DF6CD9-CA2C-7F3A-3E15-6C753360D2A1}"/>
                </a:ext>
              </a:extLst>
            </p:cNvPr>
            <p:cNvSpPr/>
            <p:nvPr/>
          </p:nvSpPr>
          <p:spPr>
            <a:xfrm>
              <a:off x="19238400" y="1786804"/>
              <a:ext cx="318891" cy="242276"/>
            </a:xfrm>
            <a:custGeom>
              <a:avLst/>
              <a:gdLst>
                <a:gd name="connsiteX0" fmla="*/ 51500 w 318891"/>
                <a:gd name="connsiteY0" fmla="*/ 20295 h 242276"/>
                <a:gd name="connsiteX1" fmla="*/ 15983 w 318891"/>
                <a:gd name="connsiteY1" fmla="*/ 16363 h 242276"/>
                <a:gd name="connsiteX2" fmla="*/ 15983 w 318891"/>
                <a:gd name="connsiteY2" fmla="*/ 0 h 242276"/>
                <a:gd name="connsiteX3" fmla="*/ 102365 w 318891"/>
                <a:gd name="connsiteY3" fmla="*/ 0 h 242276"/>
                <a:gd name="connsiteX4" fmla="*/ 148283 w 318891"/>
                <a:gd name="connsiteY4" fmla="*/ 146635 h 242276"/>
                <a:gd name="connsiteX5" fmla="*/ 159065 w 318891"/>
                <a:gd name="connsiteY5" fmla="*/ 187986 h 242276"/>
                <a:gd name="connsiteX6" fmla="*/ 168833 w 318891"/>
                <a:gd name="connsiteY6" fmla="*/ 146635 h 242276"/>
                <a:gd name="connsiteX7" fmla="*/ 214497 w 318891"/>
                <a:gd name="connsiteY7" fmla="*/ 0 h 242276"/>
                <a:gd name="connsiteX8" fmla="*/ 300245 w 318891"/>
                <a:gd name="connsiteY8" fmla="*/ 0 h 242276"/>
                <a:gd name="connsiteX9" fmla="*/ 300245 w 318891"/>
                <a:gd name="connsiteY9" fmla="*/ 16363 h 242276"/>
                <a:gd name="connsiteX10" fmla="*/ 264348 w 318891"/>
                <a:gd name="connsiteY10" fmla="*/ 20295 h 242276"/>
                <a:gd name="connsiteX11" fmla="*/ 290478 w 318891"/>
                <a:gd name="connsiteY11" fmla="*/ 222742 h 242276"/>
                <a:gd name="connsiteX12" fmla="*/ 318892 w 318891"/>
                <a:gd name="connsiteY12" fmla="*/ 226294 h 242276"/>
                <a:gd name="connsiteX13" fmla="*/ 318892 w 318891"/>
                <a:gd name="connsiteY13" fmla="*/ 242277 h 242276"/>
                <a:gd name="connsiteX14" fmla="*/ 225026 w 318891"/>
                <a:gd name="connsiteY14" fmla="*/ 242277 h 242276"/>
                <a:gd name="connsiteX15" fmla="*/ 225026 w 318891"/>
                <a:gd name="connsiteY15" fmla="*/ 226294 h 242276"/>
                <a:gd name="connsiteX16" fmla="*/ 254708 w 318891"/>
                <a:gd name="connsiteY16" fmla="*/ 222996 h 242276"/>
                <a:gd name="connsiteX17" fmla="*/ 239993 w 318891"/>
                <a:gd name="connsiteY17" fmla="*/ 76615 h 242276"/>
                <a:gd name="connsiteX18" fmla="*/ 233144 w 318891"/>
                <a:gd name="connsiteY18" fmla="*/ 13699 h 242276"/>
                <a:gd name="connsiteX19" fmla="*/ 219444 w 318891"/>
                <a:gd name="connsiteY19" fmla="*/ 60633 h 242276"/>
                <a:gd name="connsiteX20" fmla="*/ 164900 w 318891"/>
                <a:gd name="connsiteY20" fmla="*/ 231114 h 242276"/>
                <a:gd name="connsiteX21" fmla="*/ 143717 w 318891"/>
                <a:gd name="connsiteY21" fmla="*/ 231114 h 242276"/>
                <a:gd name="connsiteX22" fmla="*/ 90949 w 318891"/>
                <a:gd name="connsiteY22" fmla="*/ 74966 h 242276"/>
                <a:gd name="connsiteX23" fmla="*/ 71668 w 318891"/>
                <a:gd name="connsiteY23" fmla="*/ 13319 h 242276"/>
                <a:gd name="connsiteX24" fmla="*/ 65833 w 318891"/>
                <a:gd name="connsiteY24" fmla="*/ 76488 h 242276"/>
                <a:gd name="connsiteX25" fmla="*/ 52768 w 318891"/>
                <a:gd name="connsiteY25" fmla="*/ 222996 h 242276"/>
                <a:gd name="connsiteX26" fmla="*/ 84987 w 318891"/>
                <a:gd name="connsiteY26" fmla="*/ 226294 h 242276"/>
                <a:gd name="connsiteX27" fmla="*/ 84987 w 318891"/>
                <a:gd name="connsiteY27" fmla="*/ 242277 h 242276"/>
                <a:gd name="connsiteX28" fmla="*/ 0 w 318891"/>
                <a:gd name="connsiteY28" fmla="*/ 242277 h 242276"/>
                <a:gd name="connsiteX29" fmla="*/ 0 w 318891"/>
                <a:gd name="connsiteY29" fmla="*/ 226294 h 242276"/>
                <a:gd name="connsiteX30" fmla="*/ 27653 w 318891"/>
                <a:gd name="connsiteY30" fmla="*/ 222996 h 242276"/>
                <a:gd name="connsiteX31" fmla="*/ 51500 w 318891"/>
                <a:gd name="connsiteY31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276">
                  <a:moveTo>
                    <a:pt x="51500" y="20295"/>
                  </a:moveTo>
                  <a:lnTo>
                    <a:pt x="15983" y="16363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363"/>
                  </a:lnTo>
                  <a:lnTo>
                    <a:pt x="264348" y="20295"/>
                  </a:lnTo>
                  <a:lnTo>
                    <a:pt x="290478" y="222742"/>
                  </a:lnTo>
                  <a:lnTo>
                    <a:pt x="318892" y="226294"/>
                  </a:lnTo>
                  <a:lnTo>
                    <a:pt x="318892" y="242277"/>
                  </a:lnTo>
                  <a:lnTo>
                    <a:pt x="225026" y="242277"/>
                  </a:lnTo>
                  <a:lnTo>
                    <a:pt x="225026" y="226294"/>
                  </a:lnTo>
                  <a:lnTo>
                    <a:pt x="254708" y="222996"/>
                  </a:lnTo>
                  <a:lnTo>
                    <a:pt x="239993" y="76615"/>
                  </a:lnTo>
                  <a:lnTo>
                    <a:pt x="233144" y="13699"/>
                  </a:lnTo>
                  <a:lnTo>
                    <a:pt x="219444" y="60633"/>
                  </a:lnTo>
                  <a:lnTo>
                    <a:pt x="164900" y="231114"/>
                  </a:lnTo>
                  <a:lnTo>
                    <a:pt x="143717" y="231114"/>
                  </a:lnTo>
                  <a:lnTo>
                    <a:pt x="90949" y="74966"/>
                  </a:lnTo>
                  <a:lnTo>
                    <a:pt x="71668" y="13319"/>
                  </a:lnTo>
                  <a:lnTo>
                    <a:pt x="65833" y="76488"/>
                  </a:lnTo>
                  <a:lnTo>
                    <a:pt x="52768" y="222996"/>
                  </a:lnTo>
                  <a:lnTo>
                    <a:pt x="84987" y="226294"/>
                  </a:lnTo>
                  <a:lnTo>
                    <a:pt x="84987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7653" y="222996"/>
                  </a:lnTo>
                  <a:lnTo>
                    <a:pt x="5150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177D88B-FFF9-8A6C-E5E8-A19471FDD39F}"/>
                </a:ext>
              </a:extLst>
            </p:cNvPr>
            <p:cNvSpPr/>
            <p:nvPr/>
          </p:nvSpPr>
          <p:spPr>
            <a:xfrm>
              <a:off x="19573781" y="1843251"/>
              <a:ext cx="168452" cy="189381"/>
            </a:xfrm>
            <a:custGeom>
              <a:avLst/>
              <a:gdLst>
                <a:gd name="connsiteX0" fmla="*/ 12050 w 168452"/>
                <a:gd name="connsiteY0" fmla="*/ 44016 h 189381"/>
                <a:gd name="connsiteX1" fmla="*/ 43762 w 168452"/>
                <a:gd name="connsiteY1" fmla="*/ 11289 h 189381"/>
                <a:gd name="connsiteX2" fmla="*/ 86002 w 168452"/>
                <a:gd name="connsiteY2" fmla="*/ 0 h 189381"/>
                <a:gd name="connsiteX3" fmla="*/ 147776 w 168452"/>
                <a:gd name="connsiteY3" fmla="*/ 26130 h 189381"/>
                <a:gd name="connsiteX4" fmla="*/ 168452 w 168452"/>
                <a:gd name="connsiteY4" fmla="*/ 94627 h 189381"/>
                <a:gd name="connsiteX5" fmla="*/ 156402 w 168452"/>
                <a:gd name="connsiteY5" fmla="*/ 145747 h 189381"/>
                <a:gd name="connsiteX6" fmla="*/ 124690 w 168452"/>
                <a:gd name="connsiteY6" fmla="*/ 178346 h 189381"/>
                <a:gd name="connsiteX7" fmla="*/ 82450 w 168452"/>
                <a:gd name="connsiteY7" fmla="*/ 189382 h 189381"/>
                <a:gd name="connsiteX8" fmla="*/ 20676 w 168452"/>
                <a:gd name="connsiteY8" fmla="*/ 163251 h 189381"/>
                <a:gd name="connsiteX9" fmla="*/ 0 w 168452"/>
                <a:gd name="connsiteY9" fmla="*/ 94754 h 189381"/>
                <a:gd name="connsiteX10" fmla="*/ 12050 w 168452"/>
                <a:gd name="connsiteY10" fmla="*/ 44016 h 189381"/>
                <a:gd name="connsiteX11" fmla="*/ 118982 w 168452"/>
                <a:gd name="connsiteY11" fmla="*/ 152216 h 189381"/>
                <a:gd name="connsiteX12" fmla="*/ 131032 w 168452"/>
                <a:gd name="connsiteY12" fmla="*/ 97164 h 189381"/>
                <a:gd name="connsiteX13" fmla="*/ 119997 w 168452"/>
                <a:gd name="connsiteY13" fmla="*/ 39830 h 189381"/>
                <a:gd name="connsiteX14" fmla="*/ 84480 w 168452"/>
                <a:gd name="connsiteY14" fmla="*/ 18646 h 189381"/>
                <a:gd name="connsiteX15" fmla="*/ 49724 w 168452"/>
                <a:gd name="connsiteY15" fmla="*/ 37166 h 189381"/>
                <a:gd name="connsiteX16" fmla="*/ 37547 w 168452"/>
                <a:gd name="connsiteY16" fmla="*/ 92217 h 189381"/>
                <a:gd name="connsiteX17" fmla="*/ 48963 w 168452"/>
                <a:gd name="connsiteY17" fmla="*/ 149552 h 189381"/>
                <a:gd name="connsiteX18" fmla="*/ 84480 w 168452"/>
                <a:gd name="connsiteY18" fmla="*/ 170735 h 189381"/>
                <a:gd name="connsiteX19" fmla="*/ 118982 w 168452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2" h="189381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752"/>
                    <a:pt x="147776" y="26130"/>
                  </a:cubicBezTo>
                  <a:cubicBezTo>
                    <a:pt x="161602" y="43508"/>
                    <a:pt x="168452" y="66341"/>
                    <a:pt x="168452" y="94627"/>
                  </a:cubicBezTo>
                  <a:cubicBezTo>
                    <a:pt x="168452" y="114416"/>
                    <a:pt x="164393" y="131413"/>
                    <a:pt x="156402" y="145747"/>
                  </a:cubicBezTo>
                  <a:cubicBezTo>
                    <a:pt x="148410" y="160080"/>
                    <a:pt x="137755" y="170989"/>
                    <a:pt x="124690" y="178346"/>
                  </a:cubicBezTo>
                  <a:cubicBezTo>
                    <a:pt x="111498" y="185703"/>
                    <a:pt x="97418" y="189382"/>
                    <a:pt x="82450" y="189382"/>
                  </a:cubicBezTo>
                  <a:cubicBezTo>
                    <a:pt x="55051" y="189382"/>
                    <a:pt x="34502" y="180629"/>
                    <a:pt x="20676" y="163251"/>
                  </a:cubicBezTo>
                  <a:cubicBezTo>
                    <a:pt x="6850" y="145873"/>
                    <a:pt x="0" y="123041"/>
                    <a:pt x="0" y="94754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40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7" y="67863"/>
                    <a:pt x="37547" y="92217"/>
                  </a:cubicBezTo>
                  <a:cubicBezTo>
                    <a:pt x="37547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864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D9CD851-1DFD-6F3E-13EF-328E0D74617F}"/>
                </a:ext>
              </a:extLst>
            </p:cNvPr>
            <p:cNvSpPr/>
            <p:nvPr/>
          </p:nvSpPr>
          <p:spPr>
            <a:xfrm>
              <a:off x="19767983" y="1843885"/>
              <a:ext cx="196865" cy="185068"/>
            </a:xfrm>
            <a:custGeom>
              <a:avLst/>
              <a:gdLst>
                <a:gd name="connsiteX0" fmla="*/ 23467 w 196865"/>
                <a:gd name="connsiteY0" fmla="*/ 29302 h 185068"/>
                <a:gd name="connsiteX1" fmla="*/ 0 w 196865"/>
                <a:gd name="connsiteY1" fmla="*/ 23467 h 185068"/>
                <a:gd name="connsiteX2" fmla="*/ 0 w 196865"/>
                <a:gd name="connsiteY2" fmla="*/ 5835 h 185068"/>
                <a:gd name="connsiteX3" fmla="*/ 46553 w 196865"/>
                <a:gd name="connsiteY3" fmla="*/ 0 h 185068"/>
                <a:gd name="connsiteX4" fmla="*/ 47567 w 196865"/>
                <a:gd name="connsiteY4" fmla="*/ 0 h 185068"/>
                <a:gd name="connsiteX5" fmla="*/ 54417 w 196865"/>
                <a:gd name="connsiteY5" fmla="*/ 5835 h 185068"/>
                <a:gd name="connsiteX6" fmla="*/ 54417 w 196865"/>
                <a:gd name="connsiteY6" fmla="*/ 19534 h 185068"/>
                <a:gd name="connsiteX7" fmla="*/ 54037 w 196865"/>
                <a:gd name="connsiteY7" fmla="*/ 27399 h 185068"/>
                <a:gd name="connsiteX8" fmla="*/ 84987 w 196865"/>
                <a:gd name="connsiteY8" fmla="*/ 8499 h 185068"/>
                <a:gd name="connsiteX9" fmla="*/ 121773 w 196865"/>
                <a:gd name="connsiteY9" fmla="*/ 0 h 185068"/>
                <a:gd name="connsiteX10" fmla="*/ 153611 w 196865"/>
                <a:gd name="connsiteY10" fmla="*/ 7865 h 185068"/>
                <a:gd name="connsiteX11" fmla="*/ 169467 w 196865"/>
                <a:gd name="connsiteY11" fmla="*/ 31838 h 185068"/>
                <a:gd name="connsiteX12" fmla="*/ 174033 w 196865"/>
                <a:gd name="connsiteY12" fmla="*/ 75347 h 185068"/>
                <a:gd name="connsiteX13" fmla="*/ 174033 w 196865"/>
                <a:gd name="connsiteY13" fmla="*/ 166549 h 185068"/>
                <a:gd name="connsiteX14" fmla="*/ 196866 w 196865"/>
                <a:gd name="connsiteY14" fmla="*/ 168833 h 185068"/>
                <a:gd name="connsiteX15" fmla="*/ 196866 w 196865"/>
                <a:gd name="connsiteY15" fmla="*/ 185069 h 185068"/>
                <a:gd name="connsiteX16" fmla="*/ 119616 w 196865"/>
                <a:gd name="connsiteY16" fmla="*/ 185069 h 185068"/>
                <a:gd name="connsiteX17" fmla="*/ 119616 w 196865"/>
                <a:gd name="connsiteY17" fmla="*/ 169086 h 185068"/>
                <a:gd name="connsiteX18" fmla="*/ 139785 w 196865"/>
                <a:gd name="connsiteY18" fmla="*/ 166423 h 185068"/>
                <a:gd name="connsiteX19" fmla="*/ 139785 w 196865"/>
                <a:gd name="connsiteY19" fmla="*/ 74839 h 185068"/>
                <a:gd name="connsiteX20" fmla="*/ 137121 w 196865"/>
                <a:gd name="connsiteY20" fmla="*/ 44650 h 185068"/>
                <a:gd name="connsiteX21" fmla="*/ 127354 w 196865"/>
                <a:gd name="connsiteY21" fmla="*/ 28414 h 185068"/>
                <a:gd name="connsiteX22" fmla="*/ 106551 w 196865"/>
                <a:gd name="connsiteY22" fmla="*/ 23086 h 185068"/>
                <a:gd name="connsiteX23" fmla="*/ 81435 w 196865"/>
                <a:gd name="connsiteY23" fmla="*/ 28921 h 185068"/>
                <a:gd name="connsiteX24" fmla="*/ 57588 w 196865"/>
                <a:gd name="connsiteY24" fmla="*/ 42620 h 185068"/>
                <a:gd name="connsiteX25" fmla="*/ 57588 w 196865"/>
                <a:gd name="connsiteY25" fmla="*/ 166169 h 185068"/>
                <a:gd name="connsiteX26" fmla="*/ 79786 w 196865"/>
                <a:gd name="connsiteY26" fmla="*/ 169086 h 185068"/>
                <a:gd name="connsiteX27" fmla="*/ 79786 w 196865"/>
                <a:gd name="connsiteY27" fmla="*/ 185069 h 185068"/>
                <a:gd name="connsiteX28" fmla="*/ 2917 w 196865"/>
                <a:gd name="connsiteY28" fmla="*/ 185069 h 185068"/>
                <a:gd name="connsiteX29" fmla="*/ 2917 w 196865"/>
                <a:gd name="connsiteY29" fmla="*/ 169086 h 185068"/>
                <a:gd name="connsiteX30" fmla="*/ 23467 w 196865"/>
                <a:gd name="connsiteY30" fmla="*/ 166169 h 185068"/>
                <a:gd name="connsiteX31" fmla="*/ 23467 w 196865"/>
                <a:gd name="connsiteY31" fmla="*/ 29302 h 18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068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069"/>
                  </a:lnTo>
                  <a:lnTo>
                    <a:pt x="119616" y="185069"/>
                  </a:lnTo>
                  <a:lnTo>
                    <a:pt x="119616" y="169086"/>
                  </a:lnTo>
                  <a:lnTo>
                    <a:pt x="139785" y="166423"/>
                  </a:lnTo>
                  <a:lnTo>
                    <a:pt x="139785" y="74839"/>
                  </a:lnTo>
                  <a:cubicBezTo>
                    <a:pt x="139785" y="62028"/>
                    <a:pt x="138897" y="52007"/>
                    <a:pt x="137121" y="44650"/>
                  </a:cubicBezTo>
                  <a:cubicBezTo>
                    <a:pt x="135345" y="37420"/>
                    <a:pt x="132174" y="31965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39E3D62-158C-4A39-6964-66A81CBB6B69}"/>
                </a:ext>
              </a:extLst>
            </p:cNvPr>
            <p:cNvSpPr/>
            <p:nvPr/>
          </p:nvSpPr>
          <p:spPr>
            <a:xfrm>
              <a:off x="19987301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747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CD3B07A-11F0-E2D7-C4AF-EC4CC0320AD0}"/>
                </a:ext>
              </a:extLst>
            </p:cNvPr>
            <p:cNvSpPr/>
            <p:nvPr/>
          </p:nvSpPr>
          <p:spPr>
            <a:xfrm>
              <a:off x="20092329" y="1801138"/>
              <a:ext cx="117459" cy="231241"/>
            </a:xfrm>
            <a:custGeom>
              <a:avLst/>
              <a:gdLst>
                <a:gd name="connsiteX0" fmla="*/ 32600 w 117459"/>
                <a:gd name="connsiteY0" fmla="*/ 222616 h 231241"/>
                <a:gd name="connsiteX1" fmla="*/ 23467 w 117459"/>
                <a:gd name="connsiteY1" fmla="*/ 193568 h 231241"/>
                <a:gd name="connsiteX2" fmla="*/ 23467 w 117459"/>
                <a:gd name="connsiteY2" fmla="*/ 68370 h 231241"/>
                <a:gd name="connsiteX3" fmla="*/ 0 w 117459"/>
                <a:gd name="connsiteY3" fmla="*/ 68370 h 231241"/>
                <a:gd name="connsiteX4" fmla="*/ 0 w 117459"/>
                <a:gd name="connsiteY4" fmla="*/ 53783 h 231241"/>
                <a:gd name="connsiteX5" fmla="*/ 9133 w 117459"/>
                <a:gd name="connsiteY5" fmla="*/ 51500 h 231241"/>
                <a:gd name="connsiteX6" fmla="*/ 19281 w 117459"/>
                <a:gd name="connsiteY6" fmla="*/ 47948 h 231241"/>
                <a:gd name="connsiteX7" fmla="*/ 27399 w 117459"/>
                <a:gd name="connsiteY7" fmla="*/ 36278 h 231241"/>
                <a:gd name="connsiteX8" fmla="*/ 33614 w 117459"/>
                <a:gd name="connsiteY8" fmla="*/ 16363 h 231241"/>
                <a:gd name="connsiteX9" fmla="*/ 37800 w 117459"/>
                <a:gd name="connsiteY9" fmla="*/ 0 h 231241"/>
                <a:gd name="connsiteX10" fmla="*/ 57081 w 117459"/>
                <a:gd name="connsiteY10" fmla="*/ 0 h 231241"/>
                <a:gd name="connsiteX11" fmla="*/ 57715 w 117459"/>
                <a:gd name="connsiteY11" fmla="*/ 46933 h 231241"/>
                <a:gd name="connsiteX12" fmla="*/ 112132 w 117459"/>
                <a:gd name="connsiteY12" fmla="*/ 46933 h 231241"/>
                <a:gd name="connsiteX13" fmla="*/ 112132 w 117459"/>
                <a:gd name="connsiteY13" fmla="*/ 68497 h 231241"/>
                <a:gd name="connsiteX14" fmla="*/ 57715 w 117459"/>
                <a:gd name="connsiteY14" fmla="*/ 68497 h 231241"/>
                <a:gd name="connsiteX15" fmla="*/ 57715 w 117459"/>
                <a:gd name="connsiteY15" fmla="*/ 168579 h 231241"/>
                <a:gd name="connsiteX16" fmla="*/ 58857 w 117459"/>
                <a:gd name="connsiteY16" fmla="*/ 194709 h 231241"/>
                <a:gd name="connsiteX17" fmla="*/ 63804 w 117459"/>
                <a:gd name="connsiteY17" fmla="*/ 204476 h 231241"/>
                <a:gd name="connsiteX18" fmla="*/ 76615 w 117459"/>
                <a:gd name="connsiteY18" fmla="*/ 206760 h 231241"/>
                <a:gd name="connsiteX19" fmla="*/ 96023 w 117459"/>
                <a:gd name="connsiteY19" fmla="*/ 204476 h 231241"/>
                <a:gd name="connsiteX20" fmla="*/ 112513 w 117459"/>
                <a:gd name="connsiteY20" fmla="*/ 199529 h 231241"/>
                <a:gd name="connsiteX21" fmla="*/ 117460 w 117459"/>
                <a:gd name="connsiteY21" fmla="*/ 214244 h 231241"/>
                <a:gd name="connsiteX22" fmla="*/ 92217 w 117459"/>
                <a:gd name="connsiteY22" fmla="*/ 225660 h 231241"/>
                <a:gd name="connsiteX23" fmla="*/ 60379 w 117459"/>
                <a:gd name="connsiteY23" fmla="*/ 231241 h 231241"/>
                <a:gd name="connsiteX24" fmla="*/ 32600 w 117459"/>
                <a:gd name="connsiteY24" fmla="*/ 222616 h 23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459" h="231241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783"/>
                  </a:lnTo>
                  <a:cubicBezTo>
                    <a:pt x="1015" y="53529"/>
                    <a:pt x="4186" y="52768"/>
                    <a:pt x="9133" y="51500"/>
                  </a:cubicBezTo>
                  <a:cubicBezTo>
                    <a:pt x="14080" y="50231"/>
                    <a:pt x="17505" y="48963"/>
                    <a:pt x="19281" y="47948"/>
                  </a:cubicBezTo>
                  <a:cubicBezTo>
                    <a:pt x="22706" y="46045"/>
                    <a:pt x="25496" y="42113"/>
                    <a:pt x="27399" y="36278"/>
                  </a:cubicBezTo>
                  <a:cubicBezTo>
                    <a:pt x="29175" y="32092"/>
                    <a:pt x="31204" y="25496"/>
                    <a:pt x="33614" y="16363"/>
                  </a:cubicBezTo>
                  <a:cubicBezTo>
                    <a:pt x="36024" y="7230"/>
                    <a:pt x="37420" y="1776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0" y="201305"/>
                    <a:pt x="112513" y="199529"/>
                  </a:cubicBezTo>
                  <a:lnTo>
                    <a:pt x="117460" y="214244"/>
                  </a:lnTo>
                  <a:cubicBezTo>
                    <a:pt x="112259" y="218176"/>
                    <a:pt x="103760" y="221981"/>
                    <a:pt x="92217" y="225660"/>
                  </a:cubicBezTo>
                  <a:cubicBezTo>
                    <a:pt x="80547" y="229338"/>
                    <a:pt x="70019" y="231241"/>
                    <a:pt x="60379" y="231241"/>
                  </a:cubicBezTo>
                  <a:cubicBezTo>
                    <a:pt x="47821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C950677-1FA2-6DCE-7EF2-AF073BCBD10D}"/>
                </a:ext>
              </a:extLst>
            </p:cNvPr>
            <p:cNvSpPr/>
            <p:nvPr/>
          </p:nvSpPr>
          <p:spPr>
            <a:xfrm>
              <a:off x="20229574" y="1843251"/>
              <a:ext cx="168454" cy="189381"/>
            </a:xfrm>
            <a:custGeom>
              <a:avLst/>
              <a:gdLst>
                <a:gd name="connsiteX0" fmla="*/ 11926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1926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49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4737F96-F889-E546-6A52-7F8BF5E8D9A5}"/>
                </a:ext>
              </a:extLst>
            </p:cNvPr>
            <p:cNvSpPr/>
            <p:nvPr/>
          </p:nvSpPr>
          <p:spPr>
            <a:xfrm>
              <a:off x="20428346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1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1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C5C69F8-8E51-4725-CA72-DA1034264BF9}"/>
                </a:ext>
              </a:extLst>
            </p:cNvPr>
            <p:cNvSpPr/>
            <p:nvPr/>
          </p:nvSpPr>
          <p:spPr>
            <a:xfrm>
              <a:off x="20575995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2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2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0337941-E327-55EA-6FFF-E1AF9CBDFE08}"/>
                </a:ext>
              </a:extLst>
            </p:cNvPr>
            <p:cNvSpPr/>
            <p:nvPr/>
          </p:nvSpPr>
          <p:spPr>
            <a:xfrm>
              <a:off x="20680516" y="1848198"/>
              <a:ext cx="159065" cy="180756"/>
            </a:xfrm>
            <a:custGeom>
              <a:avLst/>
              <a:gdLst>
                <a:gd name="connsiteX0" fmla="*/ 37800 w 159065"/>
                <a:gd name="connsiteY0" fmla="*/ 20803 h 180756"/>
                <a:gd name="connsiteX1" fmla="*/ 31965 w 159065"/>
                <a:gd name="connsiteY1" fmla="*/ 51753 h 180756"/>
                <a:gd name="connsiteX2" fmla="*/ 12050 w 159065"/>
                <a:gd name="connsiteY2" fmla="*/ 51753 h 180756"/>
                <a:gd name="connsiteX3" fmla="*/ 12050 w 159065"/>
                <a:gd name="connsiteY3" fmla="*/ 0 h 180756"/>
                <a:gd name="connsiteX4" fmla="*/ 150567 w 159065"/>
                <a:gd name="connsiteY4" fmla="*/ 0 h 180756"/>
                <a:gd name="connsiteX5" fmla="*/ 157036 w 159065"/>
                <a:gd name="connsiteY5" fmla="*/ 13953 h 180756"/>
                <a:gd name="connsiteX6" fmla="*/ 61267 w 159065"/>
                <a:gd name="connsiteY6" fmla="*/ 142322 h 180756"/>
                <a:gd name="connsiteX7" fmla="*/ 38815 w 159065"/>
                <a:gd name="connsiteY7" fmla="*/ 162490 h 180756"/>
                <a:gd name="connsiteX8" fmla="*/ 126466 w 159065"/>
                <a:gd name="connsiteY8" fmla="*/ 159573 h 180756"/>
                <a:gd name="connsiteX9" fmla="*/ 140165 w 159065"/>
                <a:gd name="connsiteY9" fmla="*/ 123041 h 180756"/>
                <a:gd name="connsiteX10" fmla="*/ 159065 w 159065"/>
                <a:gd name="connsiteY10" fmla="*/ 125324 h 180756"/>
                <a:gd name="connsiteX11" fmla="*/ 153230 w 159065"/>
                <a:gd name="connsiteY11" fmla="*/ 180756 h 180756"/>
                <a:gd name="connsiteX12" fmla="*/ 6850 w 159065"/>
                <a:gd name="connsiteY12" fmla="*/ 180756 h 180756"/>
                <a:gd name="connsiteX13" fmla="*/ 0 w 159065"/>
                <a:gd name="connsiteY13" fmla="*/ 166423 h 180756"/>
                <a:gd name="connsiteX14" fmla="*/ 97418 w 159065"/>
                <a:gd name="connsiteY14" fmla="*/ 39322 h 180756"/>
                <a:gd name="connsiteX15" fmla="*/ 118982 w 159065"/>
                <a:gd name="connsiteY15" fmla="*/ 18520 h 180756"/>
                <a:gd name="connsiteX16" fmla="*/ 37800 w 159065"/>
                <a:gd name="connsiteY16" fmla="*/ 20803 h 1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065" h="180756">
                  <a:moveTo>
                    <a:pt x="37800" y="20803"/>
                  </a:moveTo>
                  <a:lnTo>
                    <a:pt x="31965" y="51753"/>
                  </a:lnTo>
                  <a:lnTo>
                    <a:pt x="12050" y="51753"/>
                  </a:lnTo>
                  <a:lnTo>
                    <a:pt x="12050" y="0"/>
                  </a:lnTo>
                  <a:lnTo>
                    <a:pt x="150567" y="0"/>
                  </a:lnTo>
                  <a:lnTo>
                    <a:pt x="157036" y="13953"/>
                  </a:lnTo>
                  <a:lnTo>
                    <a:pt x="61267" y="142322"/>
                  </a:lnTo>
                  <a:lnTo>
                    <a:pt x="38815" y="162490"/>
                  </a:lnTo>
                  <a:lnTo>
                    <a:pt x="126466" y="159573"/>
                  </a:lnTo>
                  <a:lnTo>
                    <a:pt x="140165" y="123041"/>
                  </a:lnTo>
                  <a:lnTo>
                    <a:pt x="159065" y="125324"/>
                  </a:lnTo>
                  <a:lnTo>
                    <a:pt x="153230" y="180756"/>
                  </a:lnTo>
                  <a:lnTo>
                    <a:pt x="6850" y="180756"/>
                  </a:lnTo>
                  <a:lnTo>
                    <a:pt x="0" y="166423"/>
                  </a:lnTo>
                  <a:lnTo>
                    <a:pt x="97418" y="39322"/>
                  </a:lnTo>
                  <a:lnTo>
                    <a:pt x="118982" y="18520"/>
                  </a:lnTo>
                  <a:lnTo>
                    <a:pt x="37800" y="20803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D7EF15A-D804-467F-6869-AB78745C7801}"/>
                </a:ext>
              </a:extLst>
            </p:cNvPr>
            <p:cNvSpPr/>
            <p:nvPr/>
          </p:nvSpPr>
          <p:spPr>
            <a:xfrm>
              <a:off x="20865712" y="1844139"/>
              <a:ext cx="160207" cy="188493"/>
            </a:xfrm>
            <a:custGeom>
              <a:avLst/>
              <a:gdLst>
                <a:gd name="connsiteX0" fmla="*/ 30951 w 160207"/>
                <a:gd name="connsiteY0" fmla="*/ 90822 h 188493"/>
                <a:gd name="connsiteX1" fmla="*/ 108581 w 160207"/>
                <a:gd name="connsiteY1" fmla="*/ 75347 h 188493"/>
                <a:gd name="connsiteX2" fmla="*/ 108581 w 160207"/>
                <a:gd name="connsiteY2" fmla="*/ 66214 h 188493"/>
                <a:gd name="connsiteX3" fmla="*/ 105283 w 160207"/>
                <a:gd name="connsiteY3" fmla="*/ 42113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184 h 188493"/>
                <a:gd name="connsiteX15" fmla="*/ 140926 w 160207"/>
                <a:gd name="connsiteY15" fmla="*/ 168833 h 188493"/>
                <a:gd name="connsiteX16" fmla="*/ 160207 w 160207"/>
                <a:gd name="connsiteY16" fmla="*/ 168833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822 h 188493"/>
                <a:gd name="connsiteX28" fmla="*/ 88285 w 160207"/>
                <a:gd name="connsiteY28" fmla="*/ 161095 h 188493"/>
                <a:gd name="connsiteX29" fmla="*/ 108454 w 160207"/>
                <a:gd name="connsiteY29" fmla="*/ 148664 h 188493"/>
                <a:gd name="connsiteX30" fmla="*/ 108454 w 160207"/>
                <a:gd name="connsiteY30" fmla="*/ 92598 h 188493"/>
                <a:gd name="connsiteX31" fmla="*/ 54798 w 160207"/>
                <a:gd name="connsiteY31" fmla="*/ 103507 h 188493"/>
                <a:gd name="connsiteX32" fmla="*/ 36659 w 160207"/>
                <a:gd name="connsiteY32" fmla="*/ 132047 h 188493"/>
                <a:gd name="connsiteX33" fmla="*/ 45284 w 160207"/>
                <a:gd name="connsiteY33" fmla="*/ 157924 h 188493"/>
                <a:gd name="connsiteX34" fmla="*/ 68624 w 160207"/>
                <a:gd name="connsiteY34" fmla="*/ 166296 h 188493"/>
                <a:gd name="connsiteX35" fmla="*/ 88285 w 160207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822"/>
                  </a:moveTo>
                  <a:cubicBezTo>
                    <a:pt x="51373" y="81182"/>
                    <a:pt x="77250" y="75981"/>
                    <a:pt x="108581" y="75347"/>
                  </a:cubicBezTo>
                  <a:lnTo>
                    <a:pt x="108581" y="66214"/>
                  </a:lnTo>
                  <a:cubicBezTo>
                    <a:pt x="108581" y="56066"/>
                    <a:pt x="107439" y="47948"/>
                    <a:pt x="105283" y="42113"/>
                  </a:cubicBezTo>
                  <a:cubicBezTo>
                    <a:pt x="103126" y="36278"/>
                    <a:pt x="99321" y="31965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184"/>
                  </a:cubicBezTo>
                  <a:lnTo>
                    <a:pt x="140926" y="168833"/>
                  </a:lnTo>
                  <a:lnTo>
                    <a:pt x="160207" y="168833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606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254" y="115557"/>
                    <a:pt x="10528" y="100462"/>
                    <a:pt x="30951" y="90822"/>
                  </a:cubicBezTo>
                  <a:close/>
                  <a:moveTo>
                    <a:pt x="88285" y="161095"/>
                  </a:moveTo>
                  <a:cubicBezTo>
                    <a:pt x="95642" y="157670"/>
                    <a:pt x="102365" y="153484"/>
                    <a:pt x="108454" y="148664"/>
                  </a:cubicBezTo>
                  <a:lnTo>
                    <a:pt x="108454" y="92598"/>
                  </a:lnTo>
                  <a:cubicBezTo>
                    <a:pt x="84733" y="92598"/>
                    <a:pt x="66848" y="96276"/>
                    <a:pt x="54798" y="103507"/>
                  </a:cubicBezTo>
                  <a:cubicBezTo>
                    <a:pt x="42747" y="110737"/>
                    <a:pt x="36659" y="120250"/>
                    <a:pt x="36659" y="132047"/>
                  </a:cubicBezTo>
                  <a:cubicBezTo>
                    <a:pt x="36659" y="143844"/>
                    <a:pt x="39576" y="152469"/>
                    <a:pt x="45284" y="157924"/>
                  </a:cubicBezTo>
                  <a:cubicBezTo>
                    <a:pt x="50992" y="163505"/>
                    <a:pt x="58857" y="166296"/>
                    <a:pt x="68624" y="166296"/>
                  </a:cubicBezTo>
                  <a:cubicBezTo>
                    <a:pt x="74459" y="166296"/>
                    <a:pt x="80928" y="164520"/>
                    <a:pt x="88285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E85C4D9-9332-14DD-4729-B99697789346}"/>
                </a:ext>
              </a:extLst>
            </p:cNvPr>
            <p:cNvSpPr/>
            <p:nvPr/>
          </p:nvSpPr>
          <p:spPr>
            <a:xfrm>
              <a:off x="21049512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80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80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B456C98-3F60-3ACB-6622-A78A60D600F1}"/>
                </a:ext>
              </a:extLst>
            </p:cNvPr>
            <p:cNvSpPr/>
            <p:nvPr/>
          </p:nvSpPr>
          <p:spPr>
            <a:xfrm>
              <a:off x="21197542" y="184337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1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011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1"/>
                  </a:cubicBezTo>
                  <a:cubicBezTo>
                    <a:pt x="106171" y="186972"/>
                    <a:pt x="93613" y="189382"/>
                    <a:pt x="80801" y="189382"/>
                  </a:cubicBezTo>
                  <a:cubicBezTo>
                    <a:pt x="54417" y="189255"/>
                    <a:pt x="34375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209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6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41841D9-0B8B-4FBF-8F9A-B3E9F8AF6456}"/>
                </a:ext>
              </a:extLst>
            </p:cNvPr>
            <p:cNvSpPr/>
            <p:nvPr/>
          </p:nvSpPr>
          <p:spPr>
            <a:xfrm>
              <a:off x="21452503" y="1844139"/>
              <a:ext cx="160080" cy="188493"/>
            </a:xfrm>
            <a:custGeom>
              <a:avLst/>
              <a:gdLst>
                <a:gd name="connsiteX0" fmla="*/ 30824 w 160080"/>
                <a:gd name="connsiteY0" fmla="*/ 90822 h 188493"/>
                <a:gd name="connsiteX1" fmla="*/ 108454 w 160080"/>
                <a:gd name="connsiteY1" fmla="*/ 75347 h 188493"/>
                <a:gd name="connsiteX2" fmla="*/ 108454 w 160080"/>
                <a:gd name="connsiteY2" fmla="*/ 66214 h 188493"/>
                <a:gd name="connsiteX3" fmla="*/ 105156 w 160080"/>
                <a:gd name="connsiteY3" fmla="*/ 42113 h 188493"/>
                <a:gd name="connsiteX4" fmla="*/ 93866 w 160080"/>
                <a:gd name="connsiteY4" fmla="*/ 29302 h 188493"/>
                <a:gd name="connsiteX5" fmla="*/ 71161 w 160080"/>
                <a:gd name="connsiteY5" fmla="*/ 25242 h 188493"/>
                <a:gd name="connsiteX6" fmla="*/ 41352 w 160080"/>
                <a:gd name="connsiteY6" fmla="*/ 29936 h 188493"/>
                <a:gd name="connsiteX7" fmla="*/ 15095 w 160080"/>
                <a:gd name="connsiteY7" fmla="*/ 41479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799 w 160080"/>
                <a:gd name="connsiteY14" fmla="*/ 64184 h 188493"/>
                <a:gd name="connsiteX15" fmla="*/ 140799 w 160080"/>
                <a:gd name="connsiteY15" fmla="*/ 168833 h 188493"/>
                <a:gd name="connsiteX16" fmla="*/ 160080 w 160080"/>
                <a:gd name="connsiteY16" fmla="*/ 168833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824 w 160080"/>
                <a:gd name="connsiteY27" fmla="*/ 90822 h 188493"/>
                <a:gd name="connsiteX28" fmla="*/ 88158 w 160080"/>
                <a:gd name="connsiteY28" fmla="*/ 161095 h 188493"/>
                <a:gd name="connsiteX29" fmla="*/ 108327 w 160080"/>
                <a:gd name="connsiteY29" fmla="*/ 148664 h 188493"/>
                <a:gd name="connsiteX30" fmla="*/ 108327 w 160080"/>
                <a:gd name="connsiteY30" fmla="*/ 92598 h 188493"/>
                <a:gd name="connsiteX31" fmla="*/ 54671 w 160080"/>
                <a:gd name="connsiteY31" fmla="*/ 103507 h 188493"/>
                <a:gd name="connsiteX32" fmla="*/ 36532 w 160080"/>
                <a:gd name="connsiteY32" fmla="*/ 132047 h 188493"/>
                <a:gd name="connsiteX33" fmla="*/ 45157 w 160080"/>
                <a:gd name="connsiteY33" fmla="*/ 157924 h 188493"/>
                <a:gd name="connsiteX34" fmla="*/ 68497 w 160080"/>
                <a:gd name="connsiteY34" fmla="*/ 166296 h 188493"/>
                <a:gd name="connsiteX35" fmla="*/ 88158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824" y="90822"/>
                  </a:moveTo>
                  <a:cubicBezTo>
                    <a:pt x="51246" y="81182"/>
                    <a:pt x="77123" y="75981"/>
                    <a:pt x="108454" y="75347"/>
                  </a:cubicBezTo>
                  <a:lnTo>
                    <a:pt x="108454" y="66214"/>
                  </a:lnTo>
                  <a:cubicBezTo>
                    <a:pt x="108454" y="56066"/>
                    <a:pt x="107312" y="47948"/>
                    <a:pt x="105156" y="42113"/>
                  </a:cubicBezTo>
                  <a:cubicBezTo>
                    <a:pt x="102999" y="36278"/>
                    <a:pt x="99194" y="31965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3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184"/>
                  </a:cubicBezTo>
                  <a:lnTo>
                    <a:pt x="140799" y="168833"/>
                  </a:lnTo>
                  <a:lnTo>
                    <a:pt x="160080" y="168833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606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401" y="100462"/>
                    <a:pt x="30824" y="90822"/>
                  </a:cubicBezTo>
                  <a:close/>
                  <a:moveTo>
                    <a:pt x="88158" y="161095"/>
                  </a:moveTo>
                  <a:cubicBezTo>
                    <a:pt x="95515" y="157670"/>
                    <a:pt x="102238" y="153484"/>
                    <a:pt x="108327" y="148664"/>
                  </a:cubicBezTo>
                  <a:lnTo>
                    <a:pt x="108327" y="92598"/>
                  </a:lnTo>
                  <a:cubicBezTo>
                    <a:pt x="84607" y="92598"/>
                    <a:pt x="66721" y="96276"/>
                    <a:pt x="54671" y="103507"/>
                  </a:cubicBezTo>
                  <a:cubicBezTo>
                    <a:pt x="42620" y="110737"/>
                    <a:pt x="36532" y="120250"/>
                    <a:pt x="36532" y="132047"/>
                  </a:cubicBezTo>
                  <a:cubicBezTo>
                    <a:pt x="36532" y="143844"/>
                    <a:pt x="39449" y="152469"/>
                    <a:pt x="45157" y="157924"/>
                  </a:cubicBezTo>
                  <a:cubicBezTo>
                    <a:pt x="50865" y="163505"/>
                    <a:pt x="58730" y="166296"/>
                    <a:pt x="68497" y="166296"/>
                  </a:cubicBezTo>
                  <a:cubicBezTo>
                    <a:pt x="74205" y="166296"/>
                    <a:pt x="80801" y="164520"/>
                    <a:pt x="88158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2703EA6-799B-C4D0-AE8C-F0846903E29D}"/>
                </a:ext>
              </a:extLst>
            </p:cNvPr>
            <p:cNvSpPr/>
            <p:nvPr/>
          </p:nvSpPr>
          <p:spPr>
            <a:xfrm>
              <a:off x="21712792" y="1784394"/>
              <a:ext cx="214877" cy="244940"/>
            </a:xfrm>
            <a:custGeom>
              <a:avLst/>
              <a:gdLst>
                <a:gd name="connsiteX0" fmla="*/ 254 w 214877"/>
                <a:gd name="connsiteY0" fmla="*/ 228577 h 244940"/>
                <a:gd name="connsiteX1" fmla="*/ 27272 w 214877"/>
                <a:gd name="connsiteY1" fmla="*/ 225279 h 244940"/>
                <a:gd name="connsiteX2" fmla="*/ 27272 w 214877"/>
                <a:gd name="connsiteY2" fmla="*/ 22706 h 244940"/>
                <a:gd name="connsiteX3" fmla="*/ 1903 w 214877"/>
                <a:gd name="connsiteY3" fmla="*/ 18520 h 244940"/>
                <a:gd name="connsiteX4" fmla="*/ 1903 w 214877"/>
                <a:gd name="connsiteY4" fmla="*/ 2537 h 244940"/>
                <a:gd name="connsiteX5" fmla="*/ 44650 w 214877"/>
                <a:gd name="connsiteY5" fmla="*/ 2537 h 244940"/>
                <a:gd name="connsiteX6" fmla="*/ 69385 w 214877"/>
                <a:gd name="connsiteY6" fmla="*/ 1268 h 244940"/>
                <a:gd name="connsiteX7" fmla="*/ 94754 w 214877"/>
                <a:gd name="connsiteY7" fmla="*/ 0 h 244940"/>
                <a:gd name="connsiteX8" fmla="*/ 162998 w 214877"/>
                <a:gd name="connsiteY8" fmla="*/ 15475 h 244940"/>
                <a:gd name="connsiteX9" fmla="*/ 183420 w 214877"/>
                <a:gd name="connsiteY9" fmla="*/ 64184 h 244940"/>
                <a:gd name="connsiteX10" fmla="*/ 170481 w 214877"/>
                <a:gd name="connsiteY10" fmla="*/ 106551 h 244940"/>
                <a:gd name="connsiteX11" fmla="*/ 135091 w 214877"/>
                <a:gd name="connsiteY11" fmla="*/ 132681 h 244940"/>
                <a:gd name="connsiteX12" fmla="*/ 154499 w 214877"/>
                <a:gd name="connsiteY12" fmla="*/ 151708 h 244940"/>
                <a:gd name="connsiteX13" fmla="*/ 176443 w 214877"/>
                <a:gd name="connsiteY13" fmla="*/ 189382 h 244940"/>
                <a:gd name="connsiteX14" fmla="*/ 191918 w 214877"/>
                <a:gd name="connsiteY14" fmla="*/ 216146 h 244940"/>
                <a:gd name="connsiteX15" fmla="*/ 202193 w 214877"/>
                <a:gd name="connsiteY15" fmla="*/ 225660 h 244940"/>
                <a:gd name="connsiteX16" fmla="*/ 214878 w 214877"/>
                <a:gd name="connsiteY16" fmla="*/ 228958 h 244940"/>
                <a:gd name="connsiteX17" fmla="*/ 214878 w 214877"/>
                <a:gd name="connsiteY17" fmla="*/ 244941 h 244940"/>
                <a:gd name="connsiteX18" fmla="*/ 169847 w 214877"/>
                <a:gd name="connsiteY18" fmla="*/ 244941 h 244940"/>
                <a:gd name="connsiteX19" fmla="*/ 158177 w 214877"/>
                <a:gd name="connsiteY19" fmla="*/ 233651 h 244940"/>
                <a:gd name="connsiteX20" fmla="*/ 140926 w 214877"/>
                <a:gd name="connsiteY20" fmla="*/ 198895 h 244940"/>
                <a:gd name="connsiteX21" fmla="*/ 120504 w 214877"/>
                <a:gd name="connsiteY21" fmla="*/ 158051 h 244940"/>
                <a:gd name="connsiteX22" fmla="*/ 103380 w 214877"/>
                <a:gd name="connsiteY22" fmla="*/ 138643 h 244940"/>
                <a:gd name="connsiteX23" fmla="*/ 62028 w 214877"/>
                <a:gd name="connsiteY23" fmla="*/ 138263 h 244940"/>
                <a:gd name="connsiteX24" fmla="*/ 62028 w 214877"/>
                <a:gd name="connsiteY24" fmla="*/ 225660 h 244940"/>
                <a:gd name="connsiteX25" fmla="*/ 94247 w 214877"/>
                <a:gd name="connsiteY25" fmla="*/ 228958 h 244940"/>
                <a:gd name="connsiteX26" fmla="*/ 94247 w 214877"/>
                <a:gd name="connsiteY26" fmla="*/ 244941 h 244940"/>
                <a:gd name="connsiteX27" fmla="*/ 0 w 214877"/>
                <a:gd name="connsiteY27" fmla="*/ 244941 h 244940"/>
                <a:gd name="connsiteX28" fmla="*/ 0 w 214877"/>
                <a:gd name="connsiteY28" fmla="*/ 228577 h 244940"/>
                <a:gd name="connsiteX29" fmla="*/ 133950 w 214877"/>
                <a:gd name="connsiteY29" fmla="*/ 107058 h 244940"/>
                <a:gd name="connsiteX30" fmla="*/ 146000 w 214877"/>
                <a:gd name="connsiteY30" fmla="*/ 66341 h 244940"/>
                <a:gd name="connsiteX31" fmla="*/ 133823 w 214877"/>
                <a:gd name="connsiteY31" fmla="*/ 30063 h 244940"/>
                <a:gd name="connsiteX32" fmla="*/ 91583 w 214877"/>
                <a:gd name="connsiteY32" fmla="*/ 17505 h 244940"/>
                <a:gd name="connsiteX33" fmla="*/ 70780 w 214877"/>
                <a:gd name="connsiteY33" fmla="*/ 18773 h 244940"/>
                <a:gd name="connsiteX34" fmla="*/ 62281 w 214877"/>
                <a:gd name="connsiteY34" fmla="*/ 19407 h 244940"/>
                <a:gd name="connsiteX35" fmla="*/ 62281 w 214877"/>
                <a:gd name="connsiteY35" fmla="*/ 120504 h 244940"/>
                <a:gd name="connsiteX36" fmla="*/ 82450 w 214877"/>
                <a:gd name="connsiteY36" fmla="*/ 120885 h 244940"/>
                <a:gd name="connsiteX37" fmla="*/ 100970 w 214877"/>
                <a:gd name="connsiteY37" fmla="*/ 120885 h 244940"/>
                <a:gd name="connsiteX38" fmla="*/ 133950 w 214877"/>
                <a:gd name="connsiteY38" fmla="*/ 107058 h 24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4877" h="244940">
                  <a:moveTo>
                    <a:pt x="254" y="228577"/>
                  </a:moveTo>
                  <a:lnTo>
                    <a:pt x="27272" y="225279"/>
                  </a:lnTo>
                  <a:lnTo>
                    <a:pt x="27272" y="22706"/>
                  </a:lnTo>
                  <a:lnTo>
                    <a:pt x="1903" y="18520"/>
                  </a:lnTo>
                  <a:lnTo>
                    <a:pt x="1903" y="2537"/>
                  </a:lnTo>
                  <a:lnTo>
                    <a:pt x="44650" y="2537"/>
                  </a:lnTo>
                  <a:cubicBezTo>
                    <a:pt x="50739" y="2537"/>
                    <a:pt x="58983" y="2156"/>
                    <a:pt x="69385" y="1268"/>
                  </a:cubicBezTo>
                  <a:cubicBezTo>
                    <a:pt x="80294" y="381"/>
                    <a:pt x="88666" y="0"/>
                    <a:pt x="94754" y="0"/>
                  </a:cubicBezTo>
                  <a:cubicBezTo>
                    <a:pt x="126719" y="0"/>
                    <a:pt x="149425" y="5201"/>
                    <a:pt x="162998" y="15475"/>
                  </a:cubicBezTo>
                  <a:cubicBezTo>
                    <a:pt x="176570" y="25750"/>
                    <a:pt x="183420" y="41986"/>
                    <a:pt x="183420" y="64184"/>
                  </a:cubicBezTo>
                  <a:cubicBezTo>
                    <a:pt x="183420" y="79660"/>
                    <a:pt x="179107" y="93740"/>
                    <a:pt x="170481" y="106551"/>
                  </a:cubicBezTo>
                  <a:cubicBezTo>
                    <a:pt x="161856" y="119363"/>
                    <a:pt x="150059" y="128115"/>
                    <a:pt x="135091" y="132681"/>
                  </a:cubicBezTo>
                  <a:cubicBezTo>
                    <a:pt x="142068" y="136360"/>
                    <a:pt x="148537" y="142702"/>
                    <a:pt x="154499" y="151708"/>
                  </a:cubicBezTo>
                  <a:cubicBezTo>
                    <a:pt x="160461" y="160714"/>
                    <a:pt x="167818" y="173272"/>
                    <a:pt x="176443" y="189382"/>
                  </a:cubicBezTo>
                  <a:cubicBezTo>
                    <a:pt x="183166" y="201559"/>
                    <a:pt x="188367" y="210438"/>
                    <a:pt x="191918" y="216146"/>
                  </a:cubicBezTo>
                  <a:cubicBezTo>
                    <a:pt x="195470" y="221854"/>
                    <a:pt x="198895" y="224899"/>
                    <a:pt x="202193" y="225660"/>
                  </a:cubicBezTo>
                  <a:lnTo>
                    <a:pt x="214878" y="228958"/>
                  </a:lnTo>
                  <a:lnTo>
                    <a:pt x="214878" y="244941"/>
                  </a:lnTo>
                  <a:lnTo>
                    <a:pt x="169847" y="244941"/>
                  </a:lnTo>
                  <a:cubicBezTo>
                    <a:pt x="166422" y="244941"/>
                    <a:pt x="162490" y="241262"/>
                    <a:pt x="158177" y="233651"/>
                  </a:cubicBezTo>
                  <a:cubicBezTo>
                    <a:pt x="153865" y="226167"/>
                    <a:pt x="148030" y="214624"/>
                    <a:pt x="140926" y="198895"/>
                  </a:cubicBezTo>
                  <a:cubicBezTo>
                    <a:pt x="133062" y="181771"/>
                    <a:pt x="126339" y="168072"/>
                    <a:pt x="120504" y="158051"/>
                  </a:cubicBezTo>
                  <a:cubicBezTo>
                    <a:pt x="114796" y="147903"/>
                    <a:pt x="109088" y="141434"/>
                    <a:pt x="103380" y="138643"/>
                  </a:cubicBezTo>
                  <a:cubicBezTo>
                    <a:pt x="80167" y="138643"/>
                    <a:pt x="66341" y="138516"/>
                    <a:pt x="62028" y="138263"/>
                  </a:cubicBezTo>
                  <a:lnTo>
                    <a:pt x="62028" y="225660"/>
                  </a:lnTo>
                  <a:lnTo>
                    <a:pt x="94247" y="228958"/>
                  </a:lnTo>
                  <a:lnTo>
                    <a:pt x="94247" y="244941"/>
                  </a:lnTo>
                  <a:lnTo>
                    <a:pt x="0" y="244941"/>
                  </a:lnTo>
                  <a:lnTo>
                    <a:pt x="0" y="228577"/>
                  </a:lnTo>
                  <a:close/>
                  <a:moveTo>
                    <a:pt x="133950" y="107058"/>
                  </a:moveTo>
                  <a:cubicBezTo>
                    <a:pt x="141941" y="97925"/>
                    <a:pt x="146000" y="84353"/>
                    <a:pt x="146000" y="66341"/>
                  </a:cubicBezTo>
                  <a:cubicBezTo>
                    <a:pt x="146000" y="50485"/>
                    <a:pt x="141941" y="38308"/>
                    <a:pt x="133823" y="30063"/>
                  </a:cubicBezTo>
                  <a:cubicBezTo>
                    <a:pt x="125705" y="21691"/>
                    <a:pt x="111625" y="17505"/>
                    <a:pt x="91583" y="17505"/>
                  </a:cubicBezTo>
                  <a:cubicBezTo>
                    <a:pt x="84607" y="17505"/>
                    <a:pt x="77630" y="17885"/>
                    <a:pt x="70780" y="18773"/>
                  </a:cubicBezTo>
                  <a:cubicBezTo>
                    <a:pt x="66467" y="19154"/>
                    <a:pt x="63550" y="19407"/>
                    <a:pt x="62281" y="19407"/>
                  </a:cubicBezTo>
                  <a:lnTo>
                    <a:pt x="62281" y="120504"/>
                  </a:lnTo>
                  <a:cubicBezTo>
                    <a:pt x="65580" y="120758"/>
                    <a:pt x="72302" y="120885"/>
                    <a:pt x="82450" y="120885"/>
                  </a:cubicBezTo>
                  <a:lnTo>
                    <a:pt x="100970" y="120885"/>
                  </a:lnTo>
                  <a:cubicBezTo>
                    <a:pt x="114923" y="120758"/>
                    <a:pt x="125832" y="116191"/>
                    <a:pt x="133950" y="107058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F9BD3B7-D293-7FDD-35CF-ED4B518F578F}"/>
                </a:ext>
              </a:extLst>
            </p:cNvPr>
            <p:cNvSpPr/>
            <p:nvPr/>
          </p:nvSpPr>
          <p:spPr>
            <a:xfrm>
              <a:off x="2194124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19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19" y="30189"/>
                    <a:pt x="18519" y="24101"/>
                  </a:cubicBezTo>
                  <a:cubicBezTo>
                    <a:pt x="18519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5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80414A0-963F-0040-6C74-2EDF22BCF413}"/>
                </a:ext>
              </a:extLst>
            </p:cNvPr>
            <p:cNvSpPr/>
            <p:nvPr/>
          </p:nvSpPr>
          <p:spPr>
            <a:xfrm>
              <a:off x="22053882" y="1844012"/>
              <a:ext cx="132046" cy="188366"/>
            </a:xfrm>
            <a:custGeom>
              <a:avLst/>
              <a:gdLst>
                <a:gd name="connsiteX0" fmla="*/ 27145 w 132046"/>
                <a:gd name="connsiteY0" fmla="*/ 158939 h 188366"/>
                <a:gd name="connsiteX1" fmla="*/ 40971 w 132046"/>
                <a:gd name="connsiteY1" fmla="*/ 167691 h 188366"/>
                <a:gd name="connsiteX2" fmla="*/ 63296 w 132046"/>
                <a:gd name="connsiteY2" fmla="*/ 171623 h 188366"/>
                <a:gd name="connsiteX3" fmla="*/ 90695 w 132046"/>
                <a:gd name="connsiteY3" fmla="*/ 164393 h 188366"/>
                <a:gd name="connsiteX4" fmla="*/ 99448 w 132046"/>
                <a:gd name="connsiteY4" fmla="*/ 144478 h 188366"/>
                <a:gd name="connsiteX5" fmla="*/ 93866 w 132046"/>
                <a:gd name="connsiteY5" fmla="*/ 129130 h 188366"/>
                <a:gd name="connsiteX6" fmla="*/ 78391 w 132046"/>
                <a:gd name="connsiteY6" fmla="*/ 117587 h 188366"/>
                <a:gd name="connsiteX7" fmla="*/ 49851 w 132046"/>
                <a:gd name="connsiteY7" fmla="*/ 105409 h 188366"/>
                <a:gd name="connsiteX8" fmla="*/ 13192 w 132046"/>
                <a:gd name="connsiteY8" fmla="*/ 82704 h 188366"/>
                <a:gd name="connsiteX9" fmla="*/ 1649 w 132046"/>
                <a:gd name="connsiteY9" fmla="*/ 47948 h 188366"/>
                <a:gd name="connsiteX10" fmla="*/ 10275 w 132046"/>
                <a:gd name="connsiteY10" fmla="*/ 22832 h 188366"/>
                <a:gd name="connsiteX11" fmla="*/ 34122 w 132046"/>
                <a:gd name="connsiteY11" fmla="*/ 6089 h 188366"/>
                <a:gd name="connsiteX12" fmla="*/ 67863 w 132046"/>
                <a:gd name="connsiteY12" fmla="*/ 0 h 188366"/>
                <a:gd name="connsiteX13" fmla="*/ 94120 w 132046"/>
                <a:gd name="connsiteY13" fmla="*/ 2283 h 188366"/>
                <a:gd name="connsiteX14" fmla="*/ 112259 w 132046"/>
                <a:gd name="connsiteY14" fmla="*/ 6850 h 188366"/>
                <a:gd name="connsiteX15" fmla="*/ 121392 w 132046"/>
                <a:gd name="connsiteY15" fmla="*/ 9767 h 188366"/>
                <a:gd name="connsiteX16" fmla="*/ 121392 w 132046"/>
                <a:gd name="connsiteY16" fmla="*/ 50231 h 188366"/>
                <a:gd name="connsiteX17" fmla="*/ 101477 w 132046"/>
                <a:gd name="connsiteY17" fmla="*/ 50231 h 188366"/>
                <a:gd name="connsiteX18" fmla="*/ 95008 w 132046"/>
                <a:gd name="connsiteY18" fmla="*/ 26130 h 188366"/>
                <a:gd name="connsiteX19" fmla="*/ 84607 w 132046"/>
                <a:gd name="connsiteY19" fmla="*/ 19407 h 188366"/>
                <a:gd name="connsiteX20" fmla="*/ 65706 w 132046"/>
                <a:gd name="connsiteY20" fmla="*/ 16617 h 188366"/>
                <a:gd name="connsiteX21" fmla="*/ 42113 w 132046"/>
                <a:gd name="connsiteY21" fmla="*/ 23086 h 188366"/>
                <a:gd name="connsiteX22" fmla="*/ 33107 w 132046"/>
                <a:gd name="connsiteY22" fmla="*/ 40718 h 188366"/>
                <a:gd name="connsiteX23" fmla="*/ 37800 w 132046"/>
                <a:gd name="connsiteY23" fmla="*/ 56827 h 188366"/>
                <a:gd name="connsiteX24" fmla="*/ 49724 w 132046"/>
                <a:gd name="connsiteY24" fmla="*/ 67102 h 188366"/>
                <a:gd name="connsiteX25" fmla="*/ 69258 w 132046"/>
                <a:gd name="connsiteY25" fmla="*/ 76235 h 188366"/>
                <a:gd name="connsiteX26" fmla="*/ 75727 w 132046"/>
                <a:gd name="connsiteY26" fmla="*/ 78898 h 188366"/>
                <a:gd name="connsiteX27" fmla="*/ 105409 w 132046"/>
                <a:gd name="connsiteY27" fmla="*/ 92598 h 188366"/>
                <a:gd name="connsiteX28" fmla="*/ 124436 w 132046"/>
                <a:gd name="connsiteY28" fmla="*/ 109722 h 188366"/>
                <a:gd name="connsiteX29" fmla="*/ 132047 w 132046"/>
                <a:gd name="connsiteY29" fmla="*/ 135599 h 188366"/>
                <a:gd name="connsiteX30" fmla="*/ 113274 w 132046"/>
                <a:gd name="connsiteY30" fmla="*/ 174033 h 188366"/>
                <a:gd name="connsiteX31" fmla="*/ 61901 w 132046"/>
                <a:gd name="connsiteY31" fmla="*/ 188367 h 188366"/>
                <a:gd name="connsiteX32" fmla="*/ 28540 w 132046"/>
                <a:gd name="connsiteY32" fmla="*/ 183927 h 188366"/>
                <a:gd name="connsiteX33" fmla="*/ 0 w 132046"/>
                <a:gd name="connsiteY33" fmla="*/ 174921 h 188366"/>
                <a:gd name="connsiteX34" fmla="*/ 0 w 132046"/>
                <a:gd name="connsiteY34" fmla="*/ 133189 h 188366"/>
                <a:gd name="connsiteX35" fmla="*/ 21183 w 132046"/>
                <a:gd name="connsiteY35" fmla="*/ 133189 h 188366"/>
                <a:gd name="connsiteX36" fmla="*/ 27145 w 132046"/>
                <a:gd name="connsiteY36" fmla="*/ 158939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2046" h="188366">
                  <a:moveTo>
                    <a:pt x="27145" y="158939"/>
                  </a:moveTo>
                  <a:cubicBezTo>
                    <a:pt x="29301" y="162237"/>
                    <a:pt x="33995" y="165154"/>
                    <a:pt x="40971" y="167691"/>
                  </a:cubicBezTo>
                  <a:cubicBezTo>
                    <a:pt x="48075" y="170355"/>
                    <a:pt x="55432" y="171623"/>
                    <a:pt x="63296" y="171623"/>
                  </a:cubicBezTo>
                  <a:cubicBezTo>
                    <a:pt x="75727" y="171623"/>
                    <a:pt x="84860" y="169213"/>
                    <a:pt x="90695" y="164393"/>
                  </a:cubicBezTo>
                  <a:cubicBezTo>
                    <a:pt x="96530" y="159573"/>
                    <a:pt x="99448" y="152977"/>
                    <a:pt x="99448" y="144478"/>
                  </a:cubicBezTo>
                  <a:cubicBezTo>
                    <a:pt x="99448" y="138643"/>
                    <a:pt x="97545" y="133442"/>
                    <a:pt x="93866" y="129130"/>
                  </a:cubicBezTo>
                  <a:cubicBezTo>
                    <a:pt x="90188" y="124817"/>
                    <a:pt x="84987" y="120885"/>
                    <a:pt x="78391" y="117587"/>
                  </a:cubicBezTo>
                  <a:cubicBezTo>
                    <a:pt x="71795" y="114162"/>
                    <a:pt x="62281" y="110103"/>
                    <a:pt x="49851" y="105409"/>
                  </a:cubicBezTo>
                  <a:cubicBezTo>
                    <a:pt x="33107" y="99067"/>
                    <a:pt x="20930" y="91583"/>
                    <a:pt x="13192" y="82704"/>
                  </a:cubicBezTo>
                  <a:cubicBezTo>
                    <a:pt x="5454" y="73951"/>
                    <a:pt x="1649" y="62282"/>
                    <a:pt x="1649" y="47948"/>
                  </a:cubicBezTo>
                  <a:cubicBezTo>
                    <a:pt x="1649" y="38434"/>
                    <a:pt x="4566" y="30063"/>
                    <a:pt x="10275" y="22832"/>
                  </a:cubicBezTo>
                  <a:cubicBezTo>
                    <a:pt x="15983" y="15602"/>
                    <a:pt x="23974" y="10021"/>
                    <a:pt x="34122" y="6089"/>
                  </a:cubicBezTo>
                  <a:cubicBezTo>
                    <a:pt x="44269" y="2030"/>
                    <a:pt x="55432" y="0"/>
                    <a:pt x="67863" y="0"/>
                  </a:cubicBezTo>
                  <a:cubicBezTo>
                    <a:pt x="77884" y="0"/>
                    <a:pt x="86636" y="761"/>
                    <a:pt x="94120" y="2283"/>
                  </a:cubicBezTo>
                  <a:cubicBezTo>
                    <a:pt x="101604" y="3805"/>
                    <a:pt x="107692" y="5328"/>
                    <a:pt x="112259" y="6850"/>
                  </a:cubicBezTo>
                  <a:cubicBezTo>
                    <a:pt x="116825" y="8372"/>
                    <a:pt x="119870" y="9387"/>
                    <a:pt x="121392" y="9767"/>
                  </a:cubicBezTo>
                  <a:lnTo>
                    <a:pt x="121392" y="50231"/>
                  </a:lnTo>
                  <a:lnTo>
                    <a:pt x="101477" y="50231"/>
                  </a:lnTo>
                  <a:lnTo>
                    <a:pt x="95008" y="26130"/>
                  </a:lnTo>
                  <a:cubicBezTo>
                    <a:pt x="93739" y="23467"/>
                    <a:pt x="90188" y="21310"/>
                    <a:pt x="84607" y="19407"/>
                  </a:cubicBezTo>
                  <a:cubicBezTo>
                    <a:pt x="79025" y="17505"/>
                    <a:pt x="72683" y="16617"/>
                    <a:pt x="65706" y="16617"/>
                  </a:cubicBezTo>
                  <a:cubicBezTo>
                    <a:pt x="55939" y="16617"/>
                    <a:pt x="48075" y="18773"/>
                    <a:pt x="42113" y="23086"/>
                  </a:cubicBezTo>
                  <a:cubicBezTo>
                    <a:pt x="36151" y="27399"/>
                    <a:pt x="33107" y="33361"/>
                    <a:pt x="33107" y="40718"/>
                  </a:cubicBezTo>
                  <a:cubicBezTo>
                    <a:pt x="33107" y="47187"/>
                    <a:pt x="34629" y="52641"/>
                    <a:pt x="37800" y="56827"/>
                  </a:cubicBezTo>
                  <a:cubicBezTo>
                    <a:pt x="40971" y="61013"/>
                    <a:pt x="44904" y="64438"/>
                    <a:pt x="49724" y="67102"/>
                  </a:cubicBezTo>
                  <a:cubicBezTo>
                    <a:pt x="54544" y="69766"/>
                    <a:pt x="61013" y="72810"/>
                    <a:pt x="69258" y="76235"/>
                  </a:cubicBezTo>
                  <a:lnTo>
                    <a:pt x="75727" y="78898"/>
                  </a:lnTo>
                  <a:cubicBezTo>
                    <a:pt x="87904" y="83719"/>
                    <a:pt x="97798" y="88285"/>
                    <a:pt x="105409" y="92598"/>
                  </a:cubicBezTo>
                  <a:cubicBezTo>
                    <a:pt x="113020" y="96911"/>
                    <a:pt x="119362" y="102619"/>
                    <a:pt x="124436" y="109722"/>
                  </a:cubicBezTo>
                  <a:cubicBezTo>
                    <a:pt x="129510" y="116826"/>
                    <a:pt x="132047" y="125451"/>
                    <a:pt x="132047" y="135599"/>
                  </a:cubicBezTo>
                  <a:cubicBezTo>
                    <a:pt x="132047" y="151708"/>
                    <a:pt x="125832" y="164520"/>
                    <a:pt x="113274" y="174033"/>
                  </a:cubicBezTo>
                  <a:cubicBezTo>
                    <a:pt x="100716" y="183547"/>
                    <a:pt x="83719" y="188367"/>
                    <a:pt x="61901" y="188367"/>
                  </a:cubicBezTo>
                  <a:cubicBezTo>
                    <a:pt x="51246" y="188367"/>
                    <a:pt x="40083" y="186845"/>
                    <a:pt x="28540" y="183927"/>
                  </a:cubicBezTo>
                  <a:cubicBezTo>
                    <a:pt x="16870" y="181010"/>
                    <a:pt x="7357" y="177966"/>
                    <a:pt x="0" y="174921"/>
                  </a:cubicBezTo>
                  <a:lnTo>
                    <a:pt x="0" y="133189"/>
                  </a:lnTo>
                  <a:lnTo>
                    <a:pt x="21183" y="133189"/>
                  </a:lnTo>
                  <a:lnTo>
                    <a:pt x="27145" y="15893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406630B-F870-8611-8C96-6D41DD7B5694}"/>
                </a:ext>
              </a:extLst>
            </p:cNvPr>
            <p:cNvSpPr/>
            <p:nvPr/>
          </p:nvSpPr>
          <p:spPr>
            <a:xfrm>
              <a:off x="22211549" y="1843251"/>
              <a:ext cx="142705" cy="189381"/>
            </a:xfrm>
            <a:custGeom>
              <a:avLst/>
              <a:gdLst>
                <a:gd name="connsiteX0" fmla="*/ 10405 w 142705"/>
                <a:gd name="connsiteY0" fmla="*/ 47567 h 189381"/>
                <a:gd name="connsiteX1" fmla="*/ 41736 w 142705"/>
                <a:gd name="connsiteY1" fmla="*/ 12812 h 189381"/>
                <a:gd name="connsiteX2" fmla="*/ 91460 w 142705"/>
                <a:gd name="connsiteY2" fmla="*/ 0 h 189381"/>
                <a:gd name="connsiteX3" fmla="*/ 115560 w 142705"/>
                <a:gd name="connsiteY3" fmla="*/ 2664 h 189381"/>
                <a:gd name="connsiteX4" fmla="*/ 139661 w 142705"/>
                <a:gd name="connsiteY4" fmla="*/ 9767 h 189381"/>
                <a:gd name="connsiteX5" fmla="*/ 138393 w 142705"/>
                <a:gd name="connsiteY5" fmla="*/ 59998 h 189381"/>
                <a:gd name="connsiteX6" fmla="*/ 117209 w 142705"/>
                <a:gd name="connsiteY6" fmla="*/ 59998 h 189381"/>
                <a:gd name="connsiteX7" fmla="*/ 110106 w 142705"/>
                <a:gd name="connsiteY7" fmla="*/ 26765 h 189381"/>
                <a:gd name="connsiteX8" fmla="*/ 85371 w 142705"/>
                <a:gd name="connsiteY8" fmla="*/ 17632 h 189381"/>
                <a:gd name="connsiteX9" fmla="*/ 49347 w 142705"/>
                <a:gd name="connsiteY9" fmla="*/ 36024 h 189381"/>
                <a:gd name="connsiteX10" fmla="*/ 36155 w 142705"/>
                <a:gd name="connsiteY10" fmla="*/ 88285 h 189381"/>
                <a:gd name="connsiteX11" fmla="*/ 50996 w 142705"/>
                <a:gd name="connsiteY11" fmla="*/ 146761 h 189381"/>
                <a:gd name="connsiteX12" fmla="*/ 89557 w 142705"/>
                <a:gd name="connsiteY12" fmla="*/ 166803 h 189381"/>
                <a:gd name="connsiteX13" fmla="*/ 115434 w 142705"/>
                <a:gd name="connsiteY13" fmla="*/ 162617 h 189381"/>
                <a:gd name="connsiteX14" fmla="*/ 136490 w 142705"/>
                <a:gd name="connsiteY14" fmla="*/ 152469 h 189381"/>
                <a:gd name="connsiteX15" fmla="*/ 142705 w 142705"/>
                <a:gd name="connsiteY15" fmla="*/ 165535 h 189381"/>
                <a:gd name="connsiteX16" fmla="*/ 116829 w 142705"/>
                <a:gd name="connsiteY16" fmla="*/ 182025 h 189381"/>
                <a:gd name="connsiteX17" fmla="*/ 82073 w 142705"/>
                <a:gd name="connsiteY17" fmla="*/ 189382 h 189381"/>
                <a:gd name="connsiteX18" fmla="*/ 36916 w 142705"/>
                <a:gd name="connsiteY18" fmla="*/ 177331 h 189381"/>
                <a:gd name="connsiteX19" fmla="*/ 9263 w 142705"/>
                <a:gd name="connsiteY19" fmla="*/ 144224 h 189381"/>
                <a:gd name="connsiteX20" fmla="*/ 3 w 142705"/>
                <a:gd name="connsiteY20" fmla="*/ 96530 h 189381"/>
                <a:gd name="connsiteX21" fmla="*/ 10405 w 142705"/>
                <a:gd name="connsiteY21" fmla="*/ 4756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705" h="189381">
                  <a:moveTo>
                    <a:pt x="10405" y="47567"/>
                  </a:moveTo>
                  <a:cubicBezTo>
                    <a:pt x="17508" y="32980"/>
                    <a:pt x="27909" y="21437"/>
                    <a:pt x="41736" y="12812"/>
                  </a:cubicBezTo>
                  <a:cubicBezTo>
                    <a:pt x="55562" y="4186"/>
                    <a:pt x="72052" y="0"/>
                    <a:pt x="91460" y="0"/>
                  </a:cubicBezTo>
                  <a:cubicBezTo>
                    <a:pt x="100846" y="0"/>
                    <a:pt x="108838" y="888"/>
                    <a:pt x="115560" y="2664"/>
                  </a:cubicBezTo>
                  <a:cubicBezTo>
                    <a:pt x="122283" y="4440"/>
                    <a:pt x="130275" y="6850"/>
                    <a:pt x="139661" y="9767"/>
                  </a:cubicBezTo>
                  <a:lnTo>
                    <a:pt x="138393" y="59998"/>
                  </a:lnTo>
                  <a:lnTo>
                    <a:pt x="117209" y="59998"/>
                  </a:lnTo>
                  <a:lnTo>
                    <a:pt x="110106" y="26765"/>
                  </a:lnTo>
                  <a:cubicBezTo>
                    <a:pt x="108838" y="20676"/>
                    <a:pt x="100593" y="17632"/>
                    <a:pt x="85371" y="17632"/>
                  </a:cubicBezTo>
                  <a:cubicBezTo>
                    <a:pt x="70149" y="17632"/>
                    <a:pt x="58099" y="23720"/>
                    <a:pt x="49347" y="36024"/>
                  </a:cubicBezTo>
                  <a:cubicBezTo>
                    <a:pt x="40594" y="48329"/>
                    <a:pt x="36155" y="65706"/>
                    <a:pt x="36155" y="88285"/>
                  </a:cubicBezTo>
                  <a:cubicBezTo>
                    <a:pt x="36155" y="113908"/>
                    <a:pt x="41102" y="133442"/>
                    <a:pt x="50996" y="146761"/>
                  </a:cubicBezTo>
                  <a:cubicBezTo>
                    <a:pt x="60890" y="160080"/>
                    <a:pt x="73701" y="166803"/>
                    <a:pt x="89557" y="166803"/>
                  </a:cubicBezTo>
                  <a:cubicBezTo>
                    <a:pt x="98690" y="166803"/>
                    <a:pt x="107315" y="165408"/>
                    <a:pt x="115434" y="162617"/>
                  </a:cubicBezTo>
                  <a:cubicBezTo>
                    <a:pt x="123552" y="159827"/>
                    <a:pt x="130528" y="156402"/>
                    <a:pt x="136490" y="152469"/>
                  </a:cubicBezTo>
                  <a:lnTo>
                    <a:pt x="142705" y="165535"/>
                  </a:lnTo>
                  <a:cubicBezTo>
                    <a:pt x="136870" y="171623"/>
                    <a:pt x="128245" y="177078"/>
                    <a:pt x="116829" y="182025"/>
                  </a:cubicBezTo>
                  <a:cubicBezTo>
                    <a:pt x="105413" y="186845"/>
                    <a:pt x="93870" y="189382"/>
                    <a:pt x="82073" y="189382"/>
                  </a:cubicBezTo>
                  <a:cubicBezTo>
                    <a:pt x="64188" y="189382"/>
                    <a:pt x="49220" y="185323"/>
                    <a:pt x="36916" y="177331"/>
                  </a:cubicBezTo>
                  <a:cubicBezTo>
                    <a:pt x="24612" y="169340"/>
                    <a:pt x="15352" y="158304"/>
                    <a:pt x="9263" y="144224"/>
                  </a:cubicBezTo>
                  <a:cubicBezTo>
                    <a:pt x="3048" y="130144"/>
                    <a:pt x="3" y="114289"/>
                    <a:pt x="3" y="96530"/>
                  </a:cubicBezTo>
                  <a:cubicBezTo>
                    <a:pt x="-123" y="78391"/>
                    <a:pt x="3428" y="62155"/>
                    <a:pt x="10405" y="4756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B1F7B16-361A-8E5F-571D-F44E85BABD09}"/>
                </a:ext>
              </a:extLst>
            </p:cNvPr>
            <p:cNvSpPr/>
            <p:nvPr/>
          </p:nvSpPr>
          <p:spPr>
            <a:xfrm>
              <a:off x="22379497" y="1844139"/>
              <a:ext cx="183166" cy="188367"/>
            </a:xfrm>
            <a:custGeom>
              <a:avLst/>
              <a:gdLst>
                <a:gd name="connsiteX0" fmla="*/ 137755 w 183166"/>
                <a:gd name="connsiteY0" fmla="*/ 184181 h 188367"/>
                <a:gd name="connsiteX1" fmla="*/ 133316 w 183166"/>
                <a:gd name="connsiteY1" fmla="*/ 172384 h 188367"/>
                <a:gd name="connsiteX2" fmla="*/ 133316 w 183166"/>
                <a:gd name="connsiteY2" fmla="*/ 161349 h 188367"/>
                <a:gd name="connsiteX3" fmla="*/ 106424 w 183166"/>
                <a:gd name="connsiteY3" fmla="*/ 180249 h 188367"/>
                <a:gd name="connsiteX4" fmla="*/ 73951 w 183166"/>
                <a:gd name="connsiteY4" fmla="*/ 188367 h 188367"/>
                <a:gd name="connsiteX5" fmla="*/ 30951 w 183166"/>
                <a:gd name="connsiteY5" fmla="*/ 172004 h 188367"/>
                <a:gd name="connsiteX6" fmla="*/ 18266 w 183166"/>
                <a:gd name="connsiteY6" fmla="*/ 118221 h 188367"/>
                <a:gd name="connsiteX7" fmla="*/ 18266 w 183166"/>
                <a:gd name="connsiteY7" fmla="*/ 23720 h 188367"/>
                <a:gd name="connsiteX8" fmla="*/ 0 w 183166"/>
                <a:gd name="connsiteY8" fmla="*/ 18520 h 188367"/>
                <a:gd name="connsiteX9" fmla="*/ 0 w 183166"/>
                <a:gd name="connsiteY9" fmla="*/ 4186 h 188367"/>
                <a:gd name="connsiteX10" fmla="*/ 45665 w 183166"/>
                <a:gd name="connsiteY10" fmla="*/ 0 h 188367"/>
                <a:gd name="connsiteX11" fmla="*/ 46045 w 183166"/>
                <a:gd name="connsiteY11" fmla="*/ 0 h 188367"/>
                <a:gd name="connsiteX12" fmla="*/ 52261 w 183166"/>
                <a:gd name="connsiteY12" fmla="*/ 3932 h 188367"/>
                <a:gd name="connsiteX13" fmla="*/ 52261 w 183166"/>
                <a:gd name="connsiteY13" fmla="*/ 115684 h 188367"/>
                <a:gd name="connsiteX14" fmla="*/ 55051 w 183166"/>
                <a:gd name="connsiteY14" fmla="*/ 145239 h 188367"/>
                <a:gd name="connsiteX15" fmla="*/ 64819 w 183166"/>
                <a:gd name="connsiteY15" fmla="*/ 160841 h 188367"/>
                <a:gd name="connsiteX16" fmla="*/ 85241 w 183166"/>
                <a:gd name="connsiteY16" fmla="*/ 165915 h 188367"/>
                <a:gd name="connsiteX17" fmla="*/ 109722 w 183166"/>
                <a:gd name="connsiteY17" fmla="*/ 160334 h 188367"/>
                <a:gd name="connsiteX18" fmla="*/ 129637 w 183166"/>
                <a:gd name="connsiteY18" fmla="*/ 147269 h 188367"/>
                <a:gd name="connsiteX19" fmla="*/ 129637 w 183166"/>
                <a:gd name="connsiteY19" fmla="*/ 23720 h 188367"/>
                <a:gd name="connsiteX20" fmla="*/ 106170 w 183166"/>
                <a:gd name="connsiteY20" fmla="*/ 18520 h 188367"/>
                <a:gd name="connsiteX21" fmla="*/ 106170 w 183166"/>
                <a:gd name="connsiteY21" fmla="*/ 4186 h 188367"/>
                <a:gd name="connsiteX22" fmla="*/ 155767 w 183166"/>
                <a:gd name="connsiteY22" fmla="*/ 0 h 188367"/>
                <a:gd name="connsiteX23" fmla="*/ 156148 w 183166"/>
                <a:gd name="connsiteY23" fmla="*/ 0 h 188367"/>
                <a:gd name="connsiteX24" fmla="*/ 163632 w 183166"/>
                <a:gd name="connsiteY24" fmla="*/ 3932 h 188367"/>
                <a:gd name="connsiteX25" fmla="*/ 163632 w 183166"/>
                <a:gd name="connsiteY25" fmla="*/ 168198 h 188367"/>
                <a:gd name="connsiteX26" fmla="*/ 183166 w 183166"/>
                <a:gd name="connsiteY26" fmla="*/ 168198 h 188367"/>
                <a:gd name="connsiteX27" fmla="*/ 182786 w 183166"/>
                <a:gd name="connsiteY27" fmla="*/ 182913 h 188367"/>
                <a:gd name="connsiteX28" fmla="*/ 166930 w 183166"/>
                <a:gd name="connsiteY28" fmla="*/ 186464 h 188367"/>
                <a:gd name="connsiteX29" fmla="*/ 151455 w 183166"/>
                <a:gd name="connsiteY29" fmla="*/ 187733 h 188367"/>
                <a:gd name="connsiteX30" fmla="*/ 137755 w 183166"/>
                <a:gd name="connsiteY30" fmla="*/ 184181 h 18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7">
                  <a:moveTo>
                    <a:pt x="137755" y="184181"/>
                  </a:moveTo>
                  <a:cubicBezTo>
                    <a:pt x="134838" y="181771"/>
                    <a:pt x="133316" y="177839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89" y="187733"/>
                    <a:pt x="151455" y="187733"/>
                  </a:cubicBezTo>
                  <a:cubicBezTo>
                    <a:pt x="145239" y="187733"/>
                    <a:pt x="140673" y="186591"/>
                    <a:pt x="137755" y="184181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907E639-6906-C7CE-A515-D1E8ACF7E65F}"/>
                </a:ext>
              </a:extLst>
            </p:cNvPr>
            <p:cNvSpPr/>
            <p:nvPr/>
          </p:nvSpPr>
          <p:spPr>
            <a:xfrm>
              <a:off x="22589174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0F9F3AC-7AB7-4889-D078-A4D824115D9A}"/>
                </a:ext>
              </a:extLst>
            </p:cNvPr>
            <p:cNvSpPr/>
            <p:nvPr/>
          </p:nvSpPr>
          <p:spPr>
            <a:xfrm>
              <a:off x="2273682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1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1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1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8" y="33995"/>
                    <a:pt x="57461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145" y="43001"/>
                    <a:pt x="23721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7821EDE-C6CC-343C-7938-A7F2D71D2A99}"/>
                </a:ext>
              </a:extLst>
            </p:cNvPr>
            <p:cNvSpPr/>
            <p:nvPr/>
          </p:nvSpPr>
          <p:spPr>
            <a:xfrm>
              <a:off x="22843628" y="1762196"/>
              <a:ext cx="88031" cy="266884"/>
            </a:xfrm>
            <a:custGeom>
              <a:avLst/>
              <a:gdLst>
                <a:gd name="connsiteX0" fmla="*/ 26384 w 88031"/>
                <a:gd name="connsiteY0" fmla="*/ 23720 h 266884"/>
                <a:gd name="connsiteX1" fmla="*/ 0 w 88031"/>
                <a:gd name="connsiteY1" fmla="*/ 20169 h 266884"/>
                <a:gd name="connsiteX2" fmla="*/ 0 w 88031"/>
                <a:gd name="connsiteY2" fmla="*/ 6215 h 266884"/>
                <a:gd name="connsiteX3" fmla="*/ 52514 w 88031"/>
                <a:gd name="connsiteY3" fmla="*/ 0 h 266884"/>
                <a:gd name="connsiteX4" fmla="*/ 53149 w 88031"/>
                <a:gd name="connsiteY4" fmla="*/ 0 h 266884"/>
                <a:gd name="connsiteX5" fmla="*/ 60379 w 88031"/>
                <a:gd name="connsiteY5" fmla="*/ 4820 h 266884"/>
                <a:gd name="connsiteX6" fmla="*/ 60379 w 88031"/>
                <a:gd name="connsiteY6" fmla="*/ 248239 h 266884"/>
                <a:gd name="connsiteX7" fmla="*/ 88031 w 88031"/>
                <a:gd name="connsiteY7" fmla="*/ 250902 h 266884"/>
                <a:gd name="connsiteX8" fmla="*/ 88031 w 88031"/>
                <a:gd name="connsiteY8" fmla="*/ 266885 h 266884"/>
                <a:gd name="connsiteX9" fmla="*/ 0 w 88031"/>
                <a:gd name="connsiteY9" fmla="*/ 266885 h 266884"/>
                <a:gd name="connsiteX10" fmla="*/ 0 w 88031"/>
                <a:gd name="connsiteY10" fmla="*/ 250902 h 266884"/>
                <a:gd name="connsiteX11" fmla="*/ 26384 w 88031"/>
                <a:gd name="connsiteY11" fmla="*/ 247985 h 266884"/>
                <a:gd name="connsiteX12" fmla="*/ 26384 w 88031"/>
                <a:gd name="connsiteY12" fmla="*/ 2372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6884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820"/>
                  </a:lnTo>
                  <a:lnTo>
                    <a:pt x="60379" y="248239"/>
                  </a:lnTo>
                  <a:lnTo>
                    <a:pt x="88031" y="250902"/>
                  </a:lnTo>
                  <a:lnTo>
                    <a:pt x="88031" y="266885"/>
                  </a:lnTo>
                  <a:lnTo>
                    <a:pt x="0" y="266885"/>
                  </a:lnTo>
                  <a:lnTo>
                    <a:pt x="0" y="250902"/>
                  </a:lnTo>
                  <a:lnTo>
                    <a:pt x="26384" y="247985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32CFF27-C9FB-9F20-6F0A-5C54CEB51E95}"/>
                </a:ext>
              </a:extLst>
            </p:cNvPr>
            <p:cNvSpPr/>
            <p:nvPr/>
          </p:nvSpPr>
          <p:spPr>
            <a:xfrm>
              <a:off x="22954869" y="1843251"/>
              <a:ext cx="168454" cy="189381"/>
            </a:xfrm>
            <a:custGeom>
              <a:avLst/>
              <a:gdLst>
                <a:gd name="connsiteX0" fmla="*/ 12053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2053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2053" y="44016"/>
                  </a:moveTo>
                  <a:cubicBezTo>
                    <a:pt x="20045" y="29682"/>
                    <a:pt x="30700" y="18773"/>
                    <a:pt x="43765" y="11289"/>
                  </a:cubicBezTo>
                  <a:cubicBezTo>
                    <a:pt x="56830" y="3805"/>
                    <a:pt x="71037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2053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A008B45-41F2-004A-4A70-E902F1B4C886}"/>
                </a:ext>
              </a:extLst>
            </p:cNvPr>
            <p:cNvSpPr/>
            <p:nvPr/>
          </p:nvSpPr>
          <p:spPr>
            <a:xfrm>
              <a:off x="23153640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731500E-46D4-BCDC-436C-DB14C9D0F6CF}"/>
                </a:ext>
              </a:extLst>
            </p:cNvPr>
            <p:cNvSpPr/>
            <p:nvPr/>
          </p:nvSpPr>
          <p:spPr>
            <a:xfrm>
              <a:off x="19250196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5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2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5" y="270310"/>
                  </a:cubicBezTo>
                  <a:cubicBezTo>
                    <a:pt x="58222" y="270437"/>
                    <a:pt x="46299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716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3BF4391-3380-92C7-687E-51E2A9608183}"/>
                </a:ext>
              </a:extLst>
            </p:cNvPr>
            <p:cNvSpPr/>
            <p:nvPr/>
          </p:nvSpPr>
          <p:spPr>
            <a:xfrm>
              <a:off x="19452516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4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4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9F54DA3F-B8B9-E11E-E34A-528D5DC01305}"/>
                </a:ext>
              </a:extLst>
            </p:cNvPr>
            <p:cNvSpPr/>
            <p:nvPr/>
          </p:nvSpPr>
          <p:spPr>
            <a:xfrm>
              <a:off x="19558052" y="2212754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5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6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CDE980D-44DE-68D8-8C55-07A99124CE7E}"/>
                </a:ext>
              </a:extLst>
            </p:cNvPr>
            <p:cNvSpPr/>
            <p:nvPr/>
          </p:nvSpPr>
          <p:spPr>
            <a:xfrm>
              <a:off x="19842949" y="2155800"/>
              <a:ext cx="318891" cy="242149"/>
            </a:xfrm>
            <a:custGeom>
              <a:avLst/>
              <a:gdLst>
                <a:gd name="connsiteX0" fmla="*/ 51500 w 318891"/>
                <a:gd name="connsiteY0" fmla="*/ 20169 h 242149"/>
                <a:gd name="connsiteX1" fmla="*/ 15983 w 318891"/>
                <a:gd name="connsiteY1" fmla="*/ 16236 h 242149"/>
                <a:gd name="connsiteX2" fmla="*/ 15983 w 318891"/>
                <a:gd name="connsiteY2" fmla="*/ 0 h 242149"/>
                <a:gd name="connsiteX3" fmla="*/ 102365 w 318891"/>
                <a:gd name="connsiteY3" fmla="*/ 0 h 242149"/>
                <a:gd name="connsiteX4" fmla="*/ 148283 w 318891"/>
                <a:gd name="connsiteY4" fmla="*/ 146635 h 242149"/>
                <a:gd name="connsiteX5" fmla="*/ 159065 w 318891"/>
                <a:gd name="connsiteY5" fmla="*/ 187986 h 242149"/>
                <a:gd name="connsiteX6" fmla="*/ 168833 w 318891"/>
                <a:gd name="connsiteY6" fmla="*/ 146635 h 242149"/>
                <a:gd name="connsiteX7" fmla="*/ 214497 w 318891"/>
                <a:gd name="connsiteY7" fmla="*/ 0 h 242149"/>
                <a:gd name="connsiteX8" fmla="*/ 300245 w 318891"/>
                <a:gd name="connsiteY8" fmla="*/ 0 h 242149"/>
                <a:gd name="connsiteX9" fmla="*/ 300245 w 318891"/>
                <a:gd name="connsiteY9" fmla="*/ 16236 h 242149"/>
                <a:gd name="connsiteX10" fmla="*/ 264348 w 318891"/>
                <a:gd name="connsiteY10" fmla="*/ 20169 h 242149"/>
                <a:gd name="connsiteX11" fmla="*/ 290478 w 318891"/>
                <a:gd name="connsiteY11" fmla="*/ 222616 h 242149"/>
                <a:gd name="connsiteX12" fmla="*/ 318892 w 318891"/>
                <a:gd name="connsiteY12" fmla="*/ 226167 h 242149"/>
                <a:gd name="connsiteX13" fmla="*/ 318892 w 318891"/>
                <a:gd name="connsiteY13" fmla="*/ 242150 h 242149"/>
                <a:gd name="connsiteX14" fmla="*/ 225026 w 318891"/>
                <a:gd name="connsiteY14" fmla="*/ 242150 h 242149"/>
                <a:gd name="connsiteX15" fmla="*/ 225026 w 318891"/>
                <a:gd name="connsiteY15" fmla="*/ 226167 h 242149"/>
                <a:gd name="connsiteX16" fmla="*/ 254708 w 318891"/>
                <a:gd name="connsiteY16" fmla="*/ 222869 h 242149"/>
                <a:gd name="connsiteX17" fmla="*/ 239993 w 318891"/>
                <a:gd name="connsiteY17" fmla="*/ 76488 h 242149"/>
                <a:gd name="connsiteX18" fmla="*/ 233144 w 318891"/>
                <a:gd name="connsiteY18" fmla="*/ 13573 h 242149"/>
                <a:gd name="connsiteX19" fmla="*/ 219444 w 318891"/>
                <a:gd name="connsiteY19" fmla="*/ 60506 h 242149"/>
                <a:gd name="connsiteX20" fmla="*/ 165027 w 318891"/>
                <a:gd name="connsiteY20" fmla="*/ 230987 h 242149"/>
                <a:gd name="connsiteX21" fmla="*/ 143844 w 318891"/>
                <a:gd name="connsiteY21" fmla="*/ 230987 h 242149"/>
                <a:gd name="connsiteX22" fmla="*/ 91076 w 318891"/>
                <a:gd name="connsiteY22" fmla="*/ 74839 h 242149"/>
                <a:gd name="connsiteX23" fmla="*/ 71795 w 318891"/>
                <a:gd name="connsiteY23" fmla="*/ 13192 h 242149"/>
                <a:gd name="connsiteX24" fmla="*/ 65960 w 318891"/>
                <a:gd name="connsiteY24" fmla="*/ 76362 h 242149"/>
                <a:gd name="connsiteX25" fmla="*/ 52895 w 318891"/>
                <a:gd name="connsiteY25" fmla="*/ 222742 h 242149"/>
                <a:gd name="connsiteX26" fmla="*/ 85114 w 318891"/>
                <a:gd name="connsiteY26" fmla="*/ 226040 h 242149"/>
                <a:gd name="connsiteX27" fmla="*/ 85114 w 318891"/>
                <a:gd name="connsiteY27" fmla="*/ 242023 h 242149"/>
                <a:gd name="connsiteX28" fmla="*/ 0 w 318891"/>
                <a:gd name="connsiteY28" fmla="*/ 242023 h 242149"/>
                <a:gd name="connsiteX29" fmla="*/ 0 w 318891"/>
                <a:gd name="connsiteY29" fmla="*/ 226040 h 242149"/>
                <a:gd name="connsiteX30" fmla="*/ 27653 w 318891"/>
                <a:gd name="connsiteY30" fmla="*/ 222742 h 242149"/>
                <a:gd name="connsiteX31" fmla="*/ 51500 w 318891"/>
                <a:gd name="connsiteY31" fmla="*/ 20169 h 24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149">
                  <a:moveTo>
                    <a:pt x="51500" y="20169"/>
                  </a:moveTo>
                  <a:lnTo>
                    <a:pt x="15983" y="16236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236"/>
                  </a:lnTo>
                  <a:lnTo>
                    <a:pt x="264348" y="20169"/>
                  </a:lnTo>
                  <a:lnTo>
                    <a:pt x="290478" y="222616"/>
                  </a:lnTo>
                  <a:lnTo>
                    <a:pt x="318892" y="226167"/>
                  </a:lnTo>
                  <a:lnTo>
                    <a:pt x="318892" y="242150"/>
                  </a:lnTo>
                  <a:lnTo>
                    <a:pt x="225026" y="242150"/>
                  </a:lnTo>
                  <a:lnTo>
                    <a:pt x="225026" y="226167"/>
                  </a:lnTo>
                  <a:lnTo>
                    <a:pt x="254708" y="222869"/>
                  </a:lnTo>
                  <a:lnTo>
                    <a:pt x="239993" y="76488"/>
                  </a:lnTo>
                  <a:lnTo>
                    <a:pt x="233144" y="13573"/>
                  </a:lnTo>
                  <a:lnTo>
                    <a:pt x="219444" y="60506"/>
                  </a:lnTo>
                  <a:lnTo>
                    <a:pt x="165027" y="230987"/>
                  </a:lnTo>
                  <a:lnTo>
                    <a:pt x="143844" y="230987"/>
                  </a:lnTo>
                  <a:lnTo>
                    <a:pt x="91076" y="74839"/>
                  </a:lnTo>
                  <a:lnTo>
                    <a:pt x="71795" y="13192"/>
                  </a:lnTo>
                  <a:lnTo>
                    <a:pt x="65960" y="76362"/>
                  </a:lnTo>
                  <a:lnTo>
                    <a:pt x="52895" y="222742"/>
                  </a:lnTo>
                  <a:lnTo>
                    <a:pt x="85114" y="226040"/>
                  </a:lnTo>
                  <a:lnTo>
                    <a:pt x="85114" y="242023"/>
                  </a:lnTo>
                  <a:lnTo>
                    <a:pt x="0" y="242023"/>
                  </a:lnTo>
                  <a:lnTo>
                    <a:pt x="0" y="226040"/>
                  </a:lnTo>
                  <a:lnTo>
                    <a:pt x="27653" y="222742"/>
                  </a:lnTo>
                  <a:lnTo>
                    <a:pt x="51500" y="2016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2294F7D-EF0A-C018-652C-180D255B35A3}"/>
                </a:ext>
              </a:extLst>
            </p:cNvPr>
            <p:cNvSpPr/>
            <p:nvPr/>
          </p:nvSpPr>
          <p:spPr>
            <a:xfrm>
              <a:off x="20177697" y="2212247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2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898 w 149932"/>
                <a:gd name="connsiteY20" fmla="*/ 18139 h 189381"/>
                <a:gd name="connsiteX21" fmla="*/ 48709 w 149932"/>
                <a:gd name="connsiteY21" fmla="*/ 31838 h 189381"/>
                <a:gd name="connsiteX22" fmla="*/ 35771 w 149932"/>
                <a:gd name="connsiteY22" fmla="*/ 77757 h 189381"/>
                <a:gd name="connsiteX23" fmla="*/ 114035 w 149932"/>
                <a:gd name="connsiteY23" fmla="*/ 7775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2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7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2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5" y="22198"/>
                    <a:pt x="91202" y="18139"/>
                    <a:pt x="78898" y="18139"/>
                  </a:cubicBezTo>
                  <a:cubicBezTo>
                    <a:pt x="66341" y="18139"/>
                    <a:pt x="56193" y="22706"/>
                    <a:pt x="48709" y="31838"/>
                  </a:cubicBezTo>
                  <a:cubicBezTo>
                    <a:pt x="41225" y="40971"/>
                    <a:pt x="36912" y="56320"/>
                    <a:pt x="35771" y="77757"/>
                  </a:cubicBezTo>
                  <a:lnTo>
                    <a:pt x="114035" y="7775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63CDCD1-462A-6B89-1586-12B8DD883779}"/>
                </a:ext>
              </a:extLst>
            </p:cNvPr>
            <p:cNvSpPr/>
            <p:nvPr/>
          </p:nvSpPr>
          <p:spPr>
            <a:xfrm>
              <a:off x="20354648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4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4" y="270310"/>
                  </a:cubicBezTo>
                  <a:cubicBezTo>
                    <a:pt x="58349" y="270437"/>
                    <a:pt x="46426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843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BFEE208-434E-6777-7A8F-36874570AD20}"/>
                </a:ext>
              </a:extLst>
            </p:cNvPr>
            <p:cNvSpPr/>
            <p:nvPr/>
          </p:nvSpPr>
          <p:spPr>
            <a:xfrm>
              <a:off x="20557095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6" y="42874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D30F185-E8BB-417A-9464-E7487AB6951F}"/>
                </a:ext>
              </a:extLst>
            </p:cNvPr>
            <p:cNvSpPr/>
            <p:nvPr/>
          </p:nvSpPr>
          <p:spPr>
            <a:xfrm>
              <a:off x="2066351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0 w 183166"/>
                <a:gd name="connsiteY20" fmla="*/ 18520 h 188240"/>
                <a:gd name="connsiteX21" fmla="*/ 106170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370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799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FB57A33-85FD-68CA-DB2A-972941AFC024}"/>
                </a:ext>
              </a:extLst>
            </p:cNvPr>
            <p:cNvSpPr/>
            <p:nvPr/>
          </p:nvSpPr>
          <p:spPr>
            <a:xfrm>
              <a:off x="20869898" y="2131065"/>
              <a:ext cx="88031" cy="267011"/>
            </a:xfrm>
            <a:custGeom>
              <a:avLst/>
              <a:gdLst>
                <a:gd name="connsiteX0" fmla="*/ 26384 w 88031"/>
                <a:gd name="connsiteY0" fmla="*/ 23720 h 267011"/>
                <a:gd name="connsiteX1" fmla="*/ 0 w 88031"/>
                <a:gd name="connsiteY1" fmla="*/ 20169 h 267011"/>
                <a:gd name="connsiteX2" fmla="*/ 0 w 88031"/>
                <a:gd name="connsiteY2" fmla="*/ 6215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720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6E39290-356D-BD33-69D3-2E5F341CDF0D}"/>
                </a:ext>
              </a:extLst>
            </p:cNvPr>
            <p:cNvSpPr/>
            <p:nvPr/>
          </p:nvSpPr>
          <p:spPr>
            <a:xfrm>
              <a:off x="21054333" y="2153010"/>
              <a:ext cx="190269" cy="248367"/>
            </a:xfrm>
            <a:custGeom>
              <a:avLst/>
              <a:gdLst>
                <a:gd name="connsiteX0" fmla="*/ 51373 w 190269"/>
                <a:gd name="connsiteY0" fmla="*/ 232890 h 248367"/>
                <a:gd name="connsiteX1" fmla="*/ 13065 w 190269"/>
                <a:gd name="connsiteY1" fmla="*/ 189382 h 248367"/>
                <a:gd name="connsiteX2" fmla="*/ 0 w 190269"/>
                <a:gd name="connsiteY2" fmla="*/ 123548 h 248367"/>
                <a:gd name="connsiteX3" fmla="*/ 15348 w 190269"/>
                <a:gd name="connsiteY3" fmla="*/ 58984 h 248367"/>
                <a:gd name="connsiteX4" fmla="*/ 57334 w 190269"/>
                <a:gd name="connsiteY4" fmla="*/ 15475 h 248367"/>
                <a:gd name="connsiteX5" fmla="*/ 117333 w 190269"/>
                <a:gd name="connsiteY5" fmla="*/ 0 h 248367"/>
                <a:gd name="connsiteX6" fmla="*/ 177585 w 190269"/>
                <a:gd name="connsiteY6" fmla="*/ 7864 h 248367"/>
                <a:gd name="connsiteX7" fmla="*/ 188367 w 190269"/>
                <a:gd name="connsiteY7" fmla="*/ 9767 h 248367"/>
                <a:gd name="connsiteX8" fmla="*/ 185069 w 190269"/>
                <a:gd name="connsiteY8" fmla="*/ 68370 h 248367"/>
                <a:gd name="connsiteX9" fmla="*/ 163251 w 190269"/>
                <a:gd name="connsiteY9" fmla="*/ 68370 h 248367"/>
                <a:gd name="connsiteX10" fmla="*/ 155133 w 190269"/>
                <a:gd name="connsiteY10" fmla="*/ 27018 h 248367"/>
                <a:gd name="connsiteX11" fmla="*/ 139277 w 190269"/>
                <a:gd name="connsiteY11" fmla="*/ 20295 h 248367"/>
                <a:gd name="connsiteX12" fmla="*/ 111752 w 190269"/>
                <a:gd name="connsiteY12" fmla="*/ 17505 h 248367"/>
                <a:gd name="connsiteX13" fmla="*/ 74586 w 190269"/>
                <a:gd name="connsiteY13" fmla="*/ 29428 h 248367"/>
                <a:gd name="connsiteX14" fmla="*/ 48963 w 190269"/>
                <a:gd name="connsiteY14" fmla="*/ 64438 h 248367"/>
                <a:gd name="connsiteX15" fmla="*/ 39703 w 190269"/>
                <a:gd name="connsiteY15" fmla="*/ 119870 h 248367"/>
                <a:gd name="connsiteX16" fmla="*/ 47821 w 190269"/>
                <a:gd name="connsiteY16" fmla="*/ 175555 h 248367"/>
                <a:gd name="connsiteX17" fmla="*/ 72556 w 190269"/>
                <a:gd name="connsiteY17" fmla="*/ 215512 h 248367"/>
                <a:gd name="connsiteX18" fmla="*/ 113654 w 190269"/>
                <a:gd name="connsiteY18" fmla="*/ 230353 h 248367"/>
                <a:gd name="connsiteX19" fmla="*/ 140165 w 190269"/>
                <a:gd name="connsiteY19" fmla="*/ 227436 h 248367"/>
                <a:gd name="connsiteX20" fmla="*/ 156021 w 190269"/>
                <a:gd name="connsiteY20" fmla="*/ 218937 h 248367"/>
                <a:gd name="connsiteX21" fmla="*/ 169720 w 190269"/>
                <a:gd name="connsiteY21" fmla="*/ 186972 h 248367"/>
                <a:gd name="connsiteX22" fmla="*/ 190270 w 190269"/>
                <a:gd name="connsiteY22" fmla="*/ 189635 h 248367"/>
                <a:gd name="connsiteX23" fmla="*/ 182405 w 190269"/>
                <a:gd name="connsiteY23" fmla="*/ 235934 h 248367"/>
                <a:gd name="connsiteX24" fmla="*/ 162236 w 190269"/>
                <a:gd name="connsiteY24" fmla="*/ 240501 h 248367"/>
                <a:gd name="connsiteX25" fmla="*/ 139531 w 190269"/>
                <a:gd name="connsiteY25" fmla="*/ 246209 h 248367"/>
                <a:gd name="connsiteX26" fmla="*/ 112259 w 190269"/>
                <a:gd name="connsiteY26" fmla="*/ 248365 h 248367"/>
                <a:gd name="connsiteX27" fmla="*/ 51373 w 190269"/>
                <a:gd name="connsiteY27" fmla="*/ 232890 h 2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269" h="248367">
                  <a:moveTo>
                    <a:pt x="51373" y="232890"/>
                  </a:moveTo>
                  <a:cubicBezTo>
                    <a:pt x="34502" y="222615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4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4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8" y="17505"/>
                    <a:pt x="85494" y="21437"/>
                    <a:pt x="74586" y="29428"/>
                  </a:cubicBezTo>
                  <a:cubicBezTo>
                    <a:pt x="63677" y="37420"/>
                    <a:pt x="55178" y="49090"/>
                    <a:pt x="48963" y="64438"/>
                  </a:cubicBezTo>
                  <a:cubicBezTo>
                    <a:pt x="42747" y="79913"/>
                    <a:pt x="39703" y="98306"/>
                    <a:pt x="39703" y="119870"/>
                  </a:cubicBezTo>
                  <a:cubicBezTo>
                    <a:pt x="39703" y="140292"/>
                    <a:pt x="42367" y="158812"/>
                    <a:pt x="47821" y="175555"/>
                  </a:cubicBezTo>
                  <a:cubicBezTo>
                    <a:pt x="53275" y="192299"/>
                    <a:pt x="61520" y="205618"/>
                    <a:pt x="72556" y="215512"/>
                  </a:cubicBezTo>
                  <a:cubicBezTo>
                    <a:pt x="83592" y="225406"/>
                    <a:pt x="97291" y="230353"/>
                    <a:pt x="113654" y="230353"/>
                  </a:cubicBezTo>
                  <a:cubicBezTo>
                    <a:pt x="125197" y="230353"/>
                    <a:pt x="134077" y="229338"/>
                    <a:pt x="140165" y="227436"/>
                  </a:cubicBezTo>
                  <a:cubicBezTo>
                    <a:pt x="146254" y="225533"/>
                    <a:pt x="151581" y="222615"/>
                    <a:pt x="156021" y="218937"/>
                  </a:cubicBezTo>
                  <a:lnTo>
                    <a:pt x="169720" y="186972"/>
                  </a:lnTo>
                  <a:lnTo>
                    <a:pt x="190270" y="189635"/>
                  </a:lnTo>
                  <a:lnTo>
                    <a:pt x="182405" y="235934"/>
                  </a:lnTo>
                  <a:cubicBezTo>
                    <a:pt x="177839" y="236188"/>
                    <a:pt x="171116" y="237710"/>
                    <a:pt x="162236" y="240501"/>
                  </a:cubicBezTo>
                  <a:cubicBezTo>
                    <a:pt x="154372" y="242911"/>
                    <a:pt x="146888" y="244814"/>
                    <a:pt x="139531" y="246209"/>
                  </a:cubicBezTo>
                  <a:cubicBezTo>
                    <a:pt x="132174" y="247604"/>
                    <a:pt x="123168" y="248365"/>
                    <a:pt x="112259" y="248365"/>
                  </a:cubicBezTo>
                  <a:cubicBezTo>
                    <a:pt x="88539" y="248492"/>
                    <a:pt x="68243" y="243292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FB43716E-DABA-A2D8-53F0-20ED0B335D77}"/>
                </a:ext>
              </a:extLst>
            </p:cNvPr>
            <p:cNvSpPr/>
            <p:nvPr/>
          </p:nvSpPr>
          <p:spPr>
            <a:xfrm>
              <a:off x="21271237" y="2212120"/>
              <a:ext cx="168454" cy="189254"/>
            </a:xfrm>
            <a:custGeom>
              <a:avLst/>
              <a:gdLst>
                <a:gd name="connsiteX0" fmla="*/ 11926 w 168454"/>
                <a:gd name="connsiteY0" fmla="*/ 44016 h 189254"/>
                <a:gd name="connsiteX1" fmla="*/ 43765 w 168454"/>
                <a:gd name="connsiteY1" fmla="*/ 11289 h 189254"/>
                <a:gd name="connsiteX2" fmla="*/ 86005 w 168454"/>
                <a:gd name="connsiteY2" fmla="*/ 0 h 189254"/>
                <a:gd name="connsiteX3" fmla="*/ 147779 w 168454"/>
                <a:gd name="connsiteY3" fmla="*/ 26004 h 189254"/>
                <a:gd name="connsiteX4" fmla="*/ 168455 w 168454"/>
                <a:gd name="connsiteY4" fmla="*/ 94501 h 189254"/>
                <a:gd name="connsiteX5" fmla="*/ 156405 w 168454"/>
                <a:gd name="connsiteY5" fmla="*/ 145620 h 189254"/>
                <a:gd name="connsiteX6" fmla="*/ 124693 w 168454"/>
                <a:gd name="connsiteY6" fmla="*/ 178219 h 189254"/>
                <a:gd name="connsiteX7" fmla="*/ 82453 w 168454"/>
                <a:gd name="connsiteY7" fmla="*/ 189255 h 189254"/>
                <a:gd name="connsiteX8" fmla="*/ 20679 w 168454"/>
                <a:gd name="connsiteY8" fmla="*/ 163125 h 189254"/>
                <a:gd name="connsiteX9" fmla="*/ 3 w 168454"/>
                <a:gd name="connsiteY9" fmla="*/ 94627 h 189254"/>
                <a:gd name="connsiteX10" fmla="*/ 11926 w 168454"/>
                <a:gd name="connsiteY10" fmla="*/ 44016 h 189254"/>
                <a:gd name="connsiteX11" fmla="*/ 118858 w 168454"/>
                <a:gd name="connsiteY11" fmla="*/ 152216 h 189254"/>
                <a:gd name="connsiteX12" fmla="*/ 130908 w 168454"/>
                <a:gd name="connsiteY12" fmla="*/ 97164 h 189254"/>
                <a:gd name="connsiteX13" fmla="*/ 119873 w 168454"/>
                <a:gd name="connsiteY13" fmla="*/ 39830 h 189254"/>
                <a:gd name="connsiteX14" fmla="*/ 84356 w 168454"/>
                <a:gd name="connsiteY14" fmla="*/ 18646 h 189254"/>
                <a:gd name="connsiteX15" fmla="*/ 49600 w 168454"/>
                <a:gd name="connsiteY15" fmla="*/ 37166 h 189254"/>
                <a:gd name="connsiteX16" fmla="*/ 37423 w 168454"/>
                <a:gd name="connsiteY16" fmla="*/ 92217 h 189254"/>
                <a:gd name="connsiteX17" fmla="*/ 48839 w 168454"/>
                <a:gd name="connsiteY17" fmla="*/ 149552 h 189254"/>
                <a:gd name="connsiteX18" fmla="*/ 84356 w 168454"/>
                <a:gd name="connsiteY18" fmla="*/ 170735 h 189254"/>
                <a:gd name="connsiteX19" fmla="*/ 118858 w 168454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254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626"/>
                    <a:pt x="147779" y="26004"/>
                  </a:cubicBezTo>
                  <a:cubicBezTo>
                    <a:pt x="161605" y="43382"/>
                    <a:pt x="168455" y="66214"/>
                    <a:pt x="168455" y="94501"/>
                  </a:cubicBezTo>
                  <a:cubicBezTo>
                    <a:pt x="168455" y="114289"/>
                    <a:pt x="164396" y="131286"/>
                    <a:pt x="156405" y="145620"/>
                  </a:cubicBezTo>
                  <a:cubicBezTo>
                    <a:pt x="148413" y="159953"/>
                    <a:pt x="137758" y="170862"/>
                    <a:pt x="124693" y="178219"/>
                  </a:cubicBezTo>
                  <a:cubicBezTo>
                    <a:pt x="111501" y="185576"/>
                    <a:pt x="97421" y="189255"/>
                    <a:pt x="82453" y="189255"/>
                  </a:cubicBezTo>
                  <a:cubicBezTo>
                    <a:pt x="55054" y="189255"/>
                    <a:pt x="34505" y="180629"/>
                    <a:pt x="20679" y="163125"/>
                  </a:cubicBezTo>
                  <a:cubicBezTo>
                    <a:pt x="6853" y="145747"/>
                    <a:pt x="3" y="122914"/>
                    <a:pt x="3" y="94627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355" y="49470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81AC26C-02DA-E73A-6301-ED32FD0B28E3}"/>
                </a:ext>
              </a:extLst>
            </p:cNvPr>
            <p:cNvSpPr/>
            <p:nvPr/>
          </p:nvSpPr>
          <p:spPr>
            <a:xfrm>
              <a:off x="21465442" y="2212754"/>
              <a:ext cx="305065" cy="185195"/>
            </a:xfrm>
            <a:custGeom>
              <a:avLst/>
              <a:gdLst>
                <a:gd name="connsiteX0" fmla="*/ 3552 w 305065"/>
                <a:gd name="connsiteY0" fmla="*/ 169086 h 185195"/>
                <a:gd name="connsiteX1" fmla="*/ 23466 w 305065"/>
                <a:gd name="connsiteY1" fmla="*/ 166169 h 185195"/>
                <a:gd name="connsiteX2" fmla="*/ 23466 w 305065"/>
                <a:gd name="connsiteY2" fmla="*/ 29302 h 185195"/>
                <a:gd name="connsiteX3" fmla="*/ 0 w 305065"/>
                <a:gd name="connsiteY3" fmla="*/ 23467 h 185195"/>
                <a:gd name="connsiteX4" fmla="*/ 0 w 305065"/>
                <a:gd name="connsiteY4" fmla="*/ 5835 h 185195"/>
                <a:gd name="connsiteX5" fmla="*/ 46553 w 305065"/>
                <a:gd name="connsiteY5" fmla="*/ 0 h 185195"/>
                <a:gd name="connsiteX6" fmla="*/ 52387 w 305065"/>
                <a:gd name="connsiteY6" fmla="*/ 4186 h 185195"/>
                <a:gd name="connsiteX7" fmla="*/ 54290 w 305065"/>
                <a:gd name="connsiteY7" fmla="*/ 17251 h 185195"/>
                <a:gd name="connsiteX8" fmla="*/ 53910 w 305065"/>
                <a:gd name="connsiteY8" fmla="*/ 27653 h 185195"/>
                <a:gd name="connsiteX9" fmla="*/ 84987 w 305065"/>
                <a:gd name="connsiteY9" fmla="*/ 8626 h 185195"/>
                <a:gd name="connsiteX10" fmla="*/ 120377 w 305065"/>
                <a:gd name="connsiteY10" fmla="*/ 0 h 185195"/>
                <a:gd name="connsiteX11" fmla="*/ 148791 w 305065"/>
                <a:gd name="connsiteY11" fmla="*/ 5835 h 185195"/>
                <a:gd name="connsiteX12" fmla="*/ 165027 w 305065"/>
                <a:gd name="connsiteY12" fmla="*/ 24101 h 185195"/>
                <a:gd name="connsiteX13" fmla="*/ 194202 w 305065"/>
                <a:gd name="connsiteY13" fmla="*/ 7611 h 185195"/>
                <a:gd name="connsiteX14" fmla="*/ 229211 w 305065"/>
                <a:gd name="connsiteY14" fmla="*/ 0 h 185195"/>
                <a:gd name="connsiteX15" fmla="*/ 260796 w 305065"/>
                <a:gd name="connsiteY15" fmla="*/ 7611 h 185195"/>
                <a:gd name="connsiteX16" fmla="*/ 276906 w 305065"/>
                <a:gd name="connsiteY16" fmla="*/ 31458 h 185195"/>
                <a:gd name="connsiteX17" fmla="*/ 281599 w 305065"/>
                <a:gd name="connsiteY17" fmla="*/ 74586 h 185195"/>
                <a:gd name="connsiteX18" fmla="*/ 281599 w 305065"/>
                <a:gd name="connsiteY18" fmla="*/ 166169 h 185195"/>
                <a:gd name="connsiteX19" fmla="*/ 305065 w 305065"/>
                <a:gd name="connsiteY19" fmla="*/ 169086 h 185195"/>
                <a:gd name="connsiteX20" fmla="*/ 305065 w 305065"/>
                <a:gd name="connsiteY20" fmla="*/ 185069 h 185195"/>
                <a:gd name="connsiteX21" fmla="*/ 227436 w 305065"/>
                <a:gd name="connsiteY21" fmla="*/ 185069 h 185195"/>
                <a:gd name="connsiteX22" fmla="*/ 227436 w 305065"/>
                <a:gd name="connsiteY22" fmla="*/ 169086 h 185195"/>
                <a:gd name="connsiteX23" fmla="*/ 247604 w 305065"/>
                <a:gd name="connsiteY23" fmla="*/ 166169 h 185195"/>
                <a:gd name="connsiteX24" fmla="*/ 247604 w 305065"/>
                <a:gd name="connsiteY24" fmla="*/ 75600 h 185195"/>
                <a:gd name="connsiteX25" fmla="*/ 244813 w 305065"/>
                <a:gd name="connsiteY25" fmla="*/ 45411 h 185195"/>
                <a:gd name="connsiteX26" fmla="*/ 234412 w 305065"/>
                <a:gd name="connsiteY26" fmla="*/ 28667 h 185195"/>
                <a:gd name="connsiteX27" fmla="*/ 212468 w 305065"/>
                <a:gd name="connsiteY27" fmla="*/ 23086 h 185195"/>
                <a:gd name="connsiteX28" fmla="*/ 189635 w 305065"/>
                <a:gd name="connsiteY28" fmla="*/ 27779 h 185195"/>
                <a:gd name="connsiteX29" fmla="*/ 169086 w 305065"/>
                <a:gd name="connsiteY29" fmla="*/ 39069 h 185195"/>
                <a:gd name="connsiteX30" fmla="*/ 172004 w 305065"/>
                <a:gd name="connsiteY30" fmla="*/ 75220 h 185195"/>
                <a:gd name="connsiteX31" fmla="*/ 172004 w 305065"/>
                <a:gd name="connsiteY31" fmla="*/ 166169 h 185195"/>
                <a:gd name="connsiteX32" fmla="*/ 195090 w 305065"/>
                <a:gd name="connsiteY32" fmla="*/ 169086 h 185195"/>
                <a:gd name="connsiteX33" fmla="*/ 195090 w 305065"/>
                <a:gd name="connsiteY33" fmla="*/ 185069 h 185195"/>
                <a:gd name="connsiteX34" fmla="*/ 116191 w 305065"/>
                <a:gd name="connsiteY34" fmla="*/ 185069 h 185195"/>
                <a:gd name="connsiteX35" fmla="*/ 116191 w 305065"/>
                <a:gd name="connsiteY35" fmla="*/ 169086 h 185195"/>
                <a:gd name="connsiteX36" fmla="*/ 137755 w 305065"/>
                <a:gd name="connsiteY36" fmla="*/ 166169 h 185195"/>
                <a:gd name="connsiteX37" fmla="*/ 137755 w 305065"/>
                <a:gd name="connsiteY37" fmla="*/ 74966 h 185195"/>
                <a:gd name="connsiteX38" fmla="*/ 135345 w 305065"/>
                <a:gd name="connsiteY38" fmla="*/ 44650 h 185195"/>
                <a:gd name="connsiteX39" fmla="*/ 126085 w 305065"/>
                <a:gd name="connsiteY39" fmla="*/ 28540 h 185195"/>
                <a:gd name="connsiteX40" fmla="*/ 105282 w 305065"/>
                <a:gd name="connsiteY40" fmla="*/ 23213 h 185195"/>
                <a:gd name="connsiteX41" fmla="*/ 80294 w 305065"/>
                <a:gd name="connsiteY41" fmla="*/ 29048 h 185195"/>
                <a:gd name="connsiteX42" fmla="*/ 57334 w 305065"/>
                <a:gd name="connsiteY42" fmla="*/ 42747 h 185195"/>
                <a:gd name="connsiteX43" fmla="*/ 57334 w 305065"/>
                <a:gd name="connsiteY43" fmla="*/ 166296 h 185195"/>
                <a:gd name="connsiteX44" fmla="*/ 79152 w 305065"/>
                <a:gd name="connsiteY44" fmla="*/ 169213 h 185195"/>
                <a:gd name="connsiteX45" fmla="*/ 79152 w 305065"/>
                <a:gd name="connsiteY45" fmla="*/ 185196 h 185195"/>
                <a:gd name="connsiteX46" fmla="*/ 3171 w 305065"/>
                <a:gd name="connsiteY46" fmla="*/ 185196 h 185195"/>
                <a:gd name="connsiteX47" fmla="*/ 3171 w 305065"/>
                <a:gd name="connsiteY47" fmla="*/ 169086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5065" h="185195">
                  <a:moveTo>
                    <a:pt x="3552" y="169086"/>
                  </a:moveTo>
                  <a:lnTo>
                    <a:pt x="23466" y="166169"/>
                  </a:lnTo>
                  <a:lnTo>
                    <a:pt x="23466" y="29302"/>
                  </a:ln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52387" y="4186"/>
                  </a:lnTo>
                  <a:lnTo>
                    <a:pt x="54290" y="17251"/>
                  </a:lnTo>
                  <a:lnTo>
                    <a:pt x="53910" y="27653"/>
                  </a:lnTo>
                  <a:cubicBezTo>
                    <a:pt x="61520" y="20676"/>
                    <a:pt x="71922" y="14334"/>
                    <a:pt x="84987" y="8626"/>
                  </a:cubicBezTo>
                  <a:cubicBezTo>
                    <a:pt x="98179" y="2917"/>
                    <a:pt x="109976" y="0"/>
                    <a:pt x="120377" y="0"/>
                  </a:cubicBezTo>
                  <a:cubicBezTo>
                    <a:pt x="132174" y="0"/>
                    <a:pt x="141560" y="1903"/>
                    <a:pt x="148791" y="5835"/>
                  </a:cubicBezTo>
                  <a:cubicBezTo>
                    <a:pt x="155894" y="9767"/>
                    <a:pt x="161348" y="15856"/>
                    <a:pt x="165027" y="24101"/>
                  </a:cubicBezTo>
                  <a:cubicBezTo>
                    <a:pt x="172004" y="18266"/>
                    <a:pt x="181644" y="12812"/>
                    <a:pt x="194202" y="7611"/>
                  </a:cubicBezTo>
                  <a:cubicBezTo>
                    <a:pt x="206633" y="2537"/>
                    <a:pt x="218429" y="0"/>
                    <a:pt x="229211" y="0"/>
                  </a:cubicBezTo>
                  <a:cubicBezTo>
                    <a:pt x="242657" y="0"/>
                    <a:pt x="253185" y="2537"/>
                    <a:pt x="260796" y="7611"/>
                  </a:cubicBezTo>
                  <a:cubicBezTo>
                    <a:pt x="268407" y="12685"/>
                    <a:pt x="273734" y="20676"/>
                    <a:pt x="276906" y="31458"/>
                  </a:cubicBezTo>
                  <a:cubicBezTo>
                    <a:pt x="280077" y="42240"/>
                    <a:pt x="281599" y="56574"/>
                    <a:pt x="281599" y="74586"/>
                  </a:cubicBezTo>
                  <a:lnTo>
                    <a:pt x="281599" y="166169"/>
                  </a:lnTo>
                  <a:lnTo>
                    <a:pt x="305065" y="169086"/>
                  </a:lnTo>
                  <a:lnTo>
                    <a:pt x="305065" y="185069"/>
                  </a:lnTo>
                  <a:lnTo>
                    <a:pt x="227436" y="185069"/>
                  </a:lnTo>
                  <a:lnTo>
                    <a:pt x="227436" y="169086"/>
                  </a:lnTo>
                  <a:lnTo>
                    <a:pt x="247604" y="166169"/>
                  </a:lnTo>
                  <a:lnTo>
                    <a:pt x="247604" y="75600"/>
                  </a:lnTo>
                  <a:cubicBezTo>
                    <a:pt x="247604" y="63043"/>
                    <a:pt x="246716" y="52895"/>
                    <a:pt x="244813" y="45411"/>
                  </a:cubicBezTo>
                  <a:cubicBezTo>
                    <a:pt x="242911" y="37927"/>
                    <a:pt x="239486" y="32346"/>
                    <a:pt x="234412" y="28667"/>
                  </a:cubicBezTo>
                  <a:cubicBezTo>
                    <a:pt x="229338" y="24989"/>
                    <a:pt x="221981" y="23086"/>
                    <a:pt x="212468" y="23086"/>
                  </a:cubicBezTo>
                  <a:cubicBezTo>
                    <a:pt x="205364" y="23086"/>
                    <a:pt x="197627" y="24608"/>
                    <a:pt x="189635" y="27779"/>
                  </a:cubicBezTo>
                  <a:cubicBezTo>
                    <a:pt x="181644" y="30951"/>
                    <a:pt x="174794" y="34629"/>
                    <a:pt x="169086" y="39069"/>
                  </a:cubicBezTo>
                  <a:cubicBezTo>
                    <a:pt x="170989" y="47567"/>
                    <a:pt x="172004" y="59618"/>
                    <a:pt x="172004" y="75220"/>
                  </a:cubicBezTo>
                  <a:lnTo>
                    <a:pt x="172004" y="166169"/>
                  </a:lnTo>
                  <a:lnTo>
                    <a:pt x="195090" y="169086"/>
                  </a:lnTo>
                  <a:lnTo>
                    <a:pt x="195090" y="185069"/>
                  </a:lnTo>
                  <a:lnTo>
                    <a:pt x="116191" y="185069"/>
                  </a:lnTo>
                  <a:lnTo>
                    <a:pt x="116191" y="169086"/>
                  </a:lnTo>
                  <a:lnTo>
                    <a:pt x="137755" y="166169"/>
                  </a:lnTo>
                  <a:lnTo>
                    <a:pt x="137755" y="74966"/>
                  </a:lnTo>
                  <a:cubicBezTo>
                    <a:pt x="137755" y="61901"/>
                    <a:pt x="136994" y="51880"/>
                    <a:pt x="135345" y="44650"/>
                  </a:cubicBezTo>
                  <a:cubicBezTo>
                    <a:pt x="133696" y="37420"/>
                    <a:pt x="130652" y="32092"/>
                    <a:pt x="126085" y="28540"/>
                  </a:cubicBezTo>
                  <a:cubicBezTo>
                    <a:pt x="121519" y="24989"/>
                    <a:pt x="114542" y="23213"/>
                    <a:pt x="105282" y="23213"/>
                  </a:cubicBezTo>
                  <a:cubicBezTo>
                    <a:pt x="97418" y="23213"/>
                    <a:pt x="89173" y="25116"/>
                    <a:pt x="80294" y="29048"/>
                  </a:cubicBezTo>
                  <a:cubicBezTo>
                    <a:pt x="71541" y="32980"/>
                    <a:pt x="63804" y="37547"/>
                    <a:pt x="57334" y="42747"/>
                  </a:cubicBezTo>
                  <a:lnTo>
                    <a:pt x="57334" y="166296"/>
                  </a:lnTo>
                  <a:lnTo>
                    <a:pt x="79152" y="169213"/>
                  </a:lnTo>
                  <a:lnTo>
                    <a:pt x="79152" y="185196"/>
                  </a:lnTo>
                  <a:lnTo>
                    <a:pt x="3171" y="185196"/>
                  </a:lnTo>
                  <a:lnTo>
                    <a:pt x="3171" y="169086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6CA6AB5-7FD3-525E-F6D8-01BC9AB2344A}"/>
                </a:ext>
              </a:extLst>
            </p:cNvPr>
            <p:cNvSpPr/>
            <p:nvPr/>
          </p:nvSpPr>
          <p:spPr>
            <a:xfrm>
              <a:off x="2179054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1 w 183166"/>
                <a:gd name="connsiteY20" fmla="*/ 18520 h 188240"/>
                <a:gd name="connsiteX21" fmla="*/ 106171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222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1" y="18520"/>
                  </a:lnTo>
                  <a:lnTo>
                    <a:pt x="106171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673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86713F2-8A61-F17F-B8C2-8E1ECE41E8B1}"/>
                </a:ext>
              </a:extLst>
            </p:cNvPr>
            <p:cNvSpPr/>
            <p:nvPr/>
          </p:nvSpPr>
          <p:spPr>
            <a:xfrm>
              <a:off x="21995660" y="2212754"/>
              <a:ext cx="196738" cy="185195"/>
            </a:xfrm>
            <a:custGeom>
              <a:avLst/>
              <a:gdLst>
                <a:gd name="connsiteX0" fmla="*/ 23467 w 196738"/>
                <a:gd name="connsiteY0" fmla="*/ 29302 h 185195"/>
                <a:gd name="connsiteX1" fmla="*/ 0 w 196738"/>
                <a:gd name="connsiteY1" fmla="*/ 23467 h 185195"/>
                <a:gd name="connsiteX2" fmla="*/ 0 w 196738"/>
                <a:gd name="connsiteY2" fmla="*/ 5835 h 185195"/>
                <a:gd name="connsiteX3" fmla="*/ 46553 w 196738"/>
                <a:gd name="connsiteY3" fmla="*/ 0 h 185195"/>
                <a:gd name="connsiteX4" fmla="*/ 47567 w 196738"/>
                <a:gd name="connsiteY4" fmla="*/ 0 h 185195"/>
                <a:gd name="connsiteX5" fmla="*/ 54417 w 196738"/>
                <a:gd name="connsiteY5" fmla="*/ 5835 h 185195"/>
                <a:gd name="connsiteX6" fmla="*/ 54417 w 196738"/>
                <a:gd name="connsiteY6" fmla="*/ 19534 h 185195"/>
                <a:gd name="connsiteX7" fmla="*/ 54037 w 196738"/>
                <a:gd name="connsiteY7" fmla="*/ 27399 h 185195"/>
                <a:gd name="connsiteX8" fmla="*/ 84987 w 196738"/>
                <a:gd name="connsiteY8" fmla="*/ 8499 h 185195"/>
                <a:gd name="connsiteX9" fmla="*/ 121773 w 196738"/>
                <a:gd name="connsiteY9" fmla="*/ 0 h 185195"/>
                <a:gd name="connsiteX10" fmla="*/ 153484 w 196738"/>
                <a:gd name="connsiteY10" fmla="*/ 7865 h 185195"/>
                <a:gd name="connsiteX11" fmla="*/ 169340 w 196738"/>
                <a:gd name="connsiteY11" fmla="*/ 31838 h 185195"/>
                <a:gd name="connsiteX12" fmla="*/ 173907 w 196738"/>
                <a:gd name="connsiteY12" fmla="*/ 75347 h 185195"/>
                <a:gd name="connsiteX13" fmla="*/ 173907 w 196738"/>
                <a:gd name="connsiteY13" fmla="*/ 166549 h 185195"/>
                <a:gd name="connsiteX14" fmla="*/ 196739 w 196738"/>
                <a:gd name="connsiteY14" fmla="*/ 168833 h 185195"/>
                <a:gd name="connsiteX15" fmla="*/ 196739 w 196738"/>
                <a:gd name="connsiteY15" fmla="*/ 185196 h 185195"/>
                <a:gd name="connsiteX16" fmla="*/ 119489 w 196738"/>
                <a:gd name="connsiteY16" fmla="*/ 185196 h 185195"/>
                <a:gd name="connsiteX17" fmla="*/ 119489 w 196738"/>
                <a:gd name="connsiteY17" fmla="*/ 169213 h 185195"/>
                <a:gd name="connsiteX18" fmla="*/ 139658 w 196738"/>
                <a:gd name="connsiteY18" fmla="*/ 166549 h 185195"/>
                <a:gd name="connsiteX19" fmla="*/ 139658 w 196738"/>
                <a:gd name="connsiteY19" fmla="*/ 74966 h 185195"/>
                <a:gd name="connsiteX20" fmla="*/ 136994 w 196738"/>
                <a:gd name="connsiteY20" fmla="*/ 44777 h 185195"/>
                <a:gd name="connsiteX21" fmla="*/ 127227 w 196738"/>
                <a:gd name="connsiteY21" fmla="*/ 28414 h 185195"/>
                <a:gd name="connsiteX22" fmla="*/ 106424 w 196738"/>
                <a:gd name="connsiteY22" fmla="*/ 23086 h 185195"/>
                <a:gd name="connsiteX23" fmla="*/ 81309 w 196738"/>
                <a:gd name="connsiteY23" fmla="*/ 28921 h 185195"/>
                <a:gd name="connsiteX24" fmla="*/ 57461 w 196738"/>
                <a:gd name="connsiteY24" fmla="*/ 42620 h 185195"/>
                <a:gd name="connsiteX25" fmla="*/ 57461 w 196738"/>
                <a:gd name="connsiteY25" fmla="*/ 166169 h 185195"/>
                <a:gd name="connsiteX26" fmla="*/ 79660 w 196738"/>
                <a:gd name="connsiteY26" fmla="*/ 169086 h 185195"/>
                <a:gd name="connsiteX27" fmla="*/ 79660 w 196738"/>
                <a:gd name="connsiteY27" fmla="*/ 185069 h 185195"/>
                <a:gd name="connsiteX28" fmla="*/ 2791 w 196738"/>
                <a:gd name="connsiteY28" fmla="*/ 185069 h 185195"/>
                <a:gd name="connsiteX29" fmla="*/ 2791 w 196738"/>
                <a:gd name="connsiteY29" fmla="*/ 169086 h 185195"/>
                <a:gd name="connsiteX30" fmla="*/ 23340 w 196738"/>
                <a:gd name="connsiteY30" fmla="*/ 166169 h 185195"/>
                <a:gd name="connsiteX31" fmla="*/ 23340 w 196738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738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484" y="7865"/>
                  </a:cubicBezTo>
                  <a:cubicBezTo>
                    <a:pt x="160968" y="13065"/>
                    <a:pt x="166296" y="21056"/>
                    <a:pt x="169340" y="31838"/>
                  </a:cubicBezTo>
                  <a:cubicBezTo>
                    <a:pt x="172384" y="42620"/>
                    <a:pt x="173907" y="57081"/>
                    <a:pt x="173907" y="75347"/>
                  </a:cubicBezTo>
                  <a:lnTo>
                    <a:pt x="173907" y="166549"/>
                  </a:lnTo>
                  <a:lnTo>
                    <a:pt x="196739" y="168833"/>
                  </a:lnTo>
                  <a:lnTo>
                    <a:pt x="196739" y="185196"/>
                  </a:lnTo>
                  <a:lnTo>
                    <a:pt x="119489" y="185196"/>
                  </a:lnTo>
                  <a:lnTo>
                    <a:pt x="119489" y="169213"/>
                  </a:lnTo>
                  <a:lnTo>
                    <a:pt x="139658" y="166549"/>
                  </a:lnTo>
                  <a:lnTo>
                    <a:pt x="139658" y="74966"/>
                  </a:lnTo>
                  <a:cubicBezTo>
                    <a:pt x="139658" y="62155"/>
                    <a:pt x="138770" y="52134"/>
                    <a:pt x="136994" y="44777"/>
                  </a:cubicBezTo>
                  <a:cubicBezTo>
                    <a:pt x="135218" y="37547"/>
                    <a:pt x="132047" y="32092"/>
                    <a:pt x="127227" y="28414"/>
                  </a:cubicBezTo>
                  <a:cubicBezTo>
                    <a:pt x="122407" y="24862"/>
                    <a:pt x="115557" y="23086"/>
                    <a:pt x="106424" y="23086"/>
                  </a:cubicBezTo>
                  <a:cubicBezTo>
                    <a:pt x="98560" y="23086"/>
                    <a:pt x="90188" y="24989"/>
                    <a:pt x="81309" y="28921"/>
                  </a:cubicBezTo>
                  <a:cubicBezTo>
                    <a:pt x="72429" y="32853"/>
                    <a:pt x="64438" y="37420"/>
                    <a:pt x="57461" y="42620"/>
                  </a:cubicBezTo>
                  <a:lnTo>
                    <a:pt x="57461" y="166169"/>
                  </a:lnTo>
                  <a:lnTo>
                    <a:pt x="79660" y="169086"/>
                  </a:lnTo>
                  <a:lnTo>
                    <a:pt x="79660" y="185069"/>
                  </a:lnTo>
                  <a:lnTo>
                    <a:pt x="2791" y="185069"/>
                  </a:lnTo>
                  <a:lnTo>
                    <a:pt x="2791" y="169086"/>
                  </a:lnTo>
                  <a:lnTo>
                    <a:pt x="23340" y="166169"/>
                  </a:lnTo>
                  <a:lnTo>
                    <a:pt x="23340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08A171F-4DF2-0E4A-3C5D-9D28880A22B4}"/>
                </a:ext>
              </a:extLst>
            </p:cNvPr>
            <p:cNvSpPr/>
            <p:nvPr/>
          </p:nvSpPr>
          <p:spPr>
            <a:xfrm>
              <a:off x="22214977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3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3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0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8A47D02-99B0-CC65-F063-F2860A8967D7}"/>
                </a:ext>
              </a:extLst>
            </p:cNvPr>
            <p:cNvSpPr/>
            <p:nvPr/>
          </p:nvSpPr>
          <p:spPr>
            <a:xfrm>
              <a:off x="22319879" y="2170007"/>
              <a:ext cx="117332" cy="231367"/>
            </a:xfrm>
            <a:custGeom>
              <a:avLst/>
              <a:gdLst>
                <a:gd name="connsiteX0" fmla="*/ 32600 w 117332"/>
                <a:gd name="connsiteY0" fmla="*/ 222616 h 231367"/>
                <a:gd name="connsiteX1" fmla="*/ 23467 w 117332"/>
                <a:gd name="connsiteY1" fmla="*/ 193568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0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616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0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8" y="229465"/>
                    <a:pt x="69892" y="231368"/>
                    <a:pt x="60379" y="231368"/>
                  </a:cubicBezTo>
                  <a:cubicBezTo>
                    <a:pt x="47948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623C7C23-FB66-EE94-BC51-04B221A4A567}"/>
                </a:ext>
              </a:extLst>
            </p:cNvPr>
            <p:cNvSpPr/>
            <p:nvPr/>
          </p:nvSpPr>
          <p:spPr>
            <a:xfrm>
              <a:off x="22457000" y="2212881"/>
              <a:ext cx="160079" cy="188493"/>
            </a:xfrm>
            <a:custGeom>
              <a:avLst/>
              <a:gdLst>
                <a:gd name="connsiteX0" fmla="*/ 30824 w 160079"/>
                <a:gd name="connsiteY0" fmla="*/ 90949 h 188493"/>
                <a:gd name="connsiteX1" fmla="*/ 108454 w 160079"/>
                <a:gd name="connsiteY1" fmla="*/ 75474 h 188493"/>
                <a:gd name="connsiteX2" fmla="*/ 108454 w 160079"/>
                <a:gd name="connsiteY2" fmla="*/ 66341 h 188493"/>
                <a:gd name="connsiteX3" fmla="*/ 105156 w 160079"/>
                <a:gd name="connsiteY3" fmla="*/ 42240 h 188493"/>
                <a:gd name="connsiteX4" fmla="*/ 93866 w 160079"/>
                <a:gd name="connsiteY4" fmla="*/ 29302 h 188493"/>
                <a:gd name="connsiteX5" fmla="*/ 71161 w 160079"/>
                <a:gd name="connsiteY5" fmla="*/ 25242 h 188493"/>
                <a:gd name="connsiteX6" fmla="*/ 41352 w 160079"/>
                <a:gd name="connsiteY6" fmla="*/ 29936 h 188493"/>
                <a:gd name="connsiteX7" fmla="*/ 15095 w 160079"/>
                <a:gd name="connsiteY7" fmla="*/ 41479 h 188493"/>
                <a:gd name="connsiteX8" fmla="*/ 6976 w 160079"/>
                <a:gd name="connsiteY8" fmla="*/ 24481 h 188493"/>
                <a:gd name="connsiteX9" fmla="*/ 22579 w 160079"/>
                <a:gd name="connsiteY9" fmla="*/ 14968 h 188493"/>
                <a:gd name="connsiteX10" fmla="*/ 48963 w 160079"/>
                <a:gd name="connsiteY10" fmla="*/ 4566 h 188493"/>
                <a:gd name="connsiteX11" fmla="*/ 78898 w 160079"/>
                <a:gd name="connsiteY11" fmla="*/ 0 h 188493"/>
                <a:gd name="connsiteX12" fmla="*/ 115557 w 160079"/>
                <a:gd name="connsiteY12" fmla="*/ 6342 h 188493"/>
                <a:gd name="connsiteX13" fmla="*/ 134965 w 160079"/>
                <a:gd name="connsiteY13" fmla="*/ 26765 h 188493"/>
                <a:gd name="connsiteX14" fmla="*/ 140799 w 160079"/>
                <a:gd name="connsiteY14" fmla="*/ 64311 h 188493"/>
                <a:gd name="connsiteX15" fmla="*/ 140799 w 160079"/>
                <a:gd name="connsiteY15" fmla="*/ 168959 h 188493"/>
                <a:gd name="connsiteX16" fmla="*/ 160080 w 160079"/>
                <a:gd name="connsiteY16" fmla="*/ 168959 h 188493"/>
                <a:gd name="connsiteX17" fmla="*/ 160080 w 160079"/>
                <a:gd name="connsiteY17" fmla="*/ 183293 h 188493"/>
                <a:gd name="connsiteX18" fmla="*/ 143590 w 160079"/>
                <a:gd name="connsiteY18" fmla="*/ 186591 h 188493"/>
                <a:gd name="connsiteX19" fmla="*/ 126212 w 160079"/>
                <a:gd name="connsiteY19" fmla="*/ 188240 h 188493"/>
                <a:gd name="connsiteX20" fmla="*/ 113781 w 160079"/>
                <a:gd name="connsiteY20" fmla="*/ 185449 h 188493"/>
                <a:gd name="connsiteX21" fmla="*/ 110483 w 160079"/>
                <a:gd name="connsiteY21" fmla="*/ 173272 h 188493"/>
                <a:gd name="connsiteX22" fmla="*/ 110483 w 160079"/>
                <a:gd name="connsiteY22" fmla="*/ 162490 h 188493"/>
                <a:gd name="connsiteX23" fmla="*/ 86509 w 160079"/>
                <a:gd name="connsiteY23" fmla="*/ 180376 h 188493"/>
                <a:gd name="connsiteX24" fmla="*/ 54417 w 160079"/>
                <a:gd name="connsiteY24" fmla="*/ 188494 h 188493"/>
                <a:gd name="connsiteX25" fmla="*/ 15475 w 160079"/>
                <a:gd name="connsiteY25" fmla="*/ 174921 h 188493"/>
                <a:gd name="connsiteX26" fmla="*/ 0 w 160079"/>
                <a:gd name="connsiteY26" fmla="*/ 135979 h 188493"/>
                <a:gd name="connsiteX27" fmla="*/ 30824 w 160079"/>
                <a:gd name="connsiteY27" fmla="*/ 90949 h 188493"/>
                <a:gd name="connsiteX28" fmla="*/ 88158 w 160079"/>
                <a:gd name="connsiteY28" fmla="*/ 161222 h 188493"/>
                <a:gd name="connsiteX29" fmla="*/ 108327 w 160079"/>
                <a:gd name="connsiteY29" fmla="*/ 148791 h 188493"/>
                <a:gd name="connsiteX30" fmla="*/ 108327 w 160079"/>
                <a:gd name="connsiteY30" fmla="*/ 92725 h 188493"/>
                <a:gd name="connsiteX31" fmla="*/ 54671 w 160079"/>
                <a:gd name="connsiteY31" fmla="*/ 103634 h 188493"/>
                <a:gd name="connsiteX32" fmla="*/ 36532 w 160079"/>
                <a:gd name="connsiteY32" fmla="*/ 132174 h 188493"/>
                <a:gd name="connsiteX33" fmla="*/ 45157 w 160079"/>
                <a:gd name="connsiteY33" fmla="*/ 158051 h 188493"/>
                <a:gd name="connsiteX34" fmla="*/ 68497 w 160079"/>
                <a:gd name="connsiteY34" fmla="*/ 166422 h 188493"/>
                <a:gd name="connsiteX35" fmla="*/ 88158 w 160079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79" h="188493">
                  <a:moveTo>
                    <a:pt x="30824" y="90949"/>
                  </a:moveTo>
                  <a:cubicBezTo>
                    <a:pt x="51246" y="81309"/>
                    <a:pt x="77123" y="76108"/>
                    <a:pt x="108454" y="75474"/>
                  </a:cubicBezTo>
                  <a:lnTo>
                    <a:pt x="108454" y="66341"/>
                  </a:lnTo>
                  <a:cubicBezTo>
                    <a:pt x="108454" y="56066"/>
                    <a:pt x="107312" y="48075"/>
                    <a:pt x="105156" y="42240"/>
                  </a:cubicBezTo>
                  <a:cubicBezTo>
                    <a:pt x="102999" y="36405"/>
                    <a:pt x="99194" y="32092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6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311"/>
                  </a:cubicBezTo>
                  <a:lnTo>
                    <a:pt x="140799" y="168959"/>
                  </a:lnTo>
                  <a:lnTo>
                    <a:pt x="160080" y="168959"/>
                  </a:lnTo>
                  <a:lnTo>
                    <a:pt x="160080" y="183293"/>
                  </a:lnTo>
                  <a:cubicBezTo>
                    <a:pt x="155767" y="184435"/>
                    <a:pt x="150186" y="185449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3" y="188240"/>
                    <a:pt x="115938" y="187352"/>
                    <a:pt x="113781" y="185449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684"/>
                    <a:pt x="10401" y="100589"/>
                    <a:pt x="30824" y="90949"/>
                  </a:cubicBezTo>
                  <a:close/>
                  <a:moveTo>
                    <a:pt x="88158" y="161222"/>
                  </a:moveTo>
                  <a:cubicBezTo>
                    <a:pt x="95515" y="157797"/>
                    <a:pt x="102238" y="153611"/>
                    <a:pt x="108327" y="148791"/>
                  </a:cubicBezTo>
                  <a:lnTo>
                    <a:pt x="108327" y="92725"/>
                  </a:lnTo>
                  <a:cubicBezTo>
                    <a:pt x="84607" y="92725"/>
                    <a:pt x="66721" y="96403"/>
                    <a:pt x="54671" y="103634"/>
                  </a:cubicBezTo>
                  <a:cubicBezTo>
                    <a:pt x="42620" y="110864"/>
                    <a:pt x="36532" y="120377"/>
                    <a:pt x="36532" y="132174"/>
                  </a:cubicBezTo>
                  <a:cubicBezTo>
                    <a:pt x="36532" y="143971"/>
                    <a:pt x="39449" y="152596"/>
                    <a:pt x="45157" y="158051"/>
                  </a:cubicBezTo>
                  <a:cubicBezTo>
                    <a:pt x="50865" y="163505"/>
                    <a:pt x="58730" y="166422"/>
                    <a:pt x="68497" y="166422"/>
                  </a:cubicBezTo>
                  <a:cubicBezTo>
                    <a:pt x="74205" y="166422"/>
                    <a:pt x="80801" y="164647"/>
                    <a:pt x="88158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AE47DB8-FE93-FDA6-0220-EAA78B1297B4}"/>
                </a:ext>
              </a:extLst>
            </p:cNvPr>
            <p:cNvSpPr/>
            <p:nvPr/>
          </p:nvSpPr>
          <p:spPr>
            <a:xfrm>
              <a:off x="22640674" y="2211993"/>
              <a:ext cx="127226" cy="185829"/>
            </a:xfrm>
            <a:custGeom>
              <a:avLst/>
              <a:gdLst>
                <a:gd name="connsiteX0" fmla="*/ 0 w 127226"/>
                <a:gd name="connsiteY0" fmla="*/ 169847 h 185829"/>
                <a:gd name="connsiteX1" fmla="*/ 24481 w 127226"/>
                <a:gd name="connsiteY1" fmla="*/ 167945 h 185829"/>
                <a:gd name="connsiteX2" fmla="*/ 24481 w 127226"/>
                <a:gd name="connsiteY2" fmla="*/ 30063 h 185829"/>
                <a:gd name="connsiteX3" fmla="*/ 1015 w 127226"/>
                <a:gd name="connsiteY3" fmla="*/ 24228 h 185829"/>
                <a:gd name="connsiteX4" fmla="*/ 1015 w 127226"/>
                <a:gd name="connsiteY4" fmla="*/ 6596 h 185829"/>
                <a:gd name="connsiteX5" fmla="*/ 46045 w 127226"/>
                <a:gd name="connsiteY5" fmla="*/ 761 h 185829"/>
                <a:gd name="connsiteX6" fmla="*/ 46679 w 127226"/>
                <a:gd name="connsiteY6" fmla="*/ 761 h 185829"/>
                <a:gd name="connsiteX7" fmla="*/ 53910 w 127226"/>
                <a:gd name="connsiteY7" fmla="*/ 6596 h 185829"/>
                <a:gd name="connsiteX8" fmla="*/ 53910 w 127226"/>
                <a:gd name="connsiteY8" fmla="*/ 12431 h 185829"/>
                <a:gd name="connsiteX9" fmla="*/ 52895 w 127226"/>
                <a:gd name="connsiteY9" fmla="*/ 37800 h 185829"/>
                <a:gd name="connsiteX10" fmla="*/ 53910 w 127226"/>
                <a:gd name="connsiteY10" fmla="*/ 37800 h 185829"/>
                <a:gd name="connsiteX11" fmla="*/ 65580 w 127226"/>
                <a:gd name="connsiteY11" fmla="*/ 23467 h 185829"/>
                <a:gd name="connsiteX12" fmla="*/ 87397 w 127226"/>
                <a:gd name="connsiteY12" fmla="*/ 7357 h 185829"/>
                <a:gd name="connsiteX13" fmla="*/ 116445 w 127226"/>
                <a:gd name="connsiteY13" fmla="*/ 0 h 185829"/>
                <a:gd name="connsiteX14" fmla="*/ 127227 w 127226"/>
                <a:gd name="connsiteY14" fmla="*/ 1649 h 185829"/>
                <a:gd name="connsiteX15" fmla="*/ 127227 w 127226"/>
                <a:gd name="connsiteY15" fmla="*/ 38181 h 185829"/>
                <a:gd name="connsiteX16" fmla="*/ 119870 w 127226"/>
                <a:gd name="connsiteY16" fmla="*/ 35136 h 185829"/>
                <a:gd name="connsiteX17" fmla="*/ 108580 w 127226"/>
                <a:gd name="connsiteY17" fmla="*/ 33614 h 185829"/>
                <a:gd name="connsiteX18" fmla="*/ 58349 w 127226"/>
                <a:gd name="connsiteY18" fmla="*/ 50231 h 185829"/>
                <a:gd name="connsiteX19" fmla="*/ 58349 w 127226"/>
                <a:gd name="connsiteY19" fmla="*/ 167564 h 185829"/>
                <a:gd name="connsiteX20" fmla="*/ 99701 w 127226"/>
                <a:gd name="connsiteY20" fmla="*/ 170228 h 185829"/>
                <a:gd name="connsiteX21" fmla="*/ 99701 w 127226"/>
                <a:gd name="connsiteY21" fmla="*/ 185830 h 185829"/>
                <a:gd name="connsiteX22" fmla="*/ 0 w 127226"/>
                <a:gd name="connsiteY22" fmla="*/ 185830 h 185829"/>
                <a:gd name="connsiteX23" fmla="*/ 0 w 127226"/>
                <a:gd name="connsiteY23" fmla="*/ 169847 h 18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29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109" name="Graphic 15">
            <a:extLst>
              <a:ext uri="{FF2B5EF4-FFF2-40B4-BE49-F238E27FC236}">
                <a16:creationId xmlns:a16="http://schemas.microsoft.com/office/drawing/2014/main" id="{A61853BD-DD63-DC9C-4A55-E3BB1ED13D21}"/>
              </a:ext>
            </a:extLst>
          </p:cNvPr>
          <p:cNvGrpSpPr>
            <a:grpSpLocks/>
          </p:cNvGrpSpPr>
          <p:nvPr/>
        </p:nvGrpSpPr>
        <p:grpSpPr bwMode="auto">
          <a:xfrm>
            <a:off x="1487687" y="6104220"/>
            <a:ext cx="714817" cy="2492468"/>
            <a:chOff x="4624160" y="4815543"/>
            <a:chExt cx="2307145" cy="3397472"/>
          </a:xfrm>
        </p:grpSpPr>
        <p:sp>
          <p:nvSpPr>
            <p:cNvPr id="110" name="Freeform: Shape 112">
              <a:extLst>
                <a:ext uri="{FF2B5EF4-FFF2-40B4-BE49-F238E27FC236}">
                  <a16:creationId xmlns:a16="http://schemas.microsoft.com/office/drawing/2014/main" id="{BCEF56B7-5999-E4EA-14AD-629D2242F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160" y="4815638"/>
              <a:ext cx="1153287" cy="3397377"/>
            </a:xfrm>
            <a:custGeom>
              <a:avLst/>
              <a:gdLst>
                <a:gd name="T0" fmla="*/ 571786 w 1153287"/>
                <a:gd name="T1" fmla="*/ 2893124 h 3397377"/>
                <a:gd name="T2" fmla="*/ 1153287 w 1153287"/>
                <a:gd name="T3" fmla="*/ 3397377 h 3397377"/>
                <a:gd name="T4" fmla="*/ 1153287 w 1153287"/>
                <a:gd name="T5" fmla="*/ 0 h 3397377"/>
                <a:gd name="T6" fmla="*/ 571786 w 1153287"/>
                <a:gd name="T7" fmla="*/ 504158 h 3397377"/>
                <a:gd name="T8" fmla="*/ 571786 w 1153287"/>
                <a:gd name="T9" fmla="*/ 2893124 h 3397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287" h="3397377">
                  <a:moveTo>
                    <a:pt x="571786" y="2893124"/>
                  </a:moveTo>
                  <a:lnTo>
                    <a:pt x="1153287" y="3397377"/>
                  </a:lnTo>
                  <a:lnTo>
                    <a:pt x="1153287" y="0"/>
                  </a:lnTo>
                  <a:lnTo>
                    <a:pt x="571786" y="504158"/>
                  </a:lnTo>
                  <a:cubicBezTo>
                    <a:pt x="-190595" y="1160812"/>
                    <a:pt x="-190595" y="2236375"/>
                    <a:pt x="571786" y="2893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11" name="Freeform: Shape 113">
              <a:extLst>
                <a:ext uri="{FF2B5EF4-FFF2-40B4-BE49-F238E27FC236}">
                  <a16:creationId xmlns:a16="http://schemas.microsoft.com/office/drawing/2014/main" id="{DEBEAECC-B136-5A5F-2F25-5EB3803A7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448" y="4815543"/>
              <a:ext cx="1153858" cy="3397376"/>
            </a:xfrm>
            <a:custGeom>
              <a:avLst/>
              <a:gdLst>
                <a:gd name="T0" fmla="*/ 0 w 1153858"/>
                <a:gd name="T1" fmla="*/ 0 h 3397376"/>
                <a:gd name="T2" fmla="*/ 0 w 1153858"/>
                <a:gd name="T3" fmla="*/ 3397377 h 3397376"/>
                <a:gd name="T4" fmla="*/ 583501 w 1153858"/>
                <a:gd name="T5" fmla="*/ 2893124 h 3397376"/>
                <a:gd name="T6" fmla="*/ 583501 w 1153858"/>
                <a:gd name="T7" fmla="*/ 504158 h 3397376"/>
                <a:gd name="T8" fmla="*/ 0 w 1153858"/>
                <a:gd name="T9" fmla="*/ 0 h 3397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858" h="3397376">
                  <a:moveTo>
                    <a:pt x="0" y="0"/>
                  </a:moveTo>
                  <a:lnTo>
                    <a:pt x="0" y="3397377"/>
                  </a:lnTo>
                  <a:lnTo>
                    <a:pt x="583501" y="2893124"/>
                  </a:lnTo>
                  <a:cubicBezTo>
                    <a:pt x="1343977" y="2236375"/>
                    <a:pt x="1343977" y="1160907"/>
                    <a:pt x="583501" y="5041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5634" y="5758301"/>
            <a:ext cx="2765960" cy="2238950"/>
          </a:xfrm>
        </p:spPr>
        <p:txBody>
          <a:bodyPr anchor="b">
            <a:normAutofit/>
          </a:bodyPr>
          <a:lstStyle>
            <a:lvl1pPr algn="l">
              <a:defRPr sz="2727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5634" y="8337908"/>
            <a:ext cx="2765960" cy="74567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40">
                <a:solidFill>
                  <a:schemeClr val="bg1"/>
                </a:solidFill>
              </a:defRPr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2" name="Date Placeholder 9">
            <a:extLst>
              <a:ext uri="{FF2B5EF4-FFF2-40B4-BE49-F238E27FC236}">
                <a16:creationId xmlns:a16="http://schemas.microsoft.com/office/drawing/2014/main" id="{2DFF257D-9361-8519-3CD9-6CD7709DA0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0616" y="8916981"/>
            <a:ext cx="1454725" cy="536930"/>
          </a:xfrm>
        </p:spPr>
        <p:txBody>
          <a:bodyPr/>
          <a:lstStyle>
            <a:lvl1pPr algn="l">
              <a:defRPr sz="909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MRMC Mulțum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19B7D4-A203-D963-A95F-D0E26297D93B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857FE367-778E-1A34-1B5E-E131E0679D83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4B34C443-953B-3401-7C5E-7E9B07577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7183900"/>
            <a:ext cx="2330413" cy="51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727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5AA69184-F798-0BB6-AFBA-DD760689D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8338124"/>
            <a:ext cx="3361818" cy="49911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79EBA84B-D9DA-D040-73AD-B0750C8EEFE0}"/>
              </a:ext>
            </a:extLst>
          </p:cNvPr>
          <p:cNvGrpSpPr/>
          <p:nvPr/>
        </p:nvGrpSpPr>
        <p:grpSpPr>
          <a:xfrm>
            <a:off x="342498" y="853114"/>
            <a:ext cx="1159581" cy="112761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9AF6F32B-B120-43B9-73BC-8FAF914D6B0E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C99CE08-4AC8-CAEB-6179-9497450C9FE4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AFE1854-77E4-0A12-5D6B-5BF30F864225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1A862EF-298F-1D65-E414-170CD4A09133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7AB6EB3A-6D63-0C2C-128A-F0C06FC643E8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9FC9BBAF-7439-A878-558A-2C5AB35A9651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1921717-F613-6BEE-F222-D270146679AB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210FC48-550E-9BB2-054D-1D3627F64D5F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8E608540-E9F1-260B-C0FB-6679A65A2A4B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BDAFB58C-FF8C-9553-35BE-2AE8AEE6E64D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EED410B-1395-48EC-2D54-C764A4D10868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3B1A7B5-673F-B036-03E0-A8BB30407934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BDCA4DC-5AB5-FB0B-3D91-661DDD93FA13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4923D0B-4713-4282-F217-A474D3B8A05B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D602E96-8E39-5549-AA6D-C27FDA426990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ECF16FD4-DEC7-3065-1013-AF64C72CED41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731F1DB-FF3B-95B9-5D2E-0237348D617F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06BBBE0-AE81-2630-CC05-54F8C4D63D86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DB5C4E6-EB77-B279-5A6B-ADE6E5D96DBF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5A9C96D-822A-7A13-CDB5-AA9B1628D552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F91310E-8164-3ED5-7023-E60E57F9F8A6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3B6A907E-FB0C-7CA5-362A-58597B1A6859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291F5AD-64CC-0F87-7DD1-3432EC6A9B73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FB46909-63B1-660D-983C-6BB56724397C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2B3CD0C-A551-F6AF-7DC5-649DF29C5B65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0434E92D-7F67-6257-5E2A-ACAB585C844C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0C6D71C-D9B9-95F5-5888-C147FDDFA250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70005FF-0FE9-15F2-7C8A-9FABE8F1E1D5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EC772E5-0D17-C491-3D3A-CF21F58F235A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97396EC-FAFC-84BD-BD11-451671F433F3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27635BEC-D5BE-026A-3037-4B9DC0876AFE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9CB3D7B-BB33-5394-9AEC-2FEEDB0CFE6E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D44C03B4-4B1D-23F3-D132-EBC7F2488BF3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CAADB574-3482-5E7C-A377-4ADA33A0C482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7E24D964-D34D-9B8C-0C54-743B7FCAEB6B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B3D76EB-6533-F74C-F3C8-1A3437371EAE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59363213-5100-5013-50D5-8CD2FA4F49D6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CC631226-9767-8A36-22D0-9CD73D10824D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14EE3503-59EA-2339-D16F-1AF2C60B8184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37E132F0-26F7-C91D-2931-939566E04939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5A6B0035-ABE7-688B-B6EB-2C893AAA0F65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F21489F4-C780-6B16-D765-D6B0A0F7D800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41785044-2721-D2E9-9464-4C25B006E80C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7">
            <a:extLst>
              <a:ext uri="{FF2B5EF4-FFF2-40B4-BE49-F238E27FC236}">
                <a16:creationId xmlns:a16="http://schemas.microsoft.com/office/drawing/2014/main" id="{22EF054F-6BB2-F49A-8B3D-AC58E42E21A6}"/>
              </a:ext>
            </a:extLst>
          </p:cNvPr>
          <p:cNvGrpSpPr/>
          <p:nvPr/>
        </p:nvGrpSpPr>
        <p:grpSpPr>
          <a:xfrm>
            <a:off x="5961900" y="1022153"/>
            <a:ext cx="1252744" cy="739856"/>
            <a:chOff x="19238400" y="1393200"/>
            <a:chExt cx="4042467" cy="1008429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633E1DB-8976-42F1-D1A9-CB4A3276BAA3}"/>
                </a:ext>
              </a:extLst>
            </p:cNvPr>
            <p:cNvSpPr/>
            <p:nvPr/>
          </p:nvSpPr>
          <p:spPr>
            <a:xfrm>
              <a:off x="19247152" y="1415398"/>
              <a:ext cx="190396" cy="248365"/>
            </a:xfrm>
            <a:custGeom>
              <a:avLst/>
              <a:gdLst>
                <a:gd name="connsiteX0" fmla="*/ 51373 w 190396"/>
                <a:gd name="connsiteY0" fmla="*/ 232890 h 248365"/>
                <a:gd name="connsiteX1" fmla="*/ 13065 w 190396"/>
                <a:gd name="connsiteY1" fmla="*/ 189382 h 248365"/>
                <a:gd name="connsiteX2" fmla="*/ 0 w 190396"/>
                <a:gd name="connsiteY2" fmla="*/ 123548 h 248365"/>
                <a:gd name="connsiteX3" fmla="*/ 15348 w 190396"/>
                <a:gd name="connsiteY3" fmla="*/ 58984 h 248365"/>
                <a:gd name="connsiteX4" fmla="*/ 57335 w 190396"/>
                <a:gd name="connsiteY4" fmla="*/ 15475 h 248365"/>
                <a:gd name="connsiteX5" fmla="*/ 117333 w 190396"/>
                <a:gd name="connsiteY5" fmla="*/ 0 h 248365"/>
                <a:gd name="connsiteX6" fmla="*/ 177585 w 190396"/>
                <a:gd name="connsiteY6" fmla="*/ 7864 h 248365"/>
                <a:gd name="connsiteX7" fmla="*/ 188367 w 190396"/>
                <a:gd name="connsiteY7" fmla="*/ 9767 h 248365"/>
                <a:gd name="connsiteX8" fmla="*/ 185069 w 190396"/>
                <a:gd name="connsiteY8" fmla="*/ 68370 h 248365"/>
                <a:gd name="connsiteX9" fmla="*/ 163251 w 190396"/>
                <a:gd name="connsiteY9" fmla="*/ 68370 h 248365"/>
                <a:gd name="connsiteX10" fmla="*/ 155133 w 190396"/>
                <a:gd name="connsiteY10" fmla="*/ 27018 h 248365"/>
                <a:gd name="connsiteX11" fmla="*/ 139277 w 190396"/>
                <a:gd name="connsiteY11" fmla="*/ 20295 h 248365"/>
                <a:gd name="connsiteX12" fmla="*/ 111752 w 190396"/>
                <a:gd name="connsiteY12" fmla="*/ 17505 h 248365"/>
                <a:gd name="connsiteX13" fmla="*/ 74586 w 190396"/>
                <a:gd name="connsiteY13" fmla="*/ 29428 h 248365"/>
                <a:gd name="connsiteX14" fmla="*/ 49090 w 190396"/>
                <a:gd name="connsiteY14" fmla="*/ 64438 h 248365"/>
                <a:gd name="connsiteX15" fmla="*/ 39830 w 190396"/>
                <a:gd name="connsiteY15" fmla="*/ 119870 h 248365"/>
                <a:gd name="connsiteX16" fmla="*/ 47948 w 190396"/>
                <a:gd name="connsiteY16" fmla="*/ 175556 h 248365"/>
                <a:gd name="connsiteX17" fmla="*/ 72683 w 190396"/>
                <a:gd name="connsiteY17" fmla="*/ 215512 h 248365"/>
                <a:gd name="connsiteX18" fmla="*/ 113781 w 190396"/>
                <a:gd name="connsiteY18" fmla="*/ 230353 h 248365"/>
                <a:gd name="connsiteX19" fmla="*/ 140292 w 190396"/>
                <a:gd name="connsiteY19" fmla="*/ 227436 h 248365"/>
                <a:gd name="connsiteX20" fmla="*/ 156148 w 190396"/>
                <a:gd name="connsiteY20" fmla="*/ 218937 h 248365"/>
                <a:gd name="connsiteX21" fmla="*/ 169847 w 190396"/>
                <a:gd name="connsiteY21" fmla="*/ 186972 h 248365"/>
                <a:gd name="connsiteX22" fmla="*/ 190396 w 190396"/>
                <a:gd name="connsiteY22" fmla="*/ 189635 h 248365"/>
                <a:gd name="connsiteX23" fmla="*/ 182532 w 190396"/>
                <a:gd name="connsiteY23" fmla="*/ 235934 h 248365"/>
                <a:gd name="connsiteX24" fmla="*/ 162363 w 190396"/>
                <a:gd name="connsiteY24" fmla="*/ 240501 h 248365"/>
                <a:gd name="connsiteX25" fmla="*/ 139658 w 190396"/>
                <a:gd name="connsiteY25" fmla="*/ 246209 h 248365"/>
                <a:gd name="connsiteX26" fmla="*/ 112386 w 190396"/>
                <a:gd name="connsiteY26" fmla="*/ 248365 h 248365"/>
                <a:gd name="connsiteX27" fmla="*/ 51373 w 190396"/>
                <a:gd name="connsiteY27" fmla="*/ 232890 h 2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396" h="248365">
                  <a:moveTo>
                    <a:pt x="51373" y="232890"/>
                  </a:moveTo>
                  <a:cubicBezTo>
                    <a:pt x="34502" y="222616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5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5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9" y="17505"/>
                    <a:pt x="85494" y="21437"/>
                    <a:pt x="74586" y="29428"/>
                  </a:cubicBezTo>
                  <a:cubicBezTo>
                    <a:pt x="63804" y="37420"/>
                    <a:pt x="55305" y="49090"/>
                    <a:pt x="49090" y="64438"/>
                  </a:cubicBezTo>
                  <a:cubicBezTo>
                    <a:pt x="42874" y="79913"/>
                    <a:pt x="39830" y="98433"/>
                    <a:pt x="39830" y="119870"/>
                  </a:cubicBezTo>
                  <a:cubicBezTo>
                    <a:pt x="39830" y="140292"/>
                    <a:pt x="42494" y="158812"/>
                    <a:pt x="47948" y="175556"/>
                  </a:cubicBezTo>
                  <a:cubicBezTo>
                    <a:pt x="53402" y="192299"/>
                    <a:pt x="61647" y="205618"/>
                    <a:pt x="72683" y="215512"/>
                  </a:cubicBezTo>
                  <a:cubicBezTo>
                    <a:pt x="83719" y="225406"/>
                    <a:pt x="97418" y="230353"/>
                    <a:pt x="113781" y="230353"/>
                  </a:cubicBezTo>
                  <a:cubicBezTo>
                    <a:pt x="125324" y="230353"/>
                    <a:pt x="134203" y="229338"/>
                    <a:pt x="140292" y="227436"/>
                  </a:cubicBezTo>
                  <a:cubicBezTo>
                    <a:pt x="146381" y="225533"/>
                    <a:pt x="151708" y="222616"/>
                    <a:pt x="156148" y="218937"/>
                  </a:cubicBezTo>
                  <a:lnTo>
                    <a:pt x="169847" y="186972"/>
                  </a:lnTo>
                  <a:lnTo>
                    <a:pt x="190396" y="189635"/>
                  </a:lnTo>
                  <a:lnTo>
                    <a:pt x="182532" y="235934"/>
                  </a:lnTo>
                  <a:cubicBezTo>
                    <a:pt x="177966" y="236188"/>
                    <a:pt x="171243" y="237710"/>
                    <a:pt x="162363" y="240501"/>
                  </a:cubicBezTo>
                  <a:cubicBezTo>
                    <a:pt x="154499" y="242911"/>
                    <a:pt x="147015" y="244814"/>
                    <a:pt x="139658" y="246209"/>
                  </a:cubicBezTo>
                  <a:cubicBezTo>
                    <a:pt x="132301" y="247604"/>
                    <a:pt x="123295" y="248365"/>
                    <a:pt x="112386" y="248365"/>
                  </a:cubicBezTo>
                  <a:cubicBezTo>
                    <a:pt x="88539" y="248365"/>
                    <a:pt x="68243" y="243165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B0AF46B-8EB2-52F8-A096-4E7F46B3B8AA}"/>
                </a:ext>
              </a:extLst>
            </p:cNvPr>
            <p:cNvSpPr/>
            <p:nvPr/>
          </p:nvSpPr>
          <p:spPr>
            <a:xfrm>
              <a:off x="19463298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5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5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AEB95E3-87B6-B62E-4027-412E8CB4B79B}"/>
                </a:ext>
              </a:extLst>
            </p:cNvPr>
            <p:cNvSpPr/>
            <p:nvPr/>
          </p:nvSpPr>
          <p:spPr>
            <a:xfrm>
              <a:off x="19637331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715 w 196865"/>
                <a:gd name="connsiteY24" fmla="*/ 42747 h 185195"/>
                <a:gd name="connsiteX25" fmla="*/ 57715 w 196865"/>
                <a:gd name="connsiteY25" fmla="*/ 166296 h 185195"/>
                <a:gd name="connsiteX26" fmla="*/ 79913 w 196865"/>
                <a:gd name="connsiteY26" fmla="*/ 169213 h 185195"/>
                <a:gd name="connsiteX27" fmla="*/ 79913 w 196865"/>
                <a:gd name="connsiteY27" fmla="*/ 185196 h 185195"/>
                <a:gd name="connsiteX28" fmla="*/ 3044 w 196865"/>
                <a:gd name="connsiteY28" fmla="*/ 185196 h 185195"/>
                <a:gd name="connsiteX29" fmla="*/ 3044 w 196865"/>
                <a:gd name="connsiteY29" fmla="*/ 169213 h 185195"/>
                <a:gd name="connsiteX30" fmla="*/ 23593 w 196865"/>
                <a:gd name="connsiteY30" fmla="*/ 166296 h 185195"/>
                <a:gd name="connsiteX31" fmla="*/ 23593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715" y="42747"/>
                  </a:cubicBezTo>
                  <a:lnTo>
                    <a:pt x="57715" y="166296"/>
                  </a:lnTo>
                  <a:lnTo>
                    <a:pt x="79913" y="169213"/>
                  </a:lnTo>
                  <a:lnTo>
                    <a:pt x="79913" y="185196"/>
                  </a:lnTo>
                  <a:lnTo>
                    <a:pt x="3044" y="185196"/>
                  </a:lnTo>
                  <a:lnTo>
                    <a:pt x="3044" y="169213"/>
                  </a:lnTo>
                  <a:lnTo>
                    <a:pt x="23593" y="166296"/>
                  </a:lnTo>
                  <a:lnTo>
                    <a:pt x="23593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505B9D1-EE0F-5463-5600-E638C3792A49}"/>
                </a:ext>
              </a:extLst>
            </p:cNvPr>
            <p:cNvSpPr/>
            <p:nvPr/>
          </p:nvSpPr>
          <p:spPr>
            <a:xfrm>
              <a:off x="19853097" y="1432395"/>
              <a:ext cx="117332" cy="231367"/>
            </a:xfrm>
            <a:custGeom>
              <a:avLst/>
              <a:gdLst>
                <a:gd name="connsiteX0" fmla="*/ 32600 w 117332"/>
                <a:gd name="connsiteY0" fmla="*/ 222489 h 231367"/>
                <a:gd name="connsiteX1" fmla="*/ 23467 w 117332"/>
                <a:gd name="connsiteY1" fmla="*/ 193441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1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489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4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1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7" y="229465"/>
                    <a:pt x="69892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2C98511-62F1-B358-C412-B8F7F1FE8E3A}"/>
                </a:ext>
              </a:extLst>
            </p:cNvPr>
            <p:cNvSpPr/>
            <p:nvPr/>
          </p:nvSpPr>
          <p:spPr>
            <a:xfrm>
              <a:off x="19990852" y="1474254"/>
              <a:ext cx="127226" cy="185830"/>
            </a:xfrm>
            <a:custGeom>
              <a:avLst/>
              <a:gdLst>
                <a:gd name="connsiteX0" fmla="*/ 127 w 127226"/>
                <a:gd name="connsiteY0" fmla="*/ 169974 h 185830"/>
                <a:gd name="connsiteX1" fmla="*/ 24608 w 127226"/>
                <a:gd name="connsiteY1" fmla="*/ 168072 h 185830"/>
                <a:gd name="connsiteX2" fmla="*/ 24608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974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127" y="169974"/>
                  </a:moveTo>
                  <a:lnTo>
                    <a:pt x="24608" y="168072"/>
                  </a:lnTo>
                  <a:lnTo>
                    <a:pt x="24608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97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2969822-8CC3-78E8-7876-95BC6BA31D31}"/>
                </a:ext>
              </a:extLst>
            </p:cNvPr>
            <p:cNvSpPr/>
            <p:nvPr/>
          </p:nvSpPr>
          <p:spPr>
            <a:xfrm>
              <a:off x="20136599" y="1475396"/>
              <a:ext cx="183166" cy="188366"/>
            </a:xfrm>
            <a:custGeom>
              <a:avLst/>
              <a:gdLst>
                <a:gd name="connsiteX0" fmla="*/ 137755 w 183166"/>
                <a:gd name="connsiteY0" fmla="*/ 184054 h 188366"/>
                <a:gd name="connsiteX1" fmla="*/ 133316 w 183166"/>
                <a:gd name="connsiteY1" fmla="*/ 172384 h 188366"/>
                <a:gd name="connsiteX2" fmla="*/ 133316 w 183166"/>
                <a:gd name="connsiteY2" fmla="*/ 161349 h 188366"/>
                <a:gd name="connsiteX3" fmla="*/ 106424 w 183166"/>
                <a:gd name="connsiteY3" fmla="*/ 180249 h 188366"/>
                <a:gd name="connsiteX4" fmla="*/ 73951 w 183166"/>
                <a:gd name="connsiteY4" fmla="*/ 188367 h 188366"/>
                <a:gd name="connsiteX5" fmla="*/ 30951 w 183166"/>
                <a:gd name="connsiteY5" fmla="*/ 172131 h 188366"/>
                <a:gd name="connsiteX6" fmla="*/ 18266 w 183166"/>
                <a:gd name="connsiteY6" fmla="*/ 118348 h 188366"/>
                <a:gd name="connsiteX7" fmla="*/ 18266 w 183166"/>
                <a:gd name="connsiteY7" fmla="*/ 23720 h 188366"/>
                <a:gd name="connsiteX8" fmla="*/ 0 w 183166"/>
                <a:gd name="connsiteY8" fmla="*/ 18520 h 188366"/>
                <a:gd name="connsiteX9" fmla="*/ 0 w 183166"/>
                <a:gd name="connsiteY9" fmla="*/ 4186 h 188366"/>
                <a:gd name="connsiteX10" fmla="*/ 45665 w 183166"/>
                <a:gd name="connsiteY10" fmla="*/ 0 h 188366"/>
                <a:gd name="connsiteX11" fmla="*/ 46045 w 183166"/>
                <a:gd name="connsiteY11" fmla="*/ 0 h 188366"/>
                <a:gd name="connsiteX12" fmla="*/ 52261 w 183166"/>
                <a:gd name="connsiteY12" fmla="*/ 3932 h 188366"/>
                <a:gd name="connsiteX13" fmla="*/ 52261 w 183166"/>
                <a:gd name="connsiteY13" fmla="*/ 115684 h 188366"/>
                <a:gd name="connsiteX14" fmla="*/ 55051 w 183166"/>
                <a:gd name="connsiteY14" fmla="*/ 145239 h 188366"/>
                <a:gd name="connsiteX15" fmla="*/ 64819 w 183166"/>
                <a:gd name="connsiteY15" fmla="*/ 160841 h 188366"/>
                <a:gd name="connsiteX16" fmla="*/ 85241 w 183166"/>
                <a:gd name="connsiteY16" fmla="*/ 165915 h 188366"/>
                <a:gd name="connsiteX17" fmla="*/ 109722 w 183166"/>
                <a:gd name="connsiteY17" fmla="*/ 160334 h 188366"/>
                <a:gd name="connsiteX18" fmla="*/ 129637 w 183166"/>
                <a:gd name="connsiteY18" fmla="*/ 147269 h 188366"/>
                <a:gd name="connsiteX19" fmla="*/ 129637 w 183166"/>
                <a:gd name="connsiteY19" fmla="*/ 23720 h 188366"/>
                <a:gd name="connsiteX20" fmla="*/ 106170 w 183166"/>
                <a:gd name="connsiteY20" fmla="*/ 18520 h 188366"/>
                <a:gd name="connsiteX21" fmla="*/ 106170 w 183166"/>
                <a:gd name="connsiteY21" fmla="*/ 4186 h 188366"/>
                <a:gd name="connsiteX22" fmla="*/ 155767 w 183166"/>
                <a:gd name="connsiteY22" fmla="*/ 0 h 188366"/>
                <a:gd name="connsiteX23" fmla="*/ 156148 w 183166"/>
                <a:gd name="connsiteY23" fmla="*/ 0 h 188366"/>
                <a:gd name="connsiteX24" fmla="*/ 163632 w 183166"/>
                <a:gd name="connsiteY24" fmla="*/ 3932 h 188366"/>
                <a:gd name="connsiteX25" fmla="*/ 163632 w 183166"/>
                <a:gd name="connsiteY25" fmla="*/ 168198 h 188366"/>
                <a:gd name="connsiteX26" fmla="*/ 183166 w 183166"/>
                <a:gd name="connsiteY26" fmla="*/ 168198 h 188366"/>
                <a:gd name="connsiteX27" fmla="*/ 182786 w 183166"/>
                <a:gd name="connsiteY27" fmla="*/ 182913 h 188366"/>
                <a:gd name="connsiteX28" fmla="*/ 166930 w 183166"/>
                <a:gd name="connsiteY28" fmla="*/ 186464 h 188366"/>
                <a:gd name="connsiteX29" fmla="*/ 151455 w 183166"/>
                <a:gd name="connsiteY29" fmla="*/ 187733 h 188366"/>
                <a:gd name="connsiteX30" fmla="*/ 137755 w 183166"/>
                <a:gd name="connsiteY30" fmla="*/ 184054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6">
                  <a:moveTo>
                    <a:pt x="137755" y="184054"/>
                  </a:moveTo>
                  <a:cubicBezTo>
                    <a:pt x="134838" y="181644"/>
                    <a:pt x="133316" y="177712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131"/>
                  </a:cubicBezTo>
                  <a:cubicBezTo>
                    <a:pt x="22452" y="161349"/>
                    <a:pt x="18266" y="143337"/>
                    <a:pt x="18266" y="118348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112" y="187733"/>
                    <a:pt x="140673" y="186464"/>
                    <a:pt x="137755" y="184054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2862048-7172-EF08-3087-4E277A8D790D}"/>
                </a:ext>
              </a:extLst>
            </p:cNvPr>
            <p:cNvSpPr/>
            <p:nvPr/>
          </p:nvSpPr>
          <p:spPr>
            <a:xfrm>
              <a:off x="20342851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1C0C095-37DE-2BBA-1F4B-2BA2B870CE54}"/>
                </a:ext>
              </a:extLst>
            </p:cNvPr>
            <p:cNvSpPr/>
            <p:nvPr/>
          </p:nvSpPr>
          <p:spPr>
            <a:xfrm>
              <a:off x="20532740" y="1417935"/>
              <a:ext cx="236061" cy="242276"/>
            </a:xfrm>
            <a:custGeom>
              <a:avLst/>
              <a:gdLst>
                <a:gd name="connsiteX0" fmla="*/ 26257 w 236061"/>
                <a:gd name="connsiteY0" fmla="*/ 20295 h 242276"/>
                <a:gd name="connsiteX1" fmla="*/ 127 w 236061"/>
                <a:gd name="connsiteY1" fmla="*/ 16363 h 242276"/>
                <a:gd name="connsiteX2" fmla="*/ 127 w 236061"/>
                <a:gd name="connsiteY2" fmla="*/ 0 h 242276"/>
                <a:gd name="connsiteX3" fmla="*/ 60759 w 236061"/>
                <a:gd name="connsiteY3" fmla="*/ 0 h 242276"/>
                <a:gd name="connsiteX4" fmla="*/ 169340 w 236061"/>
                <a:gd name="connsiteY4" fmla="*/ 159065 h 242276"/>
                <a:gd name="connsiteX5" fmla="*/ 187606 w 236061"/>
                <a:gd name="connsiteY5" fmla="*/ 193568 h 242276"/>
                <a:gd name="connsiteX6" fmla="*/ 187606 w 236061"/>
                <a:gd name="connsiteY6" fmla="*/ 20295 h 242276"/>
                <a:gd name="connsiteX7" fmla="*/ 159192 w 236061"/>
                <a:gd name="connsiteY7" fmla="*/ 16363 h 242276"/>
                <a:gd name="connsiteX8" fmla="*/ 159192 w 236061"/>
                <a:gd name="connsiteY8" fmla="*/ 0 h 242276"/>
                <a:gd name="connsiteX9" fmla="*/ 236061 w 236061"/>
                <a:gd name="connsiteY9" fmla="*/ 0 h 242276"/>
                <a:gd name="connsiteX10" fmla="*/ 236061 w 236061"/>
                <a:gd name="connsiteY10" fmla="*/ 16236 h 242276"/>
                <a:gd name="connsiteX11" fmla="*/ 209931 w 236061"/>
                <a:gd name="connsiteY11" fmla="*/ 20169 h 242276"/>
                <a:gd name="connsiteX12" fmla="*/ 209931 w 236061"/>
                <a:gd name="connsiteY12" fmla="*/ 242150 h 242276"/>
                <a:gd name="connsiteX13" fmla="*/ 184181 w 236061"/>
                <a:gd name="connsiteY13" fmla="*/ 242150 h 242276"/>
                <a:gd name="connsiteX14" fmla="*/ 73317 w 236061"/>
                <a:gd name="connsiteY14" fmla="*/ 79533 h 242276"/>
                <a:gd name="connsiteX15" fmla="*/ 48202 w 236061"/>
                <a:gd name="connsiteY15" fmla="*/ 36532 h 242276"/>
                <a:gd name="connsiteX16" fmla="*/ 48202 w 236061"/>
                <a:gd name="connsiteY16" fmla="*/ 222996 h 242276"/>
                <a:gd name="connsiteX17" fmla="*/ 79152 w 236061"/>
                <a:gd name="connsiteY17" fmla="*/ 226294 h 242276"/>
                <a:gd name="connsiteX18" fmla="*/ 79152 w 236061"/>
                <a:gd name="connsiteY18" fmla="*/ 242277 h 242276"/>
                <a:gd name="connsiteX19" fmla="*/ 0 w 236061"/>
                <a:gd name="connsiteY19" fmla="*/ 242277 h 242276"/>
                <a:gd name="connsiteX20" fmla="*/ 0 w 236061"/>
                <a:gd name="connsiteY20" fmla="*/ 226294 h 242276"/>
                <a:gd name="connsiteX21" fmla="*/ 26130 w 236061"/>
                <a:gd name="connsiteY21" fmla="*/ 222742 h 242276"/>
                <a:gd name="connsiteX22" fmla="*/ 26130 w 236061"/>
                <a:gd name="connsiteY22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61" h="242276">
                  <a:moveTo>
                    <a:pt x="26257" y="20295"/>
                  </a:moveTo>
                  <a:lnTo>
                    <a:pt x="127" y="16363"/>
                  </a:lnTo>
                  <a:lnTo>
                    <a:pt x="127" y="0"/>
                  </a:lnTo>
                  <a:lnTo>
                    <a:pt x="60759" y="0"/>
                  </a:lnTo>
                  <a:lnTo>
                    <a:pt x="169340" y="159065"/>
                  </a:lnTo>
                  <a:lnTo>
                    <a:pt x="187606" y="193568"/>
                  </a:lnTo>
                  <a:lnTo>
                    <a:pt x="187606" y="20295"/>
                  </a:lnTo>
                  <a:lnTo>
                    <a:pt x="159192" y="16363"/>
                  </a:lnTo>
                  <a:lnTo>
                    <a:pt x="159192" y="0"/>
                  </a:lnTo>
                  <a:lnTo>
                    <a:pt x="236061" y="0"/>
                  </a:lnTo>
                  <a:lnTo>
                    <a:pt x="236061" y="16236"/>
                  </a:lnTo>
                  <a:lnTo>
                    <a:pt x="209931" y="20169"/>
                  </a:lnTo>
                  <a:lnTo>
                    <a:pt x="209931" y="242150"/>
                  </a:lnTo>
                  <a:lnTo>
                    <a:pt x="184181" y="242150"/>
                  </a:lnTo>
                  <a:lnTo>
                    <a:pt x="73317" y="79533"/>
                  </a:lnTo>
                  <a:lnTo>
                    <a:pt x="48202" y="36532"/>
                  </a:lnTo>
                  <a:lnTo>
                    <a:pt x="48202" y="222996"/>
                  </a:lnTo>
                  <a:lnTo>
                    <a:pt x="79152" y="226294"/>
                  </a:lnTo>
                  <a:lnTo>
                    <a:pt x="79152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6130" y="222742"/>
                  </a:lnTo>
                  <a:lnTo>
                    <a:pt x="2613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84230F7-E9B9-8208-7263-8FCC23A103F0}"/>
                </a:ext>
              </a:extLst>
            </p:cNvPr>
            <p:cNvSpPr/>
            <p:nvPr/>
          </p:nvSpPr>
          <p:spPr>
            <a:xfrm>
              <a:off x="20791634" y="1475269"/>
              <a:ext cx="160080" cy="188493"/>
            </a:xfrm>
            <a:custGeom>
              <a:avLst/>
              <a:gdLst>
                <a:gd name="connsiteX0" fmla="*/ 30697 w 160080"/>
                <a:gd name="connsiteY0" fmla="*/ 90822 h 188493"/>
                <a:gd name="connsiteX1" fmla="*/ 108327 w 160080"/>
                <a:gd name="connsiteY1" fmla="*/ 75347 h 188493"/>
                <a:gd name="connsiteX2" fmla="*/ 108327 w 160080"/>
                <a:gd name="connsiteY2" fmla="*/ 66214 h 188493"/>
                <a:gd name="connsiteX3" fmla="*/ 105029 w 160080"/>
                <a:gd name="connsiteY3" fmla="*/ 42113 h 188493"/>
                <a:gd name="connsiteX4" fmla="*/ 93739 w 160080"/>
                <a:gd name="connsiteY4" fmla="*/ 29175 h 188493"/>
                <a:gd name="connsiteX5" fmla="*/ 71034 w 160080"/>
                <a:gd name="connsiteY5" fmla="*/ 25116 h 188493"/>
                <a:gd name="connsiteX6" fmla="*/ 41225 w 160080"/>
                <a:gd name="connsiteY6" fmla="*/ 29809 h 188493"/>
                <a:gd name="connsiteX7" fmla="*/ 14968 w 160080"/>
                <a:gd name="connsiteY7" fmla="*/ 41352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800 w 160080"/>
                <a:gd name="connsiteY14" fmla="*/ 64311 h 188493"/>
                <a:gd name="connsiteX15" fmla="*/ 140800 w 160080"/>
                <a:gd name="connsiteY15" fmla="*/ 168960 h 188493"/>
                <a:gd name="connsiteX16" fmla="*/ 160080 w 160080"/>
                <a:gd name="connsiteY16" fmla="*/ 168960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697 w 160080"/>
                <a:gd name="connsiteY27" fmla="*/ 90822 h 188493"/>
                <a:gd name="connsiteX28" fmla="*/ 88031 w 160080"/>
                <a:gd name="connsiteY28" fmla="*/ 161095 h 188493"/>
                <a:gd name="connsiteX29" fmla="*/ 108200 w 160080"/>
                <a:gd name="connsiteY29" fmla="*/ 148664 h 188493"/>
                <a:gd name="connsiteX30" fmla="*/ 108200 w 160080"/>
                <a:gd name="connsiteY30" fmla="*/ 92598 h 188493"/>
                <a:gd name="connsiteX31" fmla="*/ 54544 w 160080"/>
                <a:gd name="connsiteY31" fmla="*/ 103507 h 188493"/>
                <a:gd name="connsiteX32" fmla="*/ 36405 w 160080"/>
                <a:gd name="connsiteY32" fmla="*/ 132047 h 188493"/>
                <a:gd name="connsiteX33" fmla="*/ 45031 w 160080"/>
                <a:gd name="connsiteY33" fmla="*/ 157924 h 188493"/>
                <a:gd name="connsiteX34" fmla="*/ 68370 w 160080"/>
                <a:gd name="connsiteY34" fmla="*/ 166296 h 188493"/>
                <a:gd name="connsiteX35" fmla="*/ 88031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697" y="90822"/>
                  </a:moveTo>
                  <a:cubicBezTo>
                    <a:pt x="51119" y="81182"/>
                    <a:pt x="76996" y="75981"/>
                    <a:pt x="108327" y="75347"/>
                  </a:cubicBezTo>
                  <a:lnTo>
                    <a:pt x="108327" y="66214"/>
                  </a:lnTo>
                  <a:cubicBezTo>
                    <a:pt x="108327" y="55939"/>
                    <a:pt x="107185" y="47948"/>
                    <a:pt x="105029" y="42113"/>
                  </a:cubicBezTo>
                  <a:cubicBezTo>
                    <a:pt x="102872" y="36278"/>
                    <a:pt x="99067" y="31965"/>
                    <a:pt x="93739" y="29175"/>
                  </a:cubicBezTo>
                  <a:cubicBezTo>
                    <a:pt x="88412" y="26511"/>
                    <a:pt x="80801" y="25116"/>
                    <a:pt x="71034" y="25116"/>
                  </a:cubicBezTo>
                  <a:cubicBezTo>
                    <a:pt x="59998" y="25116"/>
                    <a:pt x="49978" y="26638"/>
                    <a:pt x="41225" y="29809"/>
                  </a:cubicBezTo>
                  <a:cubicBezTo>
                    <a:pt x="32473" y="32980"/>
                    <a:pt x="23720" y="36785"/>
                    <a:pt x="14968" y="41352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90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800" y="48582"/>
                    <a:pt x="140800" y="64311"/>
                  </a:cubicBezTo>
                  <a:lnTo>
                    <a:pt x="140800" y="168960"/>
                  </a:lnTo>
                  <a:lnTo>
                    <a:pt x="160080" y="168960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60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275" y="100462"/>
                    <a:pt x="30697" y="90822"/>
                  </a:cubicBezTo>
                  <a:close/>
                  <a:moveTo>
                    <a:pt x="88031" y="161095"/>
                  </a:moveTo>
                  <a:cubicBezTo>
                    <a:pt x="95389" y="157670"/>
                    <a:pt x="102111" y="153484"/>
                    <a:pt x="108200" y="148664"/>
                  </a:cubicBezTo>
                  <a:lnTo>
                    <a:pt x="108200" y="92598"/>
                  </a:lnTo>
                  <a:cubicBezTo>
                    <a:pt x="84480" y="92598"/>
                    <a:pt x="66594" y="96276"/>
                    <a:pt x="54544" y="103507"/>
                  </a:cubicBezTo>
                  <a:cubicBezTo>
                    <a:pt x="42494" y="110737"/>
                    <a:pt x="36405" y="120250"/>
                    <a:pt x="36405" y="132047"/>
                  </a:cubicBezTo>
                  <a:cubicBezTo>
                    <a:pt x="36405" y="143844"/>
                    <a:pt x="39322" y="152469"/>
                    <a:pt x="45031" y="157924"/>
                  </a:cubicBezTo>
                  <a:cubicBezTo>
                    <a:pt x="50739" y="163378"/>
                    <a:pt x="58603" y="166296"/>
                    <a:pt x="68370" y="166296"/>
                  </a:cubicBezTo>
                  <a:cubicBezTo>
                    <a:pt x="74205" y="166296"/>
                    <a:pt x="80674" y="164520"/>
                    <a:pt x="88031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D4CBD78-A384-BD9F-5EEF-2F17901AD012}"/>
                </a:ext>
              </a:extLst>
            </p:cNvPr>
            <p:cNvSpPr/>
            <p:nvPr/>
          </p:nvSpPr>
          <p:spPr>
            <a:xfrm>
              <a:off x="20969980" y="1432395"/>
              <a:ext cx="117459" cy="316481"/>
            </a:xfrm>
            <a:custGeom>
              <a:avLst/>
              <a:gdLst>
                <a:gd name="connsiteX0" fmla="*/ 32600 w 117459"/>
                <a:gd name="connsiteY0" fmla="*/ 222489 h 316481"/>
                <a:gd name="connsiteX1" fmla="*/ 23467 w 117459"/>
                <a:gd name="connsiteY1" fmla="*/ 193441 h 316481"/>
                <a:gd name="connsiteX2" fmla="*/ 23467 w 117459"/>
                <a:gd name="connsiteY2" fmla="*/ 68370 h 316481"/>
                <a:gd name="connsiteX3" fmla="*/ 0 w 117459"/>
                <a:gd name="connsiteY3" fmla="*/ 68370 h 316481"/>
                <a:gd name="connsiteX4" fmla="*/ 0 w 117459"/>
                <a:gd name="connsiteY4" fmla="*/ 53656 h 316481"/>
                <a:gd name="connsiteX5" fmla="*/ 9133 w 117459"/>
                <a:gd name="connsiteY5" fmla="*/ 51373 h 316481"/>
                <a:gd name="connsiteX6" fmla="*/ 19281 w 117459"/>
                <a:gd name="connsiteY6" fmla="*/ 47821 h 316481"/>
                <a:gd name="connsiteX7" fmla="*/ 27399 w 117459"/>
                <a:gd name="connsiteY7" fmla="*/ 36151 h 316481"/>
                <a:gd name="connsiteX8" fmla="*/ 33614 w 117459"/>
                <a:gd name="connsiteY8" fmla="*/ 16236 h 316481"/>
                <a:gd name="connsiteX9" fmla="*/ 37800 w 117459"/>
                <a:gd name="connsiteY9" fmla="*/ 0 h 316481"/>
                <a:gd name="connsiteX10" fmla="*/ 57081 w 117459"/>
                <a:gd name="connsiteY10" fmla="*/ 0 h 316481"/>
                <a:gd name="connsiteX11" fmla="*/ 57715 w 117459"/>
                <a:gd name="connsiteY11" fmla="*/ 46933 h 316481"/>
                <a:gd name="connsiteX12" fmla="*/ 112132 w 117459"/>
                <a:gd name="connsiteY12" fmla="*/ 46933 h 316481"/>
                <a:gd name="connsiteX13" fmla="*/ 112132 w 117459"/>
                <a:gd name="connsiteY13" fmla="*/ 68497 h 316481"/>
                <a:gd name="connsiteX14" fmla="*/ 57715 w 117459"/>
                <a:gd name="connsiteY14" fmla="*/ 68497 h 316481"/>
                <a:gd name="connsiteX15" fmla="*/ 57715 w 117459"/>
                <a:gd name="connsiteY15" fmla="*/ 168579 h 316481"/>
                <a:gd name="connsiteX16" fmla="*/ 58857 w 117459"/>
                <a:gd name="connsiteY16" fmla="*/ 194709 h 316481"/>
                <a:gd name="connsiteX17" fmla="*/ 63804 w 117459"/>
                <a:gd name="connsiteY17" fmla="*/ 204476 h 316481"/>
                <a:gd name="connsiteX18" fmla="*/ 76615 w 117459"/>
                <a:gd name="connsiteY18" fmla="*/ 206760 h 316481"/>
                <a:gd name="connsiteX19" fmla="*/ 96023 w 117459"/>
                <a:gd name="connsiteY19" fmla="*/ 204476 h 316481"/>
                <a:gd name="connsiteX20" fmla="*/ 112513 w 117459"/>
                <a:gd name="connsiteY20" fmla="*/ 199656 h 316481"/>
                <a:gd name="connsiteX21" fmla="*/ 117460 w 117459"/>
                <a:gd name="connsiteY21" fmla="*/ 214371 h 316481"/>
                <a:gd name="connsiteX22" fmla="*/ 92217 w 117459"/>
                <a:gd name="connsiteY22" fmla="*/ 225787 h 316481"/>
                <a:gd name="connsiteX23" fmla="*/ 60379 w 117459"/>
                <a:gd name="connsiteY23" fmla="*/ 231368 h 316481"/>
                <a:gd name="connsiteX24" fmla="*/ 32600 w 117459"/>
                <a:gd name="connsiteY24" fmla="*/ 222489 h 316481"/>
                <a:gd name="connsiteX25" fmla="*/ 82831 w 117459"/>
                <a:gd name="connsiteY25" fmla="*/ 293269 h 316481"/>
                <a:gd name="connsiteX26" fmla="*/ 71795 w 117459"/>
                <a:gd name="connsiteY26" fmla="*/ 309252 h 316481"/>
                <a:gd name="connsiteX27" fmla="*/ 62282 w 117459"/>
                <a:gd name="connsiteY27" fmla="*/ 316482 h 316481"/>
                <a:gd name="connsiteX28" fmla="*/ 61901 w 117459"/>
                <a:gd name="connsiteY28" fmla="*/ 316482 h 316481"/>
                <a:gd name="connsiteX29" fmla="*/ 50866 w 117459"/>
                <a:gd name="connsiteY29" fmla="*/ 310647 h 316481"/>
                <a:gd name="connsiteX30" fmla="*/ 50485 w 117459"/>
                <a:gd name="connsiteY30" fmla="*/ 308744 h 316481"/>
                <a:gd name="connsiteX31" fmla="*/ 57969 w 117459"/>
                <a:gd name="connsiteY31" fmla="*/ 299992 h 316481"/>
                <a:gd name="connsiteX32" fmla="*/ 60886 w 117459"/>
                <a:gd name="connsiteY32" fmla="*/ 286292 h 316481"/>
                <a:gd name="connsiteX33" fmla="*/ 59110 w 117459"/>
                <a:gd name="connsiteY33" fmla="*/ 279443 h 316481"/>
                <a:gd name="connsiteX34" fmla="*/ 54037 w 117459"/>
                <a:gd name="connsiteY34" fmla="*/ 274496 h 316481"/>
                <a:gd name="connsiteX35" fmla="*/ 47567 w 117459"/>
                <a:gd name="connsiteY35" fmla="*/ 261431 h 316481"/>
                <a:gd name="connsiteX36" fmla="*/ 53149 w 117459"/>
                <a:gd name="connsiteY36" fmla="*/ 249380 h 316481"/>
                <a:gd name="connsiteX37" fmla="*/ 64819 w 117459"/>
                <a:gd name="connsiteY37" fmla="*/ 245828 h 316481"/>
                <a:gd name="connsiteX38" fmla="*/ 66087 w 117459"/>
                <a:gd name="connsiteY38" fmla="*/ 245828 h 316481"/>
                <a:gd name="connsiteX39" fmla="*/ 81689 w 117459"/>
                <a:gd name="connsiteY39" fmla="*/ 252678 h 316481"/>
                <a:gd name="connsiteX40" fmla="*/ 87524 w 117459"/>
                <a:gd name="connsiteY40" fmla="*/ 271959 h 316481"/>
                <a:gd name="connsiteX41" fmla="*/ 82831 w 117459"/>
                <a:gd name="connsiteY41" fmla="*/ 293269 h 31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459" h="316481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015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460" y="214371"/>
                  </a:lnTo>
                  <a:cubicBezTo>
                    <a:pt x="112259" y="218303"/>
                    <a:pt x="103760" y="222108"/>
                    <a:pt x="92217" y="225787"/>
                  </a:cubicBezTo>
                  <a:cubicBezTo>
                    <a:pt x="80548" y="229465"/>
                    <a:pt x="70019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  <a:moveTo>
                    <a:pt x="82831" y="293269"/>
                  </a:moveTo>
                  <a:cubicBezTo>
                    <a:pt x="79533" y="299738"/>
                    <a:pt x="75854" y="305066"/>
                    <a:pt x="71795" y="309252"/>
                  </a:cubicBezTo>
                  <a:cubicBezTo>
                    <a:pt x="67736" y="313438"/>
                    <a:pt x="64565" y="315721"/>
                    <a:pt x="62282" y="316482"/>
                  </a:cubicBezTo>
                  <a:lnTo>
                    <a:pt x="61901" y="316482"/>
                  </a:lnTo>
                  <a:lnTo>
                    <a:pt x="50866" y="310647"/>
                  </a:lnTo>
                  <a:lnTo>
                    <a:pt x="50485" y="308744"/>
                  </a:lnTo>
                  <a:cubicBezTo>
                    <a:pt x="53529" y="307222"/>
                    <a:pt x="56066" y="304305"/>
                    <a:pt x="57969" y="299992"/>
                  </a:cubicBezTo>
                  <a:cubicBezTo>
                    <a:pt x="59872" y="295679"/>
                    <a:pt x="60886" y="291113"/>
                    <a:pt x="60886" y="286292"/>
                  </a:cubicBezTo>
                  <a:cubicBezTo>
                    <a:pt x="60886" y="283502"/>
                    <a:pt x="60252" y="281219"/>
                    <a:pt x="59110" y="279443"/>
                  </a:cubicBezTo>
                  <a:cubicBezTo>
                    <a:pt x="57969" y="277667"/>
                    <a:pt x="56193" y="276018"/>
                    <a:pt x="54037" y="274496"/>
                  </a:cubicBezTo>
                  <a:cubicBezTo>
                    <a:pt x="49724" y="271451"/>
                    <a:pt x="47567" y="267139"/>
                    <a:pt x="47567" y="261431"/>
                  </a:cubicBezTo>
                  <a:cubicBezTo>
                    <a:pt x="47567" y="255722"/>
                    <a:pt x="49470" y="251790"/>
                    <a:pt x="53149" y="249380"/>
                  </a:cubicBezTo>
                  <a:cubicBezTo>
                    <a:pt x="56827" y="246970"/>
                    <a:pt x="60760" y="245828"/>
                    <a:pt x="64819" y="245828"/>
                  </a:cubicBezTo>
                  <a:lnTo>
                    <a:pt x="66087" y="245828"/>
                  </a:lnTo>
                  <a:cubicBezTo>
                    <a:pt x="72556" y="245828"/>
                    <a:pt x="77757" y="248112"/>
                    <a:pt x="81689" y="252678"/>
                  </a:cubicBezTo>
                  <a:cubicBezTo>
                    <a:pt x="85621" y="257245"/>
                    <a:pt x="87524" y="263714"/>
                    <a:pt x="87524" y="271959"/>
                  </a:cubicBezTo>
                  <a:cubicBezTo>
                    <a:pt x="87651" y="279570"/>
                    <a:pt x="86002" y="286673"/>
                    <a:pt x="82831" y="2932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B43E10E-2A95-2DA3-3ED3-CBA6AF758B6B}"/>
                </a:ext>
              </a:extLst>
            </p:cNvPr>
            <p:cNvSpPr/>
            <p:nvPr/>
          </p:nvSpPr>
          <p:spPr>
            <a:xfrm>
              <a:off x="21106213" y="140169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972C84C-DCAA-54BB-B02D-792CCF40490B}"/>
                </a:ext>
              </a:extLst>
            </p:cNvPr>
            <p:cNvSpPr/>
            <p:nvPr/>
          </p:nvSpPr>
          <p:spPr>
            <a:xfrm>
              <a:off x="21215681" y="1474381"/>
              <a:ext cx="168451" cy="189254"/>
            </a:xfrm>
            <a:custGeom>
              <a:avLst/>
              <a:gdLst>
                <a:gd name="connsiteX0" fmla="*/ 12050 w 168451"/>
                <a:gd name="connsiteY0" fmla="*/ 44016 h 189254"/>
                <a:gd name="connsiteX1" fmla="*/ 43762 w 168451"/>
                <a:gd name="connsiteY1" fmla="*/ 11289 h 189254"/>
                <a:gd name="connsiteX2" fmla="*/ 86002 w 168451"/>
                <a:gd name="connsiteY2" fmla="*/ 0 h 189254"/>
                <a:gd name="connsiteX3" fmla="*/ 147776 w 168451"/>
                <a:gd name="connsiteY3" fmla="*/ 26004 h 189254"/>
                <a:gd name="connsiteX4" fmla="*/ 168452 w 168451"/>
                <a:gd name="connsiteY4" fmla="*/ 94501 h 189254"/>
                <a:gd name="connsiteX5" fmla="*/ 156402 w 168451"/>
                <a:gd name="connsiteY5" fmla="*/ 145620 h 189254"/>
                <a:gd name="connsiteX6" fmla="*/ 124690 w 168451"/>
                <a:gd name="connsiteY6" fmla="*/ 178219 h 189254"/>
                <a:gd name="connsiteX7" fmla="*/ 82450 w 168451"/>
                <a:gd name="connsiteY7" fmla="*/ 189255 h 189254"/>
                <a:gd name="connsiteX8" fmla="*/ 20676 w 168451"/>
                <a:gd name="connsiteY8" fmla="*/ 163125 h 189254"/>
                <a:gd name="connsiteX9" fmla="*/ 0 w 168451"/>
                <a:gd name="connsiteY9" fmla="*/ 94627 h 189254"/>
                <a:gd name="connsiteX10" fmla="*/ 12050 w 168451"/>
                <a:gd name="connsiteY10" fmla="*/ 44016 h 189254"/>
                <a:gd name="connsiteX11" fmla="*/ 118982 w 168451"/>
                <a:gd name="connsiteY11" fmla="*/ 152216 h 189254"/>
                <a:gd name="connsiteX12" fmla="*/ 131032 w 168451"/>
                <a:gd name="connsiteY12" fmla="*/ 97164 h 189254"/>
                <a:gd name="connsiteX13" fmla="*/ 119997 w 168451"/>
                <a:gd name="connsiteY13" fmla="*/ 39830 h 189254"/>
                <a:gd name="connsiteX14" fmla="*/ 84480 w 168451"/>
                <a:gd name="connsiteY14" fmla="*/ 18646 h 189254"/>
                <a:gd name="connsiteX15" fmla="*/ 49724 w 168451"/>
                <a:gd name="connsiteY15" fmla="*/ 37166 h 189254"/>
                <a:gd name="connsiteX16" fmla="*/ 37546 w 168451"/>
                <a:gd name="connsiteY16" fmla="*/ 92217 h 189254"/>
                <a:gd name="connsiteX17" fmla="*/ 48963 w 168451"/>
                <a:gd name="connsiteY17" fmla="*/ 149552 h 189254"/>
                <a:gd name="connsiteX18" fmla="*/ 84480 w 168451"/>
                <a:gd name="connsiteY18" fmla="*/ 170735 h 189254"/>
                <a:gd name="connsiteX19" fmla="*/ 118982 w 168451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1" h="189254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626"/>
                    <a:pt x="147776" y="26004"/>
                  </a:cubicBezTo>
                  <a:cubicBezTo>
                    <a:pt x="161602" y="43381"/>
                    <a:pt x="168452" y="66214"/>
                    <a:pt x="168452" y="94501"/>
                  </a:cubicBezTo>
                  <a:cubicBezTo>
                    <a:pt x="168452" y="114289"/>
                    <a:pt x="164393" y="131286"/>
                    <a:pt x="156402" y="145620"/>
                  </a:cubicBezTo>
                  <a:cubicBezTo>
                    <a:pt x="148410" y="159953"/>
                    <a:pt x="137755" y="170862"/>
                    <a:pt x="124690" y="178219"/>
                  </a:cubicBezTo>
                  <a:cubicBezTo>
                    <a:pt x="111498" y="185576"/>
                    <a:pt x="97418" y="189255"/>
                    <a:pt x="82450" y="189255"/>
                  </a:cubicBezTo>
                  <a:cubicBezTo>
                    <a:pt x="55051" y="189255"/>
                    <a:pt x="34502" y="180629"/>
                    <a:pt x="20676" y="163125"/>
                  </a:cubicBezTo>
                  <a:cubicBezTo>
                    <a:pt x="6850" y="145747"/>
                    <a:pt x="0" y="122914"/>
                    <a:pt x="0" y="94627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39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6" y="67863"/>
                    <a:pt x="37546" y="92217"/>
                  </a:cubicBezTo>
                  <a:cubicBezTo>
                    <a:pt x="37546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991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9FB803F-E2EA-B32C-FE20-7657EA3BC5C9}"/>
                </a:ext>
              </a:extLst>
            </p:cNvPr>
            <p:cNvSpPr/>
            <p:nvPr/>
          </p:nvSpPr>
          <p:spPr>
            <a:xfrm>
              <a:off x="21410010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3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947AB30-1D28-7E3A-ECD5-06539650DABB}"/>
                </a:ext>
              </a:extLst>
            </p:cNvPr>
            <p:cNvSpPr/>
            <p:nvPr/>
          </p:nvSpPr>
          <p:spPr>
            <a:xfrm>
              <a:off x="21629961" y="1475142"/>
              <a:ext cx="160207" cy="188493"/>
            </a:xfrm>
            <a:custGeom>
              <a:avLst/>
              <a:gdLst>
                <a:gd name="connsiteX0" fmla="*/ 30951 w 160207"/>
                <a:gd name="connsiteY0" fmla="*/ 90949 h 188493"/>
                <a:gd name="connsiteX1" fmla="*/ 108581 w 160207"/>
                <a:gd name="connsiteY1" fmla="*/ 75474 h 188493"/>
                <a:gd name="connsiteX2" fmla="*/ 108581 w 160207"/>
                <a:gd name="connsiteY2" fmla="*/ 66341 h 188493"/>
                <a:gd name="connsiteX3" fmla="*/ 105283 w 160207"/>
                <a:gd name="connsiteY3" fmla="*/ 42240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311 h 188493"/>
                <a:gd name="connsiteX15" fmla="*/ 140926 w 160207"/>
                <a:gd name="connsiteY15" fmla="*/ 168959 h 188493"/>
                <a:gd name="connsiteX16" fmla="*/ 160207 w 160207"/>
                <a:gd name="connsiteY16" fmla="*/ 168959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949 h 188493"/>
                <a:gd name="connsiteX28" fmla="*/ 88285 w 160207"/>
                <a:gd name="connsiteY28" fmla="*/ 161222 h 188493"/>
                <a:gd name="connsiteX29" fmla="*/ 108454 w 160207"/>
                <a:gd name="connsiteY29" fmla="*/ 148791 h 188493"/>
                <a:gd name="connsiteX30" fmla="*/ 108454 w 160207"/>
                <a:gd name="connsiteY30" fmla="*/ 92725 h 188493"/>
                <a:gd name="connsiteX31" fmla="*/ 54798 w 160207"/>
                <a:gd name="connsiteY31" fmla="*/ 103634 h 188493"/>
                <a:gd name="connsiteX32" fmla="*/ 36659 w 160207"/>
                <a:gd name="connsiteY32" fmla="*/ 132174 h 188493"/>
                <a:gd name="connsiteX33" fmla="*/ 45284 w 160207"/>
                <a:gd name="connsiteY33" fmla="*/ 158051 h 188493"/>
                <a:gd name="connsiteX34" fmla="*/ 68624 w 160207"/>
                <a:gd name="connsiteY34" fmla="*/ 166423 h 188493"/>
                <a:gd name="connsiteX35" fmla="*/ 88285 w 160207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949"/>
                  </a:moveTo>
                  <a:cubicBezTo>
                    <a:pt x="51373" y="81309"/>
                    <a:pt x="77250" y="76108"/>
                    <a:pt x="108581" y="75474"/>
                  </a:cubicBezTo>
                  <a:lnTo>
                    <a:pt x="108581" y="66341"/>
                  </a:lnTo>
                  <a:cubicBezTo>
                    <a:pt x="108581" y="56066"/>
                    <a:pt x="107439" y="48075"/>
                    <a:pt x="105283" y="42240"/>
                  </a:cubicBezTo>
                  <a:cubicBezTo>
                    <a:pt x="103126" y="36405"/>
                    <a:pt x="99321" y="32092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311"/>
                  </a:cubicBezTo>
                  <a:lnTo>
                    <a:pt x="140926" y="168959"/>
                  </a:lnTo>
                  <a:lnTo>
                    <a:pt x="160207" y="168959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733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381" y="115684"/>
                    <a:pt x="10528" y="100589"/>
                    <a:pt x="30951" y="90949"/>
                  </a:cubicBezTo>
                  <a:close/>
                  <a:moveTo>
                    <a:pt x="88285" y="161222"/>
                  </a:moveTo>
                  <a:cubicBezTo>
                    <a:pt x="95642" y="157797"/>
                    <a:pt x="102365" y="153611"/>
                    <a:pt x="108454" y="148791"/>
                  </a:cubicBezTo>
                  <a:lnTo>
                    <a:pt x="108454" y="92725"/>
                  </a:lnTo>
                  <a:cubicBezTo>
                    <a:pt x="84733" y="92725"/>
                    <a:pt x="66848" y="96403"/>
                    <a:pt x="54798" y="103634"/>
                  </a:cubicBezTo>
                  <a:cubicBezTo>
                    <a:pt x="42747" y="110864"/>
                    <a:pt x="36659" y="120377"/>
                    <a:pt x="36659" y="132174"/>
                  </a:cubicBezTo>
                  <a:cubicBezTo>
                    <a:pt x="36659" y="143971"/>
                    <a:pt x="39576" y="152596"/>
                    <a:pt x="45284" y="158051"/>
                  </a:cubicBezTo>
                  <a:cubicBezTo>
                    <a:pt x="50992" y="163632"/>
                    <a:pt x="58857" y="166423"/>
                    <a:pt x="68624" y="166423"/>
                  </a:cubicBezTo>
                  <a:cubicBezTo>
                    <a:pt x="74459" y="166423"/>
                    <a:pt x="80928" y="164647"/>
                    <a:pt x="88285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4CA6A7A-2A97-AD58-772F-AA4E92B7C0D9}"/>
                </a:ext>
              </a:extLst>
            </p:cNvPr>
            <p:cNvSpPr/>
            <p:nvPr/>
          </p:nvSpPr>
          <p:spPr>
            <a:xfrm>
              <a:off x="21810464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B6F4C43-0C4F-7624-1B3F-14AD0F6762A6}"/>
                </a:ext>
              </a:extLst>
            </p:cNvPr>
            <p:cNvSpPr/>
            <p:nvPr/>
          </p:nvSpPr>
          <p:spPr>
            <a:xfrm>
              <a:off x="21997943" y="1393200"/>
              <a:ext cx="177331" cy="270323"/>
            </a:xfrm>
            <a:custGeom>
              <a:avLst/>
              <a:gdLst>
                <a:gd name="connsiteX0" fmla="*/ 35517 w 177331"/>
                <a:gd name="connsiteY0" fmla="*/ 260796 h 270323"/>
                <a:gd name="connsiteX1" fmla="*/ 9640 w 177331"/>
                <a:gd name="connsiteY1" fmla="*/ 230861 h 270323"/>
                <a:gd name="connsiteX2" fmla="*/ 0 w 177331"/>
                <a:gd name="connsiteY2" fmla="*/ 181010 h 270323"/>
                <a:gd name="connsiteX3" fmla="*/ 11416 w 177331"/>
                <a:gd name="connsiteY3" fmla="*/ 130525 h 270323"/>
                <a:gd name="connsiteX4" fmla="*/ 44142 w 177331"/>
                <a:gd name="connsiteY4" fmla="*/ 94501 h 270323"/>
                <a:gd name="connsiteX5" fmla="*/ 94501 w 177331"/>
                <a:gd name="connsiteY5" fmla="*/ 81309 h 270323"/>
                <a:gd name="connsiteX6" fmla="*/ 124817 w 177331"/>
                <a:gd name="connsiteY6" fmla="*/ 84860 h 270323"/>
                <a:gd name="connsiteX7" fmla="*/ 124817 w 177331"/>
                <a:gd name="connsiteY7" fmla="*/ 23974 h 270323"/>
                <a:gd name="connsiteX8" fmla="*/ 91583 w 177331"/>
                <a:gd name="connsiteY8" fmla="*/ 20042 h 270323"/>
                <a:gd name="connsiteX9" fmla="*/ 91583 w 177331"/>
                <a:gd name="connsiteY9" fmla="*/ 6089 h 270323"/>
                <a:gd name="connsiteX10" fmla="*/ 150186 w 177331"/>
                <a:gd name="connsiteY10" fmla="*/ 0 h 270323"/>
                <a:gd name="connsiteX11" fmla="*/ 151201 w 177331"/>
                <a:gd name="connsiteY11" fmla="*/ 0 h 270323"/>
                <a:gd name="connsiteX12" fmla="*/ 158431 w 177331"/>
                <a:gd name="connsiteY12" fmla="*/ 5201 h 270323"/>
                <a:gd name="connsiteX13" fmla="*/ 158431 w 177331"/>
                <a:gd name="connsiteY13" fmla="*/ 250268 h 270323"/>
                <a:gd name="connsiteX14" fmla="*/ 177331 w 177331"/>
                <a:gd name="connsiteY14" fmla="*/ 250268 h 270323"/>
                <a:gd name="connsiteX15" fmla="*/ 177331 w 177331"/>
                <a:gd name="connsiteY15" fmla="*/ 265236 h 270323"/>
                <a:gd name="connsiteX16" fmla="*/ 159192 w 177331"/>
                <a:gd name="connsiteY16" fmla="*/ 268788 h 270323"/>
                <a:gd name="connsiteX17" fmla="*/ 143083 w 177331"/>
                <a:gd name="connsiteY17" fmla="*/ 270056 h 270323"/>
                <a:gd name="connsiteX18" fmla="*/ 131032 w 177331"/>
                <a:gd name="connsiteY18" fmla="*/ 267139 h 270323"/>
                <a:gd name="connsiteX19" fmla="*/ 127481 w 177331"/>
                <a:gd name="connsiteY19" fmla="*/ 254708 h 270323"/>
                <a:gd name="connsiteX20" fmla="*/ 127481 w 177331"/>
                <a:gd name="connsiteY20" fmla="*/ 244306 h 270323"/>
                <a:gd name="connsiteX21" fmla="*/ 103507 w 177331"/>
                <a:gd name="connsiteY21" fmla="*/ 262826 h 270323"/>
                <a:gd name="connsiteX22" fmla="*/ 71414 w 177331"/>
                <a:gd name="connsiteY22" fmla="*/ 270310 h 270323"/>
                <a:gd name="connsiteX23" fmla="*/ 35517 w 177331"/>
                <a:gd name="connsiteY23" fmla="*/ 260796 h 270323"/>
                <a:gd name="connsiteX24" fmla="*/ 108200 w 177331"/>
                <a:gd name="connsiteY24" fmla="*/ 241642 h 270323"/>
                <a:gd name="connsiteX25" fmla="*/ 124817 w 177331"/>
                <a:gd name="connsiteY25" fmla="*/ 228450 h 270323"/>
                <a:gd name="connsiteX26" fmla="*/ 124817 w 177331"/>
                <a:gd name="connsiteY26" fmla="*/ 109215 h 270323"/>
                <a:gd name="connsiteX27" fmla="*/ 112639 w 177331"/>
                <a:gd name="connsiteY27" fmla="*/ 102238 h 270323"/>
                <a:gd name="connsiteX28" fmla="*/ 92217 w 177331"/>
                <a:gd name="connsiteY28" fmla="*/ 99194 h 270323"/>
                <a:gd name="connsiteX29" fmla="*/ 51626 w 177331"/>
                <a:gd name="connsiteY29" fmla="*/ 118601 h 270323"/>
                <a:gd name="connsiteX30" fmla="*/ 36532 w 177331"/>
                <a:gd name="connsiteY30" fmla="*/ 178346 h 270323"/>
                <a:gd name="connsiteX31" fmla="*/ 49851 w 177331"/>
                <a:gd name="connsiteY31" fmla="*/ 230480 h 270323"/>
                <a:gd name="connsiteX32" fmla="*/ 84353 w 177331"/>
                <a:gd name="connsiteY32" fmla="*/ 247477 h 270323"/>
                <a:gd name="connsiteX33" fmla="*/ 108200 w 177331"/>
                <a:gd name="connsiteY33" fmla="*/ 241642 h 27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23">
                  <a:moveTo>
                    <a:pt x="35517" y="260796"/>
                  </a:moveTo>
                  <a:cubicBezTo>
                    <a:pt x="24608" y="254327"/>
                    <a:pt x="15983" y="244306"/>
                    <a:pt x="9640" y="230861"/>
                  </a:cubicBezTo>
                  <a:cubicBezTo>
                    <a:pt x="3171" y="217415"/>
                    <a:pt x="0" y="200798"/>
                    <a:pt x="0" y="181010"/>
                  </a:cubicBezTo>
                  <a:cubicBezTo>
                    <a:pt x="0" y="162490"/>
                    <a:pt x="3805" y="145747"/>
                    <a:pt x="11416" y="130525"/>
                  </a:cubicBezTo>
                  <a:cubicBezTo>
                    <a:pt x="19027" y="115303"/>
                    <a:pt x="29936" y="103253"/>
                    <a:pt x="44142" y="94501"/>
                  </a:cubicBezTo>
                  <a:cubicBezTo>
                    <a:pt x="58349" y="85748"/>
                    <a:pt x="75220" y="81309"/>
                    <a:pt x="94501" y="81309"/>
                  </a:cubicBezTo>
                  <a:cubicBezTo>
                    <a:pt x="105536" y="81309"/>
                    <a:pt x="115684" y="82450"/>
                    <a:pt x="124817" y="84860"/>
                  </a:cubicBezTo>
                  <a:lnTo>
                    <a:pt x="124817" y="23974"/>
                  </a:lnTo>
                  <a:lnTo>
                    <a:pt x="91583" y="20042"/>
                  </a:lnTo>
                  <a:lnTo>
                    <a:pt x="91583" y="6089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7" y="270310"/>
                    <a:pt x="71414" y="270310"/>
                  </a:cubicBezTo>
                  <a:cubicBezTo>
                    <a:pt x="58349" y="270564"/>
                    <a:pt x="46426" y="267265"/>
                    <a:pt x="35517" y="260796"/>
                  </a:cubicBezTo>
                  <a:close/>
                  <a:moveTo>
                    <a:pt x="108200" y="241642"/>
                  </a:moveTo>
                  <a:cubicBezTo>
                    <a:pt x="115557" y="237837"/>
                    <a:pt x="121138" y="233397"/>
                    <a:pt x="124817" y="228450"/>
                  </a:cubicBezTo>
                  <a:lnTo>
                    <a:pt x="124817" y="109215"/>
                  </a:lnTo>
                  <a:cubicBezTo>
                    <a:pt x="123041" y="106551"/>
                    <a:pt x="118982" y="104268"/>
                    <a:pt x="112639" y="102238"/>
                  </a:cubicBezTo>
                  <a:cubicBezTo>
                    <a:pt x="106297" y="100209"/>
                    <a:pt x="99448" y="99194"/>
                    <a:pt x="92217" y="99194"/>
                  </a:cubicBezTo>
                  <a:cubicBezTo>
                    <a:pt x="75220" y="99194"/>
                    <a:pt x="61774" y="105663"/>
                    <a:pt x="51626" y="118601"/>
                  </a:cubicBezTo>
                  <a:cubicBezTo>
                    <a:pt x="41479" y="131540"/>
                    <a:pt x="36532" y="151455"/>
                    <a:pt x="36532" y="178346"/>
                  </a:cubicBezTo>
                  <a:cubicBezTo>
                    <a:pt x="36532" y="201813"/>
                    <a:pt x="40971" y="219191"/>
                    <a:pt x="49851" y="230480"/>
                  </a:cubicBezTo>
                  <a:cubicBezTo>
                    <a:pt x="58730" y="241769"/>
                    <a:pt x="70273" y="247477"/>
                    <a:pt x="84353" y="247477"/>
                  </a:cubicBezTo>
                  <a:cubicBezTo>
                    <a:pt x="92851" y="247351"/>
                    <a:pt x="100843" y="245448"/>
                    <a:pt x="108200" y="24164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A2BEECE-50F1-0A95-6A4C-923EBB536114}"/>
                </a:ext>
              </a:extLst>
            </p:cNvPr>
            <p:cNvSpPr/>
            <p:nvPr/>
          </p:nvSpPr>
          <p:spPr>
            <a:xfrm>
              <a:off x="22200643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771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771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9186271-74CC-9D94-F952-CC859AF33DCB}"/>
                </a:ext>
              </a:extLst>
            </p:cNvPr>
            <p:cNvSpPr/>
            <p:nvPr/>
          </p:nvSpPr>
          <p:spPr>
            <a:xfrm>
              <a:off x="19238400" y="1786804"/>
              <a:ext cx="318891" cy="242276"/>
            </a:xfrm>
            <a:custGeom>
              <a:avLst/>
              <a:gdLst>
                <a:gd name="connsiteX0" fmla="*/ 51500 w 318891"/>
                <a:gd name="connsiteY0" fmla="*/ 20295 h 242276"/>
                <a:gd name="connsiteX1" fmla="*/ 15983 w 318891"/>
                <a:gd name="connsiteY1" fmla="*/ 16363 h 242276"/>
                <a:gd name="connsiteX2" fmla="*/ 15983 w 318891"/>
                <a:gd name="connsiteY2" fmla="*/ 0 h 242276"/>
                <a:gd name="connsiteX3" fmla="*/ 102365 w 318891"/>
                <a:gd name="connsiteY3" fmla="*/ 0 h 242276"/>
                <a:gd name="connsiteX4" fmla="*/ 148283 w 318891"/>
                <a:gd name="connsiteY4" fmla="*/ 146635 h 242276"/>
                <a:gd name="connsiteX5" fmla="*/ 159065 w 318891"/>
                <a:gd name="connsiteY5" fmla="*/ 187986 h 242276"/>
                <a:gd name="connsiteX6" fmla="*/ 168833 w 318891"/>
                <a:gd name="connsiteY6" fmla="*/ 146635 h 242276"/>
                <a:gd name="connsiteX7" fmla="*/ 214497 w 318891"/>
                <a:gd name="connsiteY7" fmla="*/ 0 h 242276"/>
                <a:gd name="connsiteX8" fmla="*/ 300245 w 318891"/>
                <a:gd name="connsiteY8" fmla="*/ 0 h 242276"/>
                <a:gd name="connsiteX9" fmla="*/ 300245 w 318891"/>
                <a:gd name="connsiteY9" fmla="*/ 16363 h 242276"/>
                <a:gd name="connsiteX10" fmla="*/ 264348 w 318891"/>
                <a:gd name="connsiteY10" fmla="*/ 20295 h 242276"/>
                <a:gd name="connsiteX11" fmla="*/ 290478 w 318891"/>
                <a:gd name="connsiteY11" fmla="*/ 222742 h 242276"/>
                <a:gd name="connsiteX12" fmla="*/ 318892 w 318891"/>
                <a:gd name="connsiteY12" fmla="*/ 226294 h 242276"/>
                <a:gd name="connsiteX13" fmla="*/ 318892 w 318891"/>
                <a:gd name="connsiteY13" fmla="*/ 242277 h 242276"/>
                <a:gd name="connsiteX14" fmla="*/ 225026 w 318891"/>
                <a:gd name="connsiteY14" fmla="*/ 242277 h 242276"/>
                <a:gd name="connsiteX15" fmla="*/ 225026 w 318891"/>
                <a:gd name="connsiteY15" fmla="*/ 226294 h 242276"/>
                <a:gd name="connsiteX16" fmla="*/ 254708 w 318891"/>
                <a:gd name="connsiteY16" fmla="*/ 222996 h 242276"/>
                <a:gd name="connsiteX17" fmla="*/ 239993 w 318891"/>
                <a:gd name="connsiteY17" fmla="*/ 76615 h 242276"/>
                <a:gd name="connsiteX18" fmla="*/ 233144 w 318891"/>
                <a:gd name="connsiteY18" fmla="*/ 13699 h 242276"/>
                <a:gd name="connsiteX19" fmla="*/ 219444 w 318891"/>
                <a:gd name="connsiteY19" fmla="*/ 60633 h 242276"/>
                <a:gd name="connsiteX20" fmla="*/ 164900 w 318891"/>
                <a:gd name="connsiteY20" fmla="*/ 231114 h 242276"/>
                <a:gd name="connsiteX21" fmla="*/ 143717 w 318891"/>
                <a:gd name="connsiteY21" fmla="*/ 231114 h 242276"/>
                <a:gd name="connsiteX22" fmla="*/ 90949 w 318891"/>
                <a:gd name="connsiteY22" fmla="*/ 74966 h 242276"/>
                <a:gd name="connsiteX23" fmla="*/ 71668 w 318891"/>
                <a:gd name="connsiteY23" fmla="*/ 13319 h 242276"/>
                <a:gd name="connsiteX24" fmla="*/ 65833 w 318891"/>
                <a:gd name="connsiteY24" fmla="*/ 76488 h 242276"/>
                <a:gd name="connsiteX25" fmla="*/ 52768 w 318891"/>
                <a:gd name="connsiteY25" fmla="*/ 222996 h 242276"/>
                <a:gd name="connsiteX26" fmla="*/ 84987 w 318891"/>
                <a:gd name="connsiteY26" fmla="*/ 226294 h 242276"/>
                <a:gd name="connsiteX27" fmla="*/ 84987 w 318891"/>
                <a:gd name="connsiteY27" fmla="*/ 242277 h 242276"/>
                <a:gd name="connsiteX28" fmla="*/ 0 w 318891"/>
                <a:gd name="connsiteY28" fmla="*/ 242277 h 242276"/>
                <a:gd name="connsiteX29" fmla="*/ 0 w 318891"/>
                <a:gd name="connsiteY29" fmla="*/ 226294 h 242276"/>
                <a:gd name="connsiteX30" fmla="*/ 27653 w 318891"/>
                <a:gd name="connsiteY30" fmla="*/ 222996 h 242276"/>
                <a:gd name="connsiteX31" fmla="*/ 51500 w 318891"/>
                <a:gd name="connsiteY31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276">
                  <a:moveTo>
                    <a:pt x="51500" y="20295"/>
                  </a:moveTo>
                  <a:lnTo>
                    <a:pt x="15983" y="16363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363"/>
                  </a:lnTo>
                  <a:lnTo>
                    <a:pt x="264348" y="20295"/>
                  </a:lnTo>
                  <a:lnTo>
                    <a:pt x="290478" y="222742"/>
                  </a:lnTo>
                  <a:lnTo>
                    <a:pt x="318892" y="226294"/>
                  </a:lnTo>
                  <a:lnTo>
                    <a:pt x="318892" y="242277"/>
                  </a:lnTo>
                  <a:lnTo>
                    <a:pt x="225026" y="242277"/>
                  </a:lnTo>
                  <a:lnTo>
                    <a:pt x="225026" y="226294"/>
                  </a:lnTo>
                  <a:lnTo>
                    <a:pt x="254708" y="222996"/>
                  </a:lnTo>
                  <a:lnTo>
                    <a:pt x="239993" y="76615"/>
                  </a:lnTo>
                  <a:lnTo>
                    <a:pt x="233144" y="13699"/>
                  </a:lnTo>
                  <a:lnTo>
                    <a:pt x="219444" y="60633"/>
                  </a:lnTo>
                  <a:lnTo>
                    <a:pt x="164900" y="231114"/>
                  </a:lnTo>
                  <a:lnTo>
                    <a:pt x="143717" y="231114"/>
                  </a:lnTo>
                  <a:lnTo>
                    <a:pt x="90949" y="74966"/>
                  </a:lnTo>
                  <a:lnTo>
                    <a:pt x="71668" y="13319"/>
                  </a:lnTo>
                  <a:lnTo>
                    <a:pt x="65833" y="76488"/>
                  </a:lnTo>
                  <a:lnTo>
                    <a:pt x="52768" y="222996"/>
                  </a:lnTo>
                  <a:lnTo>
                    <a:pt x="84987" y="226294"/>
                  </a:lnTo>
                  <a:lnTo>
                    <a:pt x="84987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7653" y="222996"/>
                  </a:lnTo>
                  <a:lnTo>
                    <a:pt x="5150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D44B295A-23AE-8B9C-B0CE-A77946816EA4}"/>
                </a:ext>
              </a:extLst>
            </p:cNvPr>
            <p:cNvSpPr/>
            <p:nvPr/>
          </p:nvSpPr>
          <p:spPr>
            <a:xfrm>
              <a:off x="19573781" y="1843251"/>
              <a:ext cx="168452" cy="189381"/>
            </a:xfrm>
            <a:custGeom>
              <a:avLst/>
              <a:gdLst>
                <a:gd name="connsiteX0" fmla="*/ 12050 w 168452"/>
                <a:gd name="connsiteY0" fmla="*/ 44016 h 189381"/>
                <a:gd name="connsiteX1" fmla="*/ 43762 w 168452"/>
                <a:gd name="connsiteY1" fmla="*/ 11289 h 189381"/>
                <a:gd name="connsiteX2" fmla="*/ 86002 w 168452"/>
                <a:gd name="connsiteY2" fmla="*/ 0 h 189381"/>
                <a:gd name="connsiteX3" fmla="*/ 147776 w 168452"/>
                <a:gd name="connsiteY3" fmla="*/ 26130 h 189381"/>
                <a:gd name="connsiteX4" fmla="*/ 168452 w 168452"/>
                <a:gd name="connsiteY4" fmla="*/ 94627 h 189381"/>
                <a:gd name="connsiteX5" fmla="*/ 156402 w 168452"/>
                <a:gd name="connsiteY5" fmla="*/ 145747 h 189381"/>
                <a:gd name="connsiteX6" fmla="*/ 124690 w 168452"/>
                <a:gd name="connsiteY6" fmla="*/ 178346 h 189381"/>
                <a:gd name="connsiteX7" fmla="*/ 82450 w 168452"/>
                <a:gd name="connsiteY7" fmla="*/ 189382 h 189381"/>
                <a:gd name="connsiteX8" fmla="*/ 20676 w 168452"/>
                <a:gd name="connsiteY8" fmla="*/ 163251 h 189381"/>
                <a:gd name="connsiteX9" fmla="*/ 0 w 168452"/>
                <a:gd name="connsiteY9" fmla="*/ 94754 h 189381"/>
                <a:gd name="connsiteX10" fmla="*/ 12050 w 168452"/>
                <a:gd name="connsiteY10" fmla="*/ 44016 h 189381"/>
                <a:gd name="connsiteX11" fmla="*/ 118982 w 168452"/>
                <a:gd name="connsiteY11" fmla="*/ 152216 h 189381"/>
                <a:gd name="connsiteX12" fmla="*/ 131032 w 168452"/>
                <a:gd name="connsiteY12" fmla="*/ 97164 h 189381"/>
                <a:gd name="connsiteX13" fmla="*/ 119997 w 168452"/>
                <a:gd name="connsiteY13" fmla="*/ 39830 h 189381"/>
                <a:gd name="connsiteX14" fmla="*/ 84480 w 168452"/>
                <a:gd name="connsiteY14" fmla="*/ 18646 h 189381"/>
                <a:gd name="connsiteX15" fmla="*/ 49724 w 168452"/>
                <a:gd name="connsiteY15" fmla="*/ 37166 h 189381"/>
                <a:gd name="connsiteX16" fmla="*/ 37547 w 168452"/>
                <a:gd name="connsiteY16" fmla="*/ 92217 h 189381"/>
                <a:gd name="connsiteX17" fmla="*/ 48963 w 168452"/>
                <a:gd name="connsiteY17" fmla="*/ 149552 h 189381"/>
                <a:gd name="connsiteX18" fmla="*/ 84480 w 168452"/>
                <a:gd name="connsiteY18" fmla="*/ 170735 h 189381"/>
                <a:gd name="connsiteX19" fmla="*/ 118982 w 168452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2" h="189381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752"/>
                    <a:pt x="147776" y="26130"/>
                  </a:cubicBezTo>
                  <a:cubicBezTo>
                    <a:pt x="161602" y="43508"/>
                    <a:pt x="168452" y="66341"/>
                    <a:pt x="168452" y="94627"/>
                  </a:cubicBezTo>
                  <a:cubicBezTo>
                    <a:pt x="168452" y="114416"/>
                    <a:pt x="164393" y="131413"/>
                    <a:pt x="156402" y="145747"/>
                  </a:cubicBezTo>
                  <a:cubicBezTo>
                    <a:pt x="148410" y="160080"/>
                    <a:pt x="137755" y="170989"/>
                    <a:pt x="124690" y="178346"/>
                  </a:cubicBezTo>
                  <a:cubicBezTo>
                    <a:pt x="111498" y="185703"/>
                    <a:pt x="97418" y="189382"/>
                    <a:pt x="82450" y="189382"/>
                  </a:cubicBezTo>
                  <a:cubicBezTo>
                    <a:pt x="55051" y="189382"/>
                    <a:pt x="34502" y="180629"/>
                    <a:pt x="20676" y="163251"/>
                  </a:cubicBezTo>
                  <a:cubicBezTo>
                    <a:pt x="6850" y="145873"/>
                    <a:pt x="0" y="123041"/>
                    <a:pt x="0" y="94754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40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7" y="67863"/>
                    <a:pt x="37547" y="92217"/>
                  </a:cubicBezTo>
                  <a:cubicBezTo>
                    <a:pt x="37547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864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FF0DC94-610D-F4CF-1F12-C45C570CD478}"/>
                </a:ext>
              </a:extLst>
            </p:cNvPr>
            <p:cNvSpPr/>
            <p:nvPr/>
          </p:nvSpPr>
          <p:spPr>
            <a:xfrm>
              <a:off x="19767983" y="1843885"/>
              <a:ext cx="196865" cy="185068"/>
            </a:xfrm>
            <a:custGeom>
              <a:avLst/>
              <a:gdLst>
                <a:gd name="connsiteX0" fmla="*/ 23467 w 196865"/>
                <a:gd name="connsiteY0" fmla="*/ 29302 h 185068"/>
                <a:gd name="connsiteX1" fmla="*/ 0 w 196865"/>
                <a:gd name="connsiteY1" fmla="*/ 23467 h 185068"/>
                <a:gd name="connsiteX2" fmla="*/ 0 w 196865"/>
                <a:gd name="connsiteY2" fmla="*/ 5835 h 185068"/>
                <a:gd name="connsiteX3" fmla="*/ 46553 w 196865"/>
                <a:gd name="connsiteY3" fmla="*/ 0 h 185068"/>
                <a:gd name="connsiteX4" fmla="*/ 47567 w 196865"/>
                <a:gd name="connsiteY4" fmla="*/ 0 h 185068"/>
                <a:gd name="connsiteX5" fmla="*/ 54417 w 196865"/>
                <a:gd name="connsiteY5" fmla="*/ 5835 h 185068"/>
                <a:gd name="connsiteX6" fmla="*/ 54417 w 196865"/>
                <a:gd name="connsiteY6" fmla="*/ 19534 h 185068"/>
                <a:gd name="connsiteX7" fmla="*/ 54037 w 196865"/>
                <a:gd name="connsiteY7" fmla="*/ 27399 h 185068"/>
                <a:gd name="connsiteX8" fmla="*/ 84987 w 196865"/>
                <a:gd name="connsiteY8" fmla="*/ 8499 h 185068"/>
                <a:gd name="connsiteX9" fmla="*/ 121773 w 196865"/>
                <a:gd name="connsiteY9" fmla="*/ 0 h 185068"/>
                <a:gd name="connsiteX10" fmla="*/ 153611 w 196865"/>
                <a:gd name="connsiteY10" fmla="*/ 7865 h 185068"/>
                <a:gd name="connsiteX11" fmla="*/ 169467 w 196865"/>
                <a:gd name="connsiteY11" fmla="*/ 31838 h 185068"/>
                <a:gd name="connsiteX12" fmla="*/ 174033 w 196865"/>
                <a:gd name="connsiteY12" fmla="*/ 75347 h 185068"/>
                <a:gd name="connsiteX13" fmla="*/ 174033 w 196865"/>
                <a:gd name="connsiteY13" fmla="*/ 166549 h 185068"/>
                <a:gd name="connsiteX14" fmla="*/ 196866 w 196865"/>
                <a:gd name="connsiteY14" fmla="*/ 168833 h 185068"/>
                <a:gd name="connsiteX15" fmla="*/ 196866 w 196865"/>
                <a:gd name="connsiteY15" fmla="*/ 185069 h 185068"/>
                <a:gd name="connsiteX16" fmla="*/ 119616 w 196865"/>
                <a:gd name="connsiteY16" fmla="*/ 185069 h 185068"/>
                <a:gd name="connsiteX17" fmla="*/ 119616 w 196865"/>
                <a:gd name="connsiteY17" fmla="*/ 169086 h 185068"/>
                <a:gd name="connsiteX18" fmla="*/ 139785 w 196865"/>
                <a:gd name="connsiteY18" fmla="*/ 166423 h 185068"/>
                <a:gd name="connsiteX19" fmla="*/ 139785 w 196865"/>
                <a:gd name="connsiteY19" fmla="*/ 74839 h 185068"/>
                <a:gd name="connsiteX20" fmla="*/ 137121 w 196865"/>
                <a:gd name="connsiteY20" fmla="*/ 44650 h 185068"/>
                <a:gd name="connsiteX21" fmla="*/ 127354 w 196865"/>
                <a:gd name="connsiteY21" fmla="*/ 28414 h 185068"/>
                <a:gd name="connsiteX22" fmla="*/ 106551 w 196865"/>
                <a:gd name="connsiteY22" fmla="*/ 23086 h 185068"/>
                <a:gd name="connsiteX23" fmla="*/ 81435 w 196865"/>
                <a:gd name="connsiteY23" fmla="*/ 28921 h 185068"/>
                <a:gd name="connsiteX24" fmla="*/ 57588 w 196865"/>
                <a:gd name="connsiteY24" fmla="*/ 42620 h 185068"/>
                <a:gd name="connsiteX25" fmla="*/ 57588 w 196865"/>
                <a:gd name="connsiteY25" fmla="*/ 166169 h 185068"/>
                <a:gd name="connsiteX26" fmla="*/ 79786 w 196865"/>
                <a:gd name="connsiteY26" fmla="*/ 169086 h 185068"/>
                <a:gd name="connsiteX27" fmla="*/ 79786 w 196865"/>
                <a:gd name="connsiteY27" fmla="*/ 185069 h 185068"/>
                <a:gd name="connsiteX28" fmla="*/ 2917 w 196865"/>
                <a:gd name="connsiteY28" fmla="*/ 185069 h 185068"/>
                <a:gd name="connsiteX29" fmla="*/ 2917 w 196865"/>
                <a:gd name="connsiteY29" fmla="*/ 169086 h 185068"/>
                <a:gd name="connsiteX30" fmla="*/ 23467 w 196865"/>
                <a:gd name="connsiteY30" fmla="*/ 166169 h 185068"/>
                <a:gd name="connsiteX31" fmla="*/ 23467 w 196865"/>
                <a:gd name="connsiteY31" fmla="*/ 29302 h 18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068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069"/>
                  </a:lnTo>
                  <a:lnTo>
                    <a:pt x="119616" y="185069"/>
                  </a:lnTo>
                  <a:lnTo>
                    <a:pt x="119616" y="169086"/>
                  </a:lnTo>
                  <a:lnTo>
                    <a:pt x="139785" y="166423"/>
                  </a:lnTo>
                  <a:lnTo>
                    <a:pt x="139785" y="74839"/>
                  </a:lnTo>
                  <a:cubicBezTo>
                    <a:pt x="139785" y="62028"/>
                    <a:pt x="138897" y="52007"/>
                    <a:pt x="137121" y="44650"/>
                  </a:cubicBezTo>
                  <a:cubicBezTo>
                    <a:pt x="135345" y="37420"/>
                    <a:pt x="132174" y="31965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6815C22-C18F-E3BF-59BB-B8B51113B149}"/>
                </a:ext>
              </a:extLst>
            </p:cNvPr>
            <p:cNvSpPr/>
            <p:nvPr/>
          </p:nvSpPr>
          <p:spPr>
            <a:xfrm>
              <a:off x="19987301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747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BE6D0BB-46F6-D3BD-3474-CA4E392DA574}"/>
                </a:ext>
              </a:extLst>
            </p:cNvPr>
            <p:cNvSpPr/>
            <p:nvPr/>
          </p:nvSpPr>
          <p:spPr>
            <a:xfrm>
              <a:off x="20092329" y="1801138"/>
              <a:ext cx="117459" cy="231241"/>
            </a:xfrm>
            <a:custGeom>
              <a:avLst/>
              <a:gdLst>
                <a:gd name="connsiteX0" fmla="*/ 32600 w 117459"/>
                <a:gd name="connsiteY0" fmla="*/ 222616 h 231241"/>
                <a:gd name="connsiteX1" fmla="*/ 23467 w 117459"/>
                <a:gd name="connsiteY1" fmla="*/ 193568 h 231241"/>
                <a:gd name="connsiteX2" fmla="*/ 23467 w 117459"/>
                <a:gd name="connsiteY2" fmla="*/ 68370 h 231241"/>
                <a:gd name="connsiteX3" fmla="*/ 0 w 117459"/>
                <a:gd name="connsiteY3" fmla="*/ 68370 h 231241"/>
                <a:gd name="connsiteX4" fmla="*/ 0 w 117459"/>
                <a:gd name="connsiteY4" fmla="*/ 53783 h 231241"/>
                <a:gd name="connsiteX5" fmla="*/ 9133 w 117459"/>
                <a:gd name="connsiteY5" fmla="*/ 51500 h 231241"/>
                <a:gd name="connsiteX6" fmla="*/ 19281 w 117459"/>
                <a:gd name="connsiteY6" fmla="*/ 47948 h 231241"/>
                <a:gd name="connsiteX7" fmla="*/ 27399 w 117459"/>
                <a:gd name="connsiteY7" fmla="*/ 36278 h 231241"/>
                <a:gd name="connsiteX8" fmla="*/ 33614 w 117459"/>
                <a:gd name="connsiteY8" fmla="*/ 16363 h 231241"/>
                <a:gd name="connsiteX9" fmla="*/ 37800 w 117459"/>
                <a:gd name="connsiteY9" fmla="*/ 0 h 231241"/>
                <a:gd name="connsiteX10" fmla="*/ 57081 w 117459"/>
                <a:gd name="connsiteY10" fmla="*/ 0 h 231241"/>
                <a:gd name="connsiteX11" fmla="*/ 57715 w 117459"/>
                <a:gd name="connsiteY11" fmla="*/ 46933 h 231241"/>
                <a:gd name="connsiteX12" fmla="*/ 112132 w 117459"/>
                <a:gd name="connsiteY12" fmla="*/ 46933 h 231241"/>
                <a:gd name="connsiteX13" fmla="*/ 112132 w 117459"/>
                <a:gd name="connsiteY13" fmla="*/ 68497 h 231241"/>
                <a:gd name="connsiteX14" fmla="*/ 57715 w 117459"/>
                <a:gd name="connsiteY14" fmla="*/ 68497 h 231241"/>
                <a:gd name="connsiteX15" fmla="*/ 57715 w 117459"/>
                <a:gd name="connsiteY15" fmla="*/ 168579 h 231241"/>
                <a:gd name="connsiteX16" fmla="*/ 58857 w 117459"/>
                <a:gd name="connsiteY16" fmla="*/ 194709 h 231241"/>
                <a:gd name="connsiteX17" fmla="*/ 63804 w 117459"/>
                <a:gd name="connsiteY17" fmla="*/ 204476 h 231241"/>
                <a:gd name="connsiteX18" fmla="*/ 76615 w 117459"/>
                <a:gd name="connsiteY18" fmla="*/ 206760 h 231241"/>
                <a:gd name="connsiteX19" fmla="*/ 96023 w 117459"/>
                <a:gd name="connsiteY19" fmla="*/ 204476 h 231241"/>
                <a:gd name="connsiteX20" fmla="*/ 112513 w 117459"/>
                <a:gd name="connsiteY20" fmla="*/ 199529 h 231241"/>
                <a:gd name="connsiteX21" fmla="*/ 117460 w 117459"/>
                <a:gd name="connsiteY21" fmla="*/ 214244 h 231241"/>
                <a:gd name="connsiteX22" fmla="*/ 92217 w 117459"/>
                <a:gd name="connsiteY22" fmla="*/ 225660 h 231241"/>
                <a:gd name="connsiteX23" fmla="*/ 60379 w 117459"/>
                <a:gd name="connsiteY23" fmla="*/ 231241 h 231241"/>
                <a:gd name="connsiteX24" fmla="*/ 32600 w 117459"/>
                <a:gd name="connsiteY24" fmla="*/ 222616 h 23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459" h="231241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783"/>
                  </a:lnTo>
                  <a:cubicBezTo>
                    <a:pt x="1015" y="53529"/>
                    <a:pt x="4186" y="52768"/>
                    <a:pt x="9133" y="51500"/>
                  </a:cubicBezTo>
                  <a:cubicBezTo>
                    <a:pt x="14080" y="50231"/>
                    <a:pt x="17505" y="48963"/>
                    <a:pt x="19281" y="47948"/>
                  </a:cubicBezTo>
                  <a:cubicBezTo>
                    <a:pt x="22706" y="46045"/>
                    <a:pt x="25496" y="42113"/>
                    <a:pt x="27399" y="36278"/>
                  </a:cubicBezTo>
                  <a:cubicBezTo>
                    <a:pt x="29175" y="32092"/>
                    <a:pt x="31204" y="25496"/>
                    <a:pt x="33614" y="16363"/>
                  </a:cubicBezTo>
                  <a:cubicBezTo>
                    <a:pt x="36024" y="7230"/>
                    <a:pt x="37420" y="1776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0" y="201305"/>
                    <a:pt x="112513" y="199529"/>
                  </a:cubicBezTo>
                  <a:lnTo>
                    <a:pt x="117460" y="214244"/>
                  </a:lnTo>
                  <a:cubicBezTo>
                    <a:pt x="112259" y="218176"/>
                    <a:pt x="103760" y="221981"/>
                    <a:pt x="92217" y="225660"/>
                  </a:cubicBezTo>
                  <a:cubicBezTo>
                    <a:pt x="80547" y="229338"/>
                    <a:pt x="70019" y="231241"/>
                    <a:pt x="60379" y="231241"/>
                  </a:cubicBezTo>
                  <a:cubicBezTo>
                    <a:pt x="47821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1C6F619-EE52-F6A9-F6CF-889F4A8D5010}"/>
                </a:ext>
              </a:extLst>
            </p:cNvPr>
            <p:cNvSpPr/>
            <p:nvPr/>
          </p:nvSpPr>
          <p:spPr>
            <a:xfrm>
              <a:off x="20229574" y="1843251"/>
              <a:ext cx="168454" cy="189381"/>
            </a:xfrm>
            <a:custGeom>
              <a:avLst/>
              <a:gdLst>
                <a:gd name="connsiteX0" fmla="*/ 11926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1926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49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300DFA4-551C-BEF4-3F12-8FE4EB3654C8}"/>
                </a:ext>
              </a:extLst>
            </p:cNvPr>
            <p:cNvSpPr/>
            <p:nvPr/>
          </p:nvSpPr>
          <p:spPr>
            <a:xfrm>
              <a:off x="20428346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1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1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98878EB-C30B-F44B-70C5-7DA766C6C985}"/>
                </a:ext>
              </a:extLst>
            </p:cNvPr>
            <p:cNvSpPr/>
            <p:nvPr/>
          </p:nvSpPr>
          <p:spPr>
            <a:xfrm>
              <a:off x="20575995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2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2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46E52C7-000C-F106-00D2-49294A49F07F}"/>
                </a:ext>
              </a:extLst>
            </p:cNvPr>
            <p:cNvSpPr/>
            <p:nvPr/>
          </p:nvSpPr>
          <p:spPr>
            <a:xfrm>
              <a:off x="20680516" y="1848198"/>
              <a:ext cx="159065" cy="180756"/>
            </a:xfrm>
            <a:custGeom>
              <a:avLst/>
              <a:gdLst>
                <a:gd name="connsiteX0" fmla="*/ 37800 w 159065"/>
                <a:gd name="connsiteY0" fmla="*/ 20803 h 180756"/>
                <a:gd name="connsiteX1" fmla="*/ 31965 w 159065"/>
                <a:gd name="connsiteY1" fmla="*/ 51753 h 180756"/>
                <a:gd name="connsiteX2" fmla="*/ 12050 w 159065"/>
                <a:gd name="connsiteY2" fmla="*/ 51753 h 180756"/>
                <a:gd name="connsiteX3" fmla="*/ 12050 w 159065"/>
                <a:gd name="connsiteY3" fmla="*/ 0 h 180756"/>
                <a:gd name="connsiteX4" fmla="*/ 150567 w 159065"/>
                <a:gd name="connsiteY4" fmla="*/ 0 h 180756"/>
                <a:gd name="connsiteX5" fmla="*/ 157036 w 159065"/>
                <a:gd name="connsiteY5" fmla="*/ 13953 h 180756"/>
                <a:gd name="connsiteX6" fmla="*/ 61267 w 159065"/>
                <a:gd name="connsiteY6" fmla="*/ 142322 h 180756"/>
                <a:gd name="connsiteX7" fmla="*/ 38815 w 159065"/>
                <a:gd name="connsiteY7" fmla="*/ 162490 h 180756"/>
                <a:gd name="connsiteX8" fmla="*/ 126466 w 159065"/>
                <a:gd name="connsiteY8" fmla="*/ 159573 h 180756"/>
                <a:gd name="connsiteX9" fmla="*/ 140165 w 159065"/>
                <a:gd name="connsiteY9" fmla="*/ 123041 h 180756"/>
                <a:gd name="connsiteX10" fmla="*/ 159065 w 159065"/>
                <a:gd name="connsiteY10" fmla="*/ 125324 h 180756"/>
                <a:gd name="connsiteX11" fmla="*/ 153230 w 159065"/>
                <a:gd name="connsiteY11" fmla="*/ 180756 h 180756"/>
                <a:gd name="connsiteX12" fmla="*/ 6850 w 159065"/>
                <a:gd name="connsiteY12" fmla="*/ 180756 h 180756"/>
                <a:gd name="connsiteX13" fmla="*/ 0 w 159065"/>
                <a:gd name="connsiteY13" fmla="*/ 166423 h 180756"/>
                <a:gd name="connsiteX14" fmla="*/ 97418 w 159065"/>
                <a:gd name="connsiteY14" fmla="*/ 39322 h 180756"/>
                <a:gd name="connsiteX15" fmla="*/ 118982 w 159065"/>
                <a:gd name="connsiteY15" fmla="*/ 18520 h 180756"/>
                <a:gd name="connsiteX16" fmla="*/ 37800 w 159065"/>
                <a:gd name="connsiteY16" fmla="*/ 20803 h 1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065" h="180756">
                  <a:moveTo>
                    <a:pt x="37800" y="20803"/>
                  </a:moveTo>
                  <a:lnTo>
                    <a:pt x="31965" y="51753"/>
                  </a:lnTo>
                  <a:lnTo>
                    <a:pt x="12050" y="51753"/>
                  </a:lnTo>
                  <a:lnTo>
                    <a:pt x="12050" y="0"/>
                  </a:lnTo>
                  <a:lnTo>
                    <a:pt x="150567" y="0"/>
                  </a:lnTo>
                  <a:lnTo>
                    <a:pt x="157036" y="13953"/>
                  </a:lnTo>
                  <a:lnTo>
                    <a:pt x="61267" y="142322"/>
                  </a:lnTo>
                  <a:lnTo>
                    <a:pt x="38815" y="162490"/>
                  </a:lnTo>
                  <a:lnTo>
                    <a:pt x="126466" y="159573"/>
                  </a:lnTo>
                  <a:lnTo>
                    <a:pt x="140165" y="123041"/>
                  </a:lnTo>
                  <a:lnTo>
                    <a:pt x="159065" y="125324"/>
                  </a:lnTo>
                  <a:lnTo>
                    <a:pt x="153230" y="180756"/>
                  </a:lnTo>
                  <a:lnTo>
                    <a:pt x="6850" y="180756"/>
                  </a:lnTo>
                  <a:lnTo>
                    <a:pt x="0" y="166423"/>
                  </a:lnTo>
                  <a:lnTo>
                    <a:pt x="97418" y="39322"/>
                  </a:lnTo>
                  <a:lnTo>
                    <a:pt x="118982" y="18520"/>
                  </a:lnTo>
                  <a:lnTo>
                    <a:pt x="37800" y="20803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8E96A78-55D6-6C30-5C83-75F31CFF59DC}"/>
                </a:ext>
              </a:extLst>
            </p:cNvPr>
            <p:cNvSpPr/>
            <p:nvPr/>
          </p:nvSpPr>
          <p:spPr>
            <a:xfrm>
              <a:off x="20865712" y="1844139"/>
              <a:ext cx="160207" cy="188493"/>
            </a:xfrm>
            <a:custGeom>
              <a:avLst/>
              <a:gdLst>
                <a:gd name="connsiteX0" fmla="*/ 30951 w 160207"/>
                <a:gd name="connsiteY0" fmla="*/ 90822 h 188493"/>
                <a:gd name="connsiteX1" fmla="*/ 108581 w 160207"/>
                <a:gd name="connsiteY1" fmla="*/ 75347 h 188493"/>
                <a:gd name="connsiteX2" fmla="*/ 108581 w 160207"/>
                <a:gd name="connsiteY2" fmla="*/ 66214 h 188493"/>
                <a:gd name="connsiteX3" fmla="*/ 105283 w 160207"/>
                <a:gd name="connsiteY3" fmla="*/ 42113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184 h 188493"/>
                <a:gd name="connsiteX15" fmla="*/ 140926 w 160207"/>
                <a:gd name="connsiteY15" fmla="*/ 168833 h 188493"/>
                <a:gd name="connsiteX16" fmla="*/ 160207 w 160207"/>
                <a:gd name="connsiteY16" fmla="*/ 168833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822 h 188493"/>
                <a:gd name="connsiteX28" fmla="*/ 88285 w 160207"/>
                <a:gd name="connsiteY28" fmla="*/ 161095 h 188493"/>
                <a:gd name="connsiteX29" fmla="*/ 108454 w 160207"/>
                <a:gd name="connsiteY29" fmla="*/ 148664 h 188493"/>
                <a:gd name="connsiteX30" fmla="*/ 108454 w 160207"/>
                <a:gd name="connsiteY30" fmla="*/ 92598 h 188493"/>
                <a:gd name="connsiteX31" fmla="*/ 54798 w 160207"/>
                <a:gd name="connsiteY31" fmla="*/ 103507 h 188493"/>
                <a:gd name="connsiteX32" fmla="*/ 36659 w 160207"/>
                <a:gd name="connsiteY32" fmla="*/ 132047 h 188493"/>
                <a:gd name="connsiteX33" fmla="*/ 45284 w 160207"/>
                <a:gd name="connsiteY33" fmla="*/ 157924 h 188493"/>
                <a:gd name="connsiteX34" fmla="*/ 68624 w 160207"/>
                <a:gd name="connsiteY34" fmla="*/ 166296 h 188493"/>
                <a:gd name="connsiteX35" fmla="*/ 88285 w 160207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822"/>
                  </a:moveTo>
                  <a:cubicBezTo>
                    <a:pt x="51373" y="81182"/>
                    <a:pt x="77250" y="75981"/>
                    <a:pt x="108581" y="75347"/>
                  </a:cubicBezTo>
                  <a:lnTo>
                    <a:pt x="108581" y="66214"/>
                  </a:lnTo>
                  <a:cubicBezTo>
                    <a:pt x="108581" y="56066"/>
                    <a:pt x="107439" y="47948"/>
                    <a:pt x="105283" y="42113"/>
                  </a:cubicBezTo>
                  <a:cubicBezTo>
                    <a:pt x="103126" y="36278"/>
                    <a:pt x="99321" y="31965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184"/>
                  </a:cubicBezTo>
                  <a:lnTo>
                    <a:pt x="140926" y="168833"/>
                  </a:lnTo>
                  <a:lnTo>
                    <a:pt x="160207" y="168833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606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254" y="115557"/>
                    <a:pt x="10528" y="100462"/>
                    <a:pt x="30951" y="90822"/>
                  </a:cubicBezTo>
                  <a:close/>
                  <a:moveTo>
                    <a:pt x="88285" y="161095"/>
                  </a:moveTo>
                  <a:cubicBezTo>
                    <a:pt x="95642" y="157670"/>
                    <a:pt x="102365" y="153484"/>
                    <a:pt x="108454" y="148664"/>
                  </a:cubicBezTo>
                  <a:lnTo>
                    <a:pt x="108454" y="92598"/>
                  </a:lnTo>
                  <a:cubicBezTo>
                    <a:pt x="84733" y="92598"/>
                    <a:pt x="66848" y="96276"/>
                    <a:pt x="54798" y="103507"/>
                  </a:cubicBezTo>
                  <a:cubicBezTo>
                    <a:pt x="42747" y="110737"/>
                    <a:pt x="36659" y="120250"/>
                    <a:pt x="36659" y="132047"/>
                  </a:cubicBezTo>
                  <a:cubicBezTo>
                    <a:pt x="36659" y="143844"/>
                    <a:pt x="39576" y="152469"/>
                    <a:pt x="45284" y="157924"/>
                  </a:cubicBezTo>
                  <a:cubicBezTo>
                    <a:pt x="50992" y="163505"/>
                    <a:pt x="58857" y="166296"/>
                    <a:pt x="68624" y="166296"/>
                  </a:cubicBezTo>
                  <a:cubicBezTo>
                    <a:pt x="74459" y="166296"/>
                    <a:pt x="80928" y="164520"/>
                    <a:pt x="88285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8DF3BF-F33C-34FA-F69E-9BF0354FB73E}"/>
                </a:ext>
              </a:extLst>
            </p:cNvPr>
            <p:cNvSpPr/>
            <p:nvPr/>
          </p:nvSpPr>
          <p:spPr>
            <a:xfrm>
              <a:off x="21049512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80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80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4D1BD2C-717C-ED39-37E9-E2E0F6687C05}"/>
                </a:ext>
              </a:extLst>
            </p:cNvPr>
            <p:cNvSpPr/>
            <p:nvPr/>
          </p:nvSpPr>
          <p:spPr>
            <a:xfrm>
              <a:off x="21197542" y="184337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1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011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1"/>
                  </a:cubicBezTo>
                  <a:cubicBezTo>
                    <a:pt x="106171" y="186972"/>
                    <a:pt x="93613" y="189382"/>
                    <a:pt x="80801" y="189382"/>
                  </a:cubicBezTo>
                  <a:cubicBezTo>
                    <a:pt x="54417" y="189255"/>
                    <a:pt x="34375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209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6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0BD64D6-F460-734C-1836-4554E6F16D0B}"/>
                </a:ext>
              </a:extLst>
            </p:cNvPr>
            <p:cNvSpPr/>
            <p:nvPr/>
          </p:nvSpPr>
          <p:spPr>
            <a:xfrm>
              <a:off x="21452503" y="1844139"/>
              <a:ext cx="160080" cy="188493"/>
            </a:xfrm>
            <a:custGeom>
              <a:avLst/>
              <a:gdLst>
                <a:gd name="connsiteX0" fmla="*/ 30824 w 160080"/>
                <a:gd name="connsiteY0" fmla="*/ 90822 h 188493"/>
                <a:gd name="connsiteX1" fmla="*/ 108454 w 160080"/>
                <a:gd name="connsiteY1" fmla="*/ 75347 h 188493"/>
                <a:gd name="connsiteX2" fmla="*/ 108454 w 160080"/>
                <a:gd name="connsiteY2" fmla="*/ 66214 h 188493"/>
                <a:gd name="connsiteX3" fmla="*/ 105156 w 160080"/>
                <a:gd name="connsiteY3" fmla="*/ 42113 h 188493"/>
                <a:gd name="connsiteX4" fmla="*/ 93866 w 160080"/>
                <a:gd name="connsiteY4" fmla="*/ 29302 h 188493"/>
                <a:gd name="connsiteX5" fmla="*/ 71161 w 160080"/>
                <a:gd name="connsiteY5" fmla="*/ 25242 h 188493"/>
                <a:gd name="connsiteX6" fmla="*/ 41352 w 160080"/>
                <a:gd name="connsiteY6" fmla="*/ 29936 h 188493"/>
                <a:gd name="connsiteX7" fmla="*/ 15095 w 160080"/>
                <a:gd name="connsiteY7" fmla="*/ 41479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799 w 160080"/>
                <a:gd name="connsiteY14" fmla="*/ 64184 h 188493"/>
                <a:gd name="connsiteX15" fmla="*/ 140799 w 160080"/>
                <a:gd name="connsiteY15" fmla="*/ 168833 h 188493"/>
                <a:gd name="connsiteX16" fmla="*/ 160080 w 160080"/>
                <a:gd name="connsiteY16" fmla="*/ 168833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824 w 160080"/>
                <a:gd name="connsiteY27" fmla="*/ 90822 h 188493"/>
                <a:gd name="connsiteX28" fmla="*/ 88158 w 160080"/>
                <a:gd name="connsiteY28" fmla="*/ 161095 h 188493"/>
                <a:gd name="connsiteX29" fmla="*/ 108327 w 160080"/>
                <a:gd name="connsiteY29" fmla="*/ 148664 h 188493"/>
                <a:gd name="connsiteX30" fmla="*/ 108327 w 160080"/>
                <a:gd name="connsiteY30" fmla="*/ 92598 h 188493"/>
                <a:gd name="connsiteX31" fmla="*/ 54671 w 160080"/>
                <a:gd name="connsiteY31" fmla="*/ 103507 h 188493"/>
                <a:gd name="connsiteX32" fmla="*/ 36532 w 160080"/>
                <a:gd name="connsiteY32" fmla="*/ 132047 h 188493"/>
                <a:gd name="connsiteX33" fmla="*/ 45157 w 160080"/>
                <a:gd name="connsiteY33" fmla="*/ 157924 h 188493"/>
                <a:gd name="connsiteX34" fmla="*/ 68497 w 160080"/>
                <a:gd name="connsiteY34" fmla="*/ 166296 h 188493"/>
                <a:gd name="connsiteX35" fmla="*/ 88158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824" y="90822"/>
                  </a:moveTo>
                  <a:cubicBezTo>
                    <a:pt x="51246" y="81182"/>
                    <a:pt x="77123" y="75981"/>
                    <a:pt x="108454" y="75347"/>
                  </a:cubicBezTo>
                  <a:lnTo>
                    <a:pt x="108454" y="66214"/>
                  </a:lnTo>
                  <a:cubicBezTo>
                    <a:pt x="108454" y="56066"/>
                    <a:pt x="107312" y="47948"/>
                    <a:pt x="105156" y="42113"/>
                  </a:cubicBezTo>
                  <a:cubicBezTo>
                    <a:pt x="102999" y="36278"/>
                    <a:pt x="99194" y="31965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3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184"/>
                  </a:cubicBezTo>
                  <a:lnTo>
                    <a:pt x="140799" y="168833"/>
                  </a:lnTo>
                  <a:lnTo>
                    <a:pt x="160080" y="168833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606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401" y="100462"/>
                    <a:pt x="30824" y="90822"/>
                  </a:cubicBezTo>
                  <a:close/>
                  <a:moveTo>
                    <a:pt x="88158" y="161095"/>
                  </a:moveTo>
                  <a:cubicBezTo>
                    <a:pt x="95515" y="157670"/>
                    <a:pt x="102238" y="153484"/>
                    <a:pt x="108327" y="148664"/>
                  </a:cubicBezTo>
                  <a:lnTo>
                    <a:pt x="108327" y="92598"/>
                  </a:lnTo>
                  <a:cubicBezTo>
                    <a:pt x="84607" y="92598"/>
                    <a:pt x="66721" y="96276"/>
                    <a:pt x="54671" y="103507"/>
                  </a:cubicBezTo>
                  <a:cubicBezTo>
                    <a:pt x="42620" y="110737"/>
                    <a:pt x="36532" y="120250"/>
                    <a:pt x="36532" y="132047"/>
                  </a:cubicBezTo>
                  <a:cubicBezTo>
                    <a:pt x="36532" y="143844"/>
                    <a:pt x="39449" y="152469"/>
                    <a:pt x="45157" y="157924"/>
                  </a:cubicBezTo>
                  <a:cubicBezTo>
                    <a:pt x="50865" y="163505"/>
                    <a:pt x="58730" y="166296"/>
                    <a:pt x="68497" y="166296"/>
                  </a:cubicBezTo>
                  <a:cubicBezTo>
                    <a:pt x="74205" y="166296"/>
                    <a:pt x="80801" y="164520"/>
                    <a:pt x="88158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7004B65-B240-9191-AF0A-BA1B48009ED8}"/>
                </a:ext>
              </a:extLst>
            </p:cNvPr>
            <p:cNvSpPr/>
            <p:nvPr/>
          </p:nvSpPr>
          <p:spPr>
            <a:xfrm>
              <a:off x="21712792" y="1784394"/>
              <a:ext cx="214877" cy="244940"/>
            </a:xfrm>
            <a:custGeom>
              <a:avLst/>
              <a:gdLst>
                <a:gd name="connsiteX0" fmla="*/ 254 w 214877"/>
                <a:gd name="connsiteY0" fmla="*/ 228577 h 244940"/>
                <a:gd name="connsiteX1" fmla="*/ 27272 w 214877"/>
                <a:gd name="connsiteY1" fmla="*/ 225279 h 244940"/>
                <a:gd name="connsiteX2" fmla="*/ 27272 w 214877"/>
                <a:gd name="connsiteY2" fmla="*/ 22706 h 244940"/>
                <a:gd name="connsiteX3" fmla="*/ 1903 w 214877"/>
                <a:gd name="connsiteY3" fmla="*/ 18520 h 244940"/>
                <a:gd name="connsiteX4" fmla="*/ 1903 w 214877"/>
                <a:gd name="connsiteY4" fmla="*/ 2537 h 244940"/>
                <a:gd name="connsiteX5" fmla="*/ 44650 w 214877"/>
                <a:gd name="connsiteY5" fmla="*/ 2537 h 244940"/>
                <a:gd name="connsiteX6" fmla="*/ 69385 w 214877"/>
                <a:gd name="connsiteY6" fmla="*/ 1268 h 244940"/>
                <a:gd name="connsiteX7" fmla="*/ 94754 w 214877"/>
                <a:gd name="connsiteY7" fmla="*/ 0 h 244940"/>
                <a:gd name="connsiteX8" fmla="*/ 162998 w 214877"/>
                <a:gd name="connsiteY8" fmla="*/ 15475 h 244940"/>
                <a:gd name="connsiteX9" fmla="*/ 183420 w 214877"/>
                <a:gd name="connsiteY9" fmla="*/ 64184 h 244940"/>
                <a:gd name="connsiteX10" fmla="*/ 170481 w 214877"/>
                <a:gd name="connsiteY10" fmla="*/ 106551 h 244940"/>
                <a:gd name="connsiteX11" fmla="*/ 135091 w 214877"/>
                <a:gd name="connsiteY11" fmla="*/ 132681 h 244940"/>
                <a:gd name="connsiteX12" fmla="*/ 154499 w 214877"/>
                <a:gd name="connsiteY12" fmla="*/ 151708 h 244940"/>
                <a:gd name="connsiteX13" fmla="*/ 176443 w 214877"/>
                <a:gd name="connsiteY13" fmla="*/ 189382 h 244940"/>
                <a:gd name="connsiteX14" fmla="*/ 191918 w 214877"/>
                <a:gd name="connsiteY14" fmla="*/ 216146 h 244940"/>
                <a:gd name="connsiteX15" fmla="*/ 202193 w 214877"/>
                <a:gd name="connsiteY15" fmla="*/ 225660 h 244940"/>
                <a:gd name="connsiteX16" fmla="*/ 214878 w 214877"/>
                <a:gd name="connsiteY16" fmla="*/ 228958 h 244940"/>
                <a:gd name="connsiteX17" fmla="*/ 214878 w 214877"/>
                <a:gd name="connsiteY17" fmla="*/ 244941 h 244940"/>
                <a:gd name="connsiteX18" fmla="*/ 169847 w 214877"/>
                <a:gd name="connsiteY18" fmla="*/ 244941 h 244940"/>
                <a:gd name="connsiteX19" fmla="*/ 158177 w 214877"/>
                <a:gd name="connsiteY19" fmla="*/ 233651 h 244940"/>
                <a:gd name="connsiteX20" fmla="*/ 140926 w 214877"/>
                <a:gd name="connsiteY20" fmla="*/ 198895 h 244940"/>
                <a:gd name="connsiteX21" fmla="*/ 120504 w 214877"/>
                <a:gd name="connsiteY21" fmla="*/ 158051 h 244940"/>
                <a:gd name="connsiteX22" fmla="*/ 103380 w 214877"/>
                <a:gd name="connsiteY22" fmla="*/ 138643 h 244940"/>
                <a:gd name="connsiteX23" fmla="*/ 62028 w 214877"/>
                <a:gd name="connsiteY23" fmla="*/ 138263 h 244940"/>
                <a:gd name="connsiteX24" fmla="*/ 62028 w 214877"/>
                <a:gd name="connsiteY24" fmla="*/ 225660 h 244940"/>
                <a:gd name="connsiteX25" fmla="*/ 94247 w 214877"/>
                <a:gd name="connsiteY25" fmla="*/ 228958 h 244940"/>
                <a:gd name="connsiteX26" fmla="*/ 94247 w 214877"/>
                <a:gd name="connsiteY26" fmla="*/ 244941 h 244940"/>
                <a:gd name="connsiteX27" fmla="*/ 0 w 214877"/>
                <a:gd name="connsiteY27" fmla="*/ 244941 h 244940"/>
                <a:gd name="connsiteX28" fmla="*/ 0 w 214877"/>
                <a:gd name="connsiteY28" fmla="*/ 228577 h 244940"/>
                <a:gd name="connsiteX29" fmla="*/ 133950 w 214877"/>
                <a:gd name="connsiteY29" fmla="*/ 107058 h 244940"/>
                <a:gd name="connsiteX30" fmla="*/ 146000 w 214877"/>
                <a:gd name="connsiteY30" fmla="*/ 66341 h 244940"/>
                <a:gd name="connsiteX31" fmla="*/ 133823 w 214877"/>
                <a:gd name="connsiteY31" fmla="*/ 30063 h 244940"/>
                <a:gd name="connsiteX32" fmla="*/ 91583 w 214877"/>
                <a:gd name="connsiteY32" fmla="*/ 17505 h 244940"/>
                <a:gd name="connsiteX33" fmla="*/ 70780 w 214877"/>
                <a:gd name="connsiteY33" fmla="*/ 18773 h 244940"/>
                <a:gd name="connsiteX34" fmla="*/ 62281 w 214877"/>
                <a:gd name="connsiteY34" fmla="*/ 19407 h 244940"/>
                <a:gd name="connsiteX35" fmla="*/ 62281 w 214877"/>
                <a:gd name="connsiteY35" fmla="*/ 120504 h 244940"/>
                <a:gd name="connsiteX36" fmla="*/ 82450 w 214877"/>
                <a:gd name="connsiteY36" fmla="*/ 120885 h 244940"/>
                <a:gd name="connsiteX37" fmla="*/ 100970 w 214877"/>
                <a:gd name="connsiteY37" fmla="*/ 120885 h 244940"/>
                <a:gd name="connsiteX38" fmla="*/ 133950 w 214877"/>
                <a:gd name="connsiteY38" fmla="*/ 107058 h 24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4877" h="244940">
                  <a:moveTo>
                    <a:pt x="254" y="228577"/>
                  </a:moveTo>
                  <a:lnTo>
                    <a:pt x="27272" y="225279"/>
                  </a:lnTo>
                  <a:lnTo>
                    <a:pt x="27272" y="22706"/>
                  </a:lnTo>
                  <a:lnTo>
                    <a:pt x="1903" y="18520"/>
                  </a:lnTo>
                  <a:lnTo>
                    <a:pt x="1903" y="2537"/>
                  </a:lnTo>
                  <a:lnTo>
                    <a:pt x="44650" y="2537"/>
                  </a:lnTo>
                  <a:cubicBezTo>
                    <a:pt x="50739" y="2537"/>
                    <a:pt x="58983" y="2156"/>
                    <a:pt x="69385" y="1268"/>
                  </a:cubicBezTo>
                  <a:cubicBezTo>
                    <a:pt x="80294" y="381"/>
                    <a:pt x="88666" y="0"/>
                    <a:pt x="94754" y="0"/>
                  </a:cubicBezTo>
                  <a:cubicBezTo>
                    <a:pt x="126719" y="0"/>
                    <a:pt x="149425" y="5201"/>
                    <a:pt x="162998" y="15475"/>
                  </a:cubicBezTo>
                  <a:cubicBezTo>
                    <a:pt x="176570" y="25750"/>
                    <a:pt x="183420" y="41986"/>
                    <a:pt x="183420" y="64184"/>
                  </a:cubicBezTo>
                  <a:cubicBezTo>
                    <a:pt x="183420" y="79660"/>
                    <a:pt x="179107" y="93740"/>
                    <a:pt x="170481" y="106551"/>
                  </a:cubicBezTo>
                  <a:cubicBezTo>
                    <a:pt x="161856" y="119363"/>
                    <a:pt x="150059" y="128115"/>
                    <a:pt x="135091" y="132681"/>
                  </a:cubicBezTo>
                  <a:cubicBezTo>
                    <a:pt x="142068" y="136360"/>
                    <a:pt x="148537" y="142702"/>
                    <a:pt x="154499" y="151708"/>
                  </a:cubicBezTo>
                  <a:cubicBezTo>
                    <a:pt x="160461" y="160714"/>
                    <a:pt x="167818" y="173272"/>
                    <a:pt x="176443" y="189382"/>
                  </a:cubicBezTo>
                  <a:cubicBezTo>
                    <a:pt x="183166" y="201559"/>
                    <a:pt x="188367" y="210438"/>
                    <a:pt x="191918" y="216146"/>
                  </a:cubicBezTo>
                  <a:cubicBezTo>
                    <a:pt x="195470" y="221854"/>
                    <a:pt x="198895" y="224899"/>
                    <a:pt x="202193" y="225660"/>
                  </a:cubicBezTo>
                  <a:lnTo>
                    <a:pt x="214878" y="228958"/>
                  </a:lnTo>
                  <a:lnTo>
                    <a:pt x="214878" y="244941"/>
                  </a:lnTo>
                  <a:lnTo>
                    <a:pt x="169847" y="244941"/>
                  </a:lnTo>
                  <a:cubicBezTo>
                    <a:pt x="166422" y="244941"/>
                    <a:pt x="162490" y="241262"/>
                    <a:pt x="158177" y="233651"/>
                  </a:cubicBezTo>
                  <a:cubicBezTo>
                    <a:pt x="153865" y="226167"/>
                    <a:pt x="148030" y="214624"/>
                    <a:pt x="140926" y="198895"/>
                  </a:cubicBezTo>
                  <a:cubicBezTo>
                    <a:pt x="133062" y="181771"/>
                    <a:pt x="126339" y="168072"/>
                    <a:pt x="120504" y="158051"/>
                  </a:cubicBezTo>
                  <a:cubicBezTo>
                    <a:pt x="114796" y="147903"/>
                    <a:pt x="109088" y="141434"/>
                    <a:pt x="103380" y="138643"/>
                  </a:cubicBezTo>
                  <a:cubicBezTo>
                    <a:pt x="80167" y="138643"/>
                    <a:pt x="66341" y="138516"/>
                    <a:pt x="62028" y="138263"/>
                  </a:cubicBezTo>
                  <a:lnTo>
                    <a:pt x="62028" y="225660"/>
                  </a:lnTo>
                  <a:lnTo>
                    <a:pt x="94247" y="228958"/>
                  </a:lnTo>
                  <a:lnTo>
                    <a:pt x="94247" y="244941"/>
                  </a:lnTo>
                  <a:lnTo>
                    <a:pt x="0" y="244941"/>
                  </a:lnTo>
                  <a:lnTo>
                    <a:pt x="0" y="228577"/>
                  </a:lnTo>
                  <a:close/>
                  <a:moveTo>
                    <a:pt x="133950" y="107058"/>
                  </a:moveTo>
                  <a:cubicBezTo>
                    <a:pt x="141941" y="97925"/>
                    <a:pt x="146000" y="84353"/>
                    <a:pt x="146000" y="66341"/>
                  </a:cubicBezTo>
                  <a:cubicBezTo>
                    <a:pt x="146000" y="50485"/>
                    <a:pt x="141941" y="38308"/>
                    <a:pt x="133823" y="30063"/>
                  </a:cubicBezTo>
                  <a:cubicBezTo>
                    <a:pt x="125705" y="21691"/>
                    <a:pt x="111625" y="17505"/>
                    <a:pt x="91583" y="17505"/>
                  </a:cubicBezTo>
                  <a:cubicBezTo>
                    <a:pt x="84607" y="17505"/>
                    <a:pt x="77630" y="17885"/>
                    <a:pt x="70780" y="18773"/>
                  </a:cubicBezTo>
                  <a:cubicBezTo>
                    <a:pt x="66467" y="19154"/>
                    <a:pt x="63550" y="19407"/>
                    <a:pt x="62281" y="19407"/>
                  </a:cubicBezTo>
                  <a:lnTo>
                    <a:pt x="62281" y="120504"/>
                  </a:lnTo>
                  <a:cubicBezTo>
                    <a:pt x="65580" y="120758"/>
                    <a:pt x="72302" y="120885"/>
                    <a:pt x="82450" y="120885"/>
                  </a:cubicBezTo>
                  <a:lnTo>
                    <a:pt x="100970" y="120885"/>
                  </a:lnTo>
                  <a:cubicBezTo>
                    <a:pt x="114923" y="120758"/>
                    <a:pt x="125832" y="116191"/>
                    <a:pt x="133950" y="107058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FDF4D20-6D80-8209-24E9-F23DE9E16EC5}"/>
                </a:ext>
              </a:extLst>
            </p:cNvPr>
            <p:cNvSpPr/>
            <p:nvPr/>
          </p:nvSpPr>
          <p:spPr>
            <a:xfrm>
              <a:off x="2194124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19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19" y="30189"/>
                    <a:pt x="18519" y="24101"/>
                  </a:cubicBezTo>
                  <a:cubicBezTo>
                    <a:pt x="18519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5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6E2BA08-D07C-7EA7-9BAC-0BE8271F49B6}"/>
                </a:ext>
              </a:extLst>
            </p:cNvPr>
            <p:cNvSpPr/>
            <p:nvPr/>
          </p:nvSpPr>
          <p:spPr>
            <a:xfrm>
              <a:off x="22053882" y="1844012"/>
              <a:ext cx="132046" cy="188366"/>
            </a:xfrm>
            <a:custGeom>
              <a:avLst/>
              <a:gdLst>
                <a:gd name="connsiteX0" fmla="*/ 27145 w 132046"/>
                <a:gd name="connsiteY0" fmla="*/ 158939 h 188366"/>
                <a:gd name="connsiteX1" fmla="*/ 40971 w 132046"/>
                <a:gd name="connsiteY1" fmla="*/ 167691 h 188366"/>
                <a:gd name="connsiteX2" fmla="*/ 63296 w 132046"/>
                <a:gd name="connsiteY2" fmla="*/ 171623 h 188366"/>
                <a:gd name="connsiteX3" fmla="*/ 90695 w 132046"/>
                <a:gd name="connsiteY3" fmla="*/ 164393 h 188366"/>
                <a:gd name="connsiteX4" fmla="*/ 99448 w 132046"/>
                <a:gd name="connsiteY4" fmla="*/ 144478 h 188366"/>
                <a:gd name="connsiteX5" fmla="*/ 93866 w 132046"/>
                <a:gd name="connsiteY5" fmla="*/ 129130 h 188366"/>
                <a:gd name="connsiteX6" fmla="*/ 78391 w 132046"/>
                <a:gd name="connsiteY6" fmla="*/ 117587 h 188366"/>
                <a:gd name="connsiteX7" fmla="*/ 49851 w 132046"/>
                <a:gd name="connsiteY7" fmla="*/ 105409 h 188366"/>
                <a:gd name="connsiteX8" fmla="*/ 13192 w 132046"/>
                <a:gd name="connsiteY8" fmla="*/ 82704 h 188366"/>
                <a:gd name="connsiteX9" fmla="*/ 1649 w 132046"/>
                <a:gd name="connsiteY9" fmla="*/ 47948 h 188366"/>
                <a:gd name="connsiteX10" fmla="*/ 10275 w 132046"/>
                <a:gd name="connsiteY10" fmla="*/ 22832 h 188366"/>
                <a:gd name="connsiteX11" fmla="*/ 34122 w 132046"/>
                <a:gd name="connsiteY11" fmla="*/ 6089 h 188366"/>
                <a:gd name="connsiteX12" fmla="*/ 67863 w 132046"/>
                <a:gd name="connsiteY12" fmla="*/ 0 h 188366"/>
                <a:gd name="connsiteX13" fmla="*/ 94120 w 132046"/>
                <a:gd name="connsiteY13" fmla="*/ 2283 h 188366"/>
                <a:gd name="connsiteX14" fmla="*/ 112259 w 132046"/>
                <a:gd name="connsiteY14" fmla="*/ 6850 h 188366"/>
                <a:gd name="connsiteX15" fmla="*/ 121392 w 132046"/>
                <a:gd name="connsiteY15" fmla="*/ 9767 h 188366"/>
                <a:gd name="connsiteX16" fmla="*/ 121392 w 132046"/>
                <a:gd name="connsiteY16" fmla="*/ 50231 h 188366"/>
                <a:gd name="connsiteX17" fmla="*/ 101477 w 132046"/>
                <a:gd name="connsiteY17" fmla="*/ 50231 h 188366"/>
                <a:gd name="connsiteX18" fmla="*/ 95008 w 132046"/>
                <a:gd name="connsiteY18" fmla="*/ 26130 h 188366"/>
                <a:gd name="connsiteX19" fmla="*/ 84607 w 132046"/>
                <a:gd name="connsiteY19" fmla="*/ 19407 h 188366"/>
                <a:gd name="connsiteX20" fmla="*/ 65706 w 132046"/>
                <a:gd name="connsiteY20" fmla="*/ 16617 h 188366"/>
                <a:gd name="connsiteX21" fmla="*/ 42113 w 132046"/>
                <a:gd name="connsiteY21" fmla="*/ 23086 h 188366"/>
                <a:gd name="connsiteX22" fmla="*/ 33107 w 132046"/>
                <a:gd name="connsiteY22" fmla="*/ 40718 h 188366"/>
                <a:gd name="connsiteX23" fmla="*/ 37800 w 132046"/>
                <a:gd name="connsiteY23" fmla="*/ 56827 h 188366"/>
                <a:gd name="connsiteX24" fmla="*/ 49724 w 132046"/>
                <a:gd name="connsiteY24" fmla="*/ 67102 h 188366"/>
                <a:gd name="connsiteX25" fmla="*/ 69258 w 132046"/>
                <a:gd name="connsiteY25" fmla="*/ 76235 h 188366"/>
                <a:gd name="connsiteX26" fmla="*/ 75727 w 132046"/>
                <a:gd name="connsiteY26" fmla="*/ 78898 h 188366"/>
                <a:gd name="connsiteX27" fmla="*/ 105409 w 132046"/>
                <a:gd name="connsiteY27" fmla="*/ 92598 h 188366"/>
                <a:gd name="connsiteX28" fmla="*/ 124436 w 132046"/>
                <a:gd name="connsiteY28" fmla="*/ 109722 h 188366"/>
                <a:gd name="connsiteX29" fmla="*/ 132047 w 132046"/>
                <a:gd name="connsiteY29" fmla="*/ 135599 h 188366"/>
                <a:gd name="connsiteX30" fmla="*/ 113274 w 132046"/>
                <a:gd name="connsiteY30" fmla="*/ 174033 h 188366"/>
                <a:gd name="connsiteX31" fmla="*/ 61901 w 132046"/>
                <a:gd name="connsiteY31" fmla="*/ 188367 h 188366"/>
                <a:gd name="connsiteX32" fmla="*/ 28540 w 132046"/>
                <a:gd name="connsiteY32" fmla="*/ 183927 h 188366"/>
                <a:gd name="connsiteX33" fmla="*/ 0 w 132046"/>
                <a:gd name="connsiteY33" fmla="*/ 174921 h 188366"/>
                <a:gd name="connsiteX34" fmla="*/ 0 w 132046"/>
                <a:gd name="connsiteY34" fmla="*/ 133189 h 188366"/>
                <a:gd name="connsiteX35" fmla="*/ 21183 w 132046"/>
                <a:gd name="connsiteY35" fmla="*/ 133189 h 188366"/>
                <a:gd name="connsiteX36" fmla="*/ 27145 w 132046"/>
                <a:gd name="connsiteY36" fmla="*/ 158939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2046" h="188366">
                  <a:moveTo>
                    <a:pt x="27145" y="158939"/>
                  </a:moveTo>
                  <a:cubicBezTo>
                    <a:pt x="29301" y="162237"/>
                    <a:pt x="33995" y="165154"/>
                    <a:pt x="40971" y="167691"/>
                  </a:cubicBezTo>
                  <a:cubicBezTo>
                    <a:pt x="48075" y="170355"/>
                    <a:pt x="55432" y="171623"/>
                    <a:pt x="63296" y="171623"/>
                  </a:cubicBezTo>
                  <a:cubicBezTo>
                    <a:pt x="75727" y="171623"/>
                    <a:pt x="84860" y="169213"/>
                    <a:pt x="90695" y="164393"/>
                  </a:cubicBezTo>
                  <a:cubicBezTo>
                    <a:pt x="96530" y="159573"/>
                    <a:pt x="99448" y="152977"/>
                    <a:pt x="99448" y="144478"/>
                  </a:cubicBezTo>
                  <a:cubicBezTo>
                    <a:pt x="99448" y="138643"/>
                    <a:pt x="97545" y="133442"/>
                    <a:pt x="93866" y="129130"/>
                  </a:cubicBezTo>
                  <a:cubicBezTo>
                    <a:pt x="90188" y="124817"/>
                    <a:pt x="84987" y="120885"/>
                    <a:pt x="78391" y="117587"/>
                  </a:cubicBezTo>
                  <a:cubicBezTo>
                    <a:pt x="71795" y="114162"/>
                    <a:pt x="62281" y="110103"/>
                    <a:pt x="49851" y="105409"/>
                  </a:cubicBezTo>
                  <a:cubicBezTo>
                    <a:pt x="33107" y="99067"/>
                    <a:pt x="20930" y="91583"/>
                    <a:pt x="13192" y="82704"/>
                  </a:cubicBezTo>
                  <a:cubicBezTo>
                    <a:pt x="5454" y="73951"/>
                    <a:pt x="1649" y="62282"/>
                    <a:pt x="1649" y="47948"/>
                  </a:cubicBezTo>
                  <a:cubicBezTo>
                    <a:pt x="1649" y="38434"/>
                    <a:pt x="4566" y="30063"/>
                    <a:pt x="10275" y="22832"/>
                  </a:cubicBezTo>
                  <a:cubicBezTo>
                    <a:pt x="15983" y="15602"/>
                    <a:pt x="23974" y="10021"/>
                    <a:pt x="34122" y="6089"/>
                  </a:cubicBezTo>
                  <a:cubicBezTo>
                    <a:pt x="44269" y="2030"/>
                    <a:pt x="55432" y="0"/>
                    <a:pt x="67863" y="0"/>
                  </a:cubicBezTo>
                  <a:cubicBezTo>
                    <a:pt x="77884" y="0"/>
                    <a:pt x="86636" y="761"/>
                    <a:pt x="94120" y="2283"/>
                  </a:cubicBezTo>
                  <a:cubicBezTo>
                    <a:pt x="101604" y="3805"/>
                    <a:pt x="107692" y="5328"/>
                    <a:pt x="112259" y="6850"/>
                  </a:cubicBezTo>
                  <a:cubicBezTo>
                    <a:pt x="116825" y="8372"/>
                    <a:pt x="119870" y="9387"/>
                    <a:pt x="121392" y="9767"/>
                  </a:cubicBezTo>
                  <a:lnTo>
                    <a:pt x="121392" y="50231"/>
                  </a:lnTo>
                  <a:lnTo>
                    <a:pt x="101477" y="50231"/>
                  </a:lnTo>
                  <a:lnTo>
                    <a:pt x="95008" y="26130"/>
                  </a:lnTo>
                  <a:cubicBezTo>
                    <a:pt x="93739" y="23467"/>
                    <a:pt x="90188" y="21310"/>
                    <a:pt x="84607" y="19407"/>
                  </a:cubicBezTo>
                  <a:cubicBezTo>
                    <a:pt x="79025" y="17505"/>
                    <a:pt x="72683" y="16617"/>
                    <a:pt x="65706" y="16617"/>
                  </a:cubicBezTo>
                  <a:cubicBezTo>
                    <a:pt x="55939" y="16617"/>
                    <a:pt x="48075" y="18773"/>
                    <a:pt x="42113" y="23086"/>
                  </a:cubicBezTo>
                  <a:cubicBezTo>
                    <a:pt x="36151" y="27399"/>
                    <a:pt x="33107" y="33361"/>
                    <a:pt x="33107" y="40718"/>
                  </a:cubicBezTo>
                  <a:cubicBezTo>
                    <a:pt x="33107" y="47187"/>
                    <a:pt x="34629" y="52641"/>
                    <a:pt x="37800" y="56827"/>
                  </a:cubicBezTo>
                  <a:cubicBezTo>
                    <a:pt x="40971" y="61013"/>
                    <a:pt x="44904" y="64438"/>
                    <a:pt x="49724" y="67102"/>
                  </a:cubicBezTo>
                  <a:cubicBezTo>
                    <a:pt x="54544" y="69766"/>
                    <a:pt x="61013" y="72810"/>
                    <a:pt x="69258" y="76235"/>
                  </a:cubicBezTo>
                  <a:lnTo>
                    <a:pt x="75727" y="78898"/>
                  </a:lnTo>
                  <a:cubicBezTo>
                    <a:pt x="87904" y="83719"/>
                    <a:pt x="97798" y="88285"/>
                    <a:pt x="105409" y="92598"/>
                  </a:cubicBezTo>
                  <a:cubicBezTo>
                    <a:pt x="113020" y="96911"/>
                    <a:pt x="119362" y="102619"/>
                    <a:pt x="124436" y="109722"/>
                  </a:cubicBezTo>
                  <a:cubicBezTo>
                    <a:pt x="129510" y="116826"/>
                    <a:pt x="132047" y="125451"/>
                    <a:pt x="132047" y="135599"/>
                  </a:cubicBezTo>
                  <a:cubicBezTo>
                    <a:pt x="132047" y="151708"/>
                    <a:pt x="125832" y="164520"/>
                    <a:pt x="113274" y="174033"/>
                  </a:cubicBezTo>
                  <a:cubicBezTo>
                    <a:pt x="100716" y="183547"/>
                    <a:pt x="83719" y="188367"/>
                    <a:pt x="61901" y="188367"/>
                  </a:cubicBezTo>
                  <a:cubicBezTo>
                    <a:pt x="51246" y="188367"/>
                    <a:pt x="40083" y="186845"/>
                    <a:pt x="28540" y="183927"/>
                  </a:cubicBezTo>
                  <a:cubicBezTo>
                    <a:pt x="16870" y="181010"/>
                    <a:pt x="7357" y="177966"/>
                    <a:pt x="0" y="174921"/>
                  </a:cubicBezTo>
                  <a:lnTo>
                    <a:pt x="0" y="133189"/>
                  </a:lnTo>
                  <a:lnTo>
                    <a:pt x="21183" y="133189"/>
                  </a:lnTo>
                  <a:lnTo>
                    <a:pt x="27145" y="15893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48E84EA-267A-8765-8504-3626044200E3}"/>
                </a:ext>
              </a:extLst>
            </p:cNvPr>
            <p:cNvSpPr/>
            <p:nvPr/>
          </p:nvSpPr>
          <p:spPr>
            <a:xfrm>
              <a:off x="22211549" y="1843251"/>
              <a:ext cx="142705" cy="189381"/>
            </a:xfrm>
            <a:custGeom>
              <a:avLst/>
              <a:gdLst>
                <a:gd name="connsiteX0" fmla="*/ 10405 w 142705"/>
                <a:gd name="connsiteY0" fmla="*/ 47567 h 189381"/>
                <a:gd name="connsiteX1" fmla="*/ 41736 w 142705"/>
                <a:gd name="connsiteY1" fmla="*/ 12812 h 189381"/>
                <a:gd name="connsiteX2" fmla="*/ 91460 w 142705"/>
                <a:gd name="connsiteY2" fmla="*/ 0 h 189381"/>
                <a:gd name="connsiteX3" fmla="*/ 115560 w 142705"/>
                <a:gd name="connsiteY3" fmla="*/ 2664 h 189381"/>
                <a:gd name="connsiteX4" fmla="*/ 139661 w 142705"/>
                <a:gd name="connsiteY4" fmla="*/ 9767 h 189381"/>
                <a:gd name="connsiteX5" fmla="*/ 138393 w 142705"/>
                <a:gd name="connsiteY5" fmla="*/ 59998 h 189381"/>
                <a:gd name="connsiteX6" fmla="*/ 117209 w 142705"/>
                <a:gd name="connsiteY6" fmla="*/ 59998 h 189381"/>
                <a:gd name="connsiteX7" fmla="*/ 110106 w 142705"/>
                <a:gd name="connsiteY7" fmla="*/ 26765 h 189381"/>
                <a:gd name="connsiteX8" fmla="*/ 85371 w 142705"/>
                <a:gd name="connsiteY8" fmla="*/ 17632 h 189381"/>
                <a:gd name="connsiteX9" fmla="*/ 49347 w 142705"/>
                <a:gd name="connsiteY9" fmla="*/ 36024 h 189381"/>
                <a:gd name="connsiteX10" fmla="*/ 36155 w 142705"/>
                <a:gd name="connsiteY10" fmla="*/ 88285 h 189381"/>
                <a:gd name="connsiteX11" fmla="*/ 50996 w 142705"/>
                <a:gd name="connsiteY11" fmla="*/ 146761 h 189381"/>
                <a:gd name="connsiteX12" fmla="*/ 89557 w 142705"/>
                <a:gd name="connsiteY12" fmla="*/ 166803 h 189381"/>
                <a:gd name="connsiteX13" fmla="*/ 115434 w 142705"/>
                <a:gd name="connsiteY13" fmla="*/ 162617 h 189381"/>
                <a:gd name="connsiteX14" fmla="*/ 136490 w 142705"/>
                <a:gd name="connsiteY14" fmla="*/ 152469 h 189381"/>
                <a:gd name="connsiteX15" fmla="*/ 142705 w 142705"/>
                <a:gd name="connsiteY15" fmla="*/ 165535 h 189381"/>
                <a:gd name="connsiteX16" fmla="*/ 116829 w 142705"/>
                <a:gd name="connsiteY16" fmla="*/ 182025 h 189381"/>
                <a:gd name="connsiteX17" fmla="*/ 82073 w 142705"/>
                <a:gd name="connsiteY17" fmla="*/ 189382 h 189381"/>
                <a:gd name="connsiteX18" fmla="*/ 36916 w 142705"/>
                <a:gd name="connsiteY18" fmla="*/ 177331 h 189381"/>
                <a:gd name="connsiteX19" fmla="*/ 9263 w 142705"/>
                <a:gd name="connsiteY19" fmla="*/ 144224 h 189381"/>
                <a:gd name="connsiteX20" fmla="*/ 3 w 142705"/>
                <a:gd name="connsiteY20" fmla="*/ 96530 h 189381"/>
                <a:gd name="connsiteX21" fmla="*/ 10405 w 142705"/>
                <a:gd name="connsiteY21" fmla="*/ 4756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705" h="189381">
                  <a:moveTo>
                    <a:pt x="10405" y="47567"/>
                  </a:moveTo>
                  <a:cubicBezTo>
                    <a:pt x="17508" y="32980"/>
                    <a:pt x="27909" y="21437"/>
                    <a:pt x="41736" y="12812"/>
                  </a:cubicBezTo>
                  <a:cubicBezTo>
                    <a:pt x="55562" y="4186"/>
                    <a:pt x="72052" y="0"/>
                    <a:pt x="91460" y="0"/>
                  </a:cubicBezTo>
                  <a:cubicBezTo>
                    <a:pt x="100846" y="0"/>
                    <a:pt x="108838" y="888"/>
                    <a:pt x="115560" y="2664"/>
                  </a:cubicBezTo>
                  <a:cubicBezTo>
                    <a:pt x="122283" y="4440"/>
                    <a:pt x="130275" y="6850"/>
                    <a:pt x="139661" y="9767"/>
                  </a:cubicBezTo>
                  <a:lnTo>
                    <a:pt x="138393" y="59998"/>
                  </a:lnTo>
                  <a:lnTo>
                    <a:pt x="117209" y="59998"/>
                  </a:lnTo>
                  <a:lnTo>
                    <a:pt x="110106" y="26765"/>
                  </a:lnTo>
                  <a:cubicBezTo>
                    <a:pt x="108838" y="20676"/>
                    <a:pt x="100593" y="17632"/>
                    <a:pt x="85371" y="17632"/>
                  </a:cubicBezTo>
                  <a:cubicBezTo>
                    <a:pt x="70149" y="17632"/>
                    <a:pt x="58099" y="23720"/>
                    <a:pt x="49347" y="36024"/>
                  </a:cubicBezTo>
                  <a:cubicBezTo>
                    <a:pt x="40594" y="48329"/>
                    <a:pt x="36155" y="65706"/>
                    <a:pt x="36155" y="88285"/>
                  </a:cubicBezTo>
                  <a:cubicBezTo>
                    <a:pt x="36155" y="113908"/>
                    <a:pt x="41102" y="133442"/>
                    <a:pt x="50996" y="146761"/>
                  </a:cubicBezTo>
                  <a:cubicBezTo>
                    <a:pt x="60890" y="160080"/>
                    <a:pt x="73701" y="166803"/>
                    <a:pt x="89557" y="166803"/>
                  </a:cubicBezTo>
                  <a:cubicBezTo>
                    <a:pt x="98690" y="166803"/>
                    <a:pt x="107315" y="165408"/>
                    <a:pt x="115434" y="162617"/>
                  </a:cubicBezTo>
                  <a:cubicBezTo>
                    <a:pt x="123552" y="159827"/>
                    <a:pt x="130528" y="156402"/>
                    <a:pt x="136490" y="152469"/>
                  </a:cubicBezTo>
                  <a:lnTo>
                    <a:pt x="142705" y="165535"/>
                  </a:lnTo>
                  <a:cubicBezTo>
                    <a:pt x="136870" y="171623"/>
                    <a:pt x="128245" y="177078"/>
                    <a:pt x="116829" y="182025"/>
                  </a:cubicBezTo>
                  <a:cubicBezTo>
                    <a:pt x="105413" y="186845"/>
                    <a:pt x="93870" y="189382"/>
                    <a:pt x="82073" y="189382"/>
                  </a:cubicBezTo>
                  <a:cubicBezTo>
                    <a:pt x="64188" y="189382"/>
                    <a:pt x="49220" y="185323"/>
                    <a:pt x="36916" y="177331"/>
                  </a:cubicBezTo>
                  <a:cubicBezTo>
                    <a:pt x="24612" y="169340"/>
                    <a:pt x="15352" y="158304"/>
                    <a:pt x="9263" y="144224"/>
                  </a:cubicBezTo>
                  <a:cubicBezTo>
                    <a:pt x="3048" y="130144"/>
                    <a:pt x="3" y="114289"/>
                    <a:pt x="3" y="96530"/>
                  </a:cubicBezTo>
                  <a:cubicBezTo>
                    <a:pt x="-123" y="78391"/>
                    <a:pt x="3428" y="62155"/>
                    <a:pt x="10405" y="4756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F32AC3A-B406-8B3D-5224-7F114E1BC909}"/>
                </a:ext>
              </a:extLst>
            </p:cNvPr>
            <p:cNvSpPr/>
            <p:nvPr/>
          </p:nvSpPr>
          <p:spPr>
            <a:xfrm>
              <a:off x="22379497" y="1844139"/>
              <a:ext cx="183166" cy="188367"/>
            </a:xfrm>
            <a:custGeom>
              <a:avLst/>
              <a:gdLst>
                <a:gd name="connsiteX0" fmla="*/ 137755 w 183166"/>
                <a:gd name="connsiteY0" fmla="*/ 184181 h 188367"/>
                <a:gd name="connsiteX1" fmla="*/ 133316 w 183166"/>
                <a:gd name="connsiteY1" fmla="*/ 172384 h 188367"/>
                <a:gd name="connsiteX2" fmla="*/ 133316 w 183166"/>
                <a:gd name="connsiteY2" fmla="*/ 161349 h 188367"/>
                <a:gd name="connsiteX3" fmla="*/ 106424 w 183166"/>
                <a:gd name="connsiteY3" fmla="*/ 180249 h 188367"/>
                <a:gd name="connsiteX4" fmla="*/ 73951 w 183166"/>
                <a:gd name="connsiteY4" fmla="*/ 188367 h 188367"/>
                <a:gd name="connsiteX5" fmla="*/ 30951 w 183166"/>
                <a:gd name="connsiteY5" fmla="*/ 172004 h 188367"/>
                <a:gd name="connsiteX6" fmla="*/ 18266 w 183166"/>
                <a:gd name="connsiteY6" fmla="*/ 118221 h 188367"/>
                <a:gd name="connsiteX7" fmla="*/ 18266 w 183166"/>
                <a:gd name="connsiteY7" fmla="*/ 23720 h 188367"/>
                <a:gd name="connsiteX8" fmla="*/ 0 w 183166"/>
                <a:gd name="connsiteY8" fmla="*/ 18520 h 188367"/>
                <a:gd name="connsiteX9" fmla="*/ 0 w 183166"/>
                <a:gd name="connsiteY9" fmla="*/ 4186 h 188367"/>
                <a:gd name="connsiteX10" fmla="*/ 45665 w 183166"/>
                <a:gd name="connsiteY10" fmla="*/ 0 h 188367"/>
                <a:gd name="connsiteX11" fmla="*/ 46045 w 183166"/>
                <a:gd name="connsiteY11" fmla="*/ 0 h 188367"/>
                <a:gd name="connsiteX12" fmla="*/ 52261 w 183166"/>
                <a:gd name="connsiteY12" fmla="*/ 3932 h 188367"/>
                <a:gd name="connsiteX13" fmla="*/ 52261 w 183166"/>
                <a:gd name="connsiteY13" fmla="*/ 115684 h 188367"/>
                <a:gd name="connsiteX14" fmla="*/ 55051 w 183166"/>
                <a:gd name="connsiteY14" fmla="*/ 145239 h 188367"/>
                <a:gd name="connsiteX15" fmla="*/ 64819 w 183166"/>
                <a:gd name="connsiteY15" fmla="*/ 160841 h 188367"/>
                <a:gd name="connsiteX16" fmla="*/ 85241 w 183166"/>
                <a:gd name="connsiteY16" fmla="*/ 165915 h 188367"/>
                <a:gd name="connsiteX17" fmla="*/ 109722 w 183166"/>
                <a:gd name="connsiteY17" fmla="*/ 160334 h 188367"/>
                <a:gd name="connsiteX18" fmla="*/ 129637 w 183166"/>
                <a:gd name="connsiteY18" fmla="*/ 147269 h 188367"/>
                <a:gd name="connsiteX19" fmla="*/ 129637 w 183166"/>
                <a:gd name="connsiteY19" fmla="*/ 23720 h 188367"/>
                <a:gd name="connsiteX20" fmla="*/ 106170 w 183166"/>
                <a:gd name="connsiteY20" fmla="*/ 18520 h 188367"/>
                <a:gd name="connsiteX21" fmla="*/ 106170 w 183166"/>
                <a:gd name="connsiteY21" fmla="*/ 4186 h 188367"/>
                <a:gd name="connsiteX22" fmla="*/ 155767 w 183166"/>
                <a:gd name="connsiteY22" fmla="*/ 0 h 188367"/>
                <a:gd name="connsiteX23" fmla="*/ 156148 w 183166"/>
                <a:gd name="connsiteY23" fmla="*/ 0 h 188367"/>
                <a:gd name="connsiteX24" fmla="*/ 163632 w 183166"/>
                <a:gd name="connsiteY24" fmla="*/ 3932 h 188367"/>
                <a:gd name="connsiteX25" fmla="*/ 163632 w 183166"/>
                <a:gd name="connsiteY25" fmla="*/ 168198 h 188367"/>
                <a:gd name="connsiteX26" fmla="*/ 183166 w 183166"/>
                <a:gd name="connsiteY26" fmla="*/ 168198 h 188367"/>
                <a:gd name="connsiteX27" fmla="*/ 182786 w 183166"/>
                <a:gd name="connsiteY27" fmla="*/ 182913 h 188367"/>
                <a:gd name="connsiteX28" fmla="*/ 166930 w 183166"/>
                <a:gd name="connsiteY28" fmla="*/ 186464 h 188367"/>
                <a:gd name="connsiteX29" fmla="*/ 151455 w 183166"/>
                <a:gd name="connsiteY29" fmla="*/ 187733 h 188367"/>
                <a:gd name="connsiteX30" fmla="*/ 137755 w 183166"/>
                <a:gd name="connsiteY30" fmla="*/ 184181 h 18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7">
                  <a:moveTo>
                    <a:pt x="137755" y="184181"/>
                  </a:moveTo>
                  <a:cubicBezTo>
                    <a:pt x="134838" y="181771"/>
                    <a:pt x="133316" y="177839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89" y="187733"/>
                    <a:pt x="151455" y="187733"/>
                  </a:cubicBezTo>
                  <a:cubicBezTo>
                    <a:pt x="145239" y="187733"/>
                    <a:pt x="140673" y="186591"/>
                    <a:pt x="137755" y="184181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286D575-A13E-01C6-6FF1-BE432486D3DE}"/>
                </a:ext>
              </a:extLst>
            </p:cNvPr>
            <p:cNvSpPr/>
            <p:nvPr/>
          </p:nvSpPr>
          <p:spPr>
            <a:xfrm>
              <a:off x="22589174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2D4DD1E-5635-AA5F-FE3F-08FB33863EE6}"/>
                </a:ext>
              </a:extLst>
            </p:cNvPr>
            <p:cNvSpPr/>
            <p:nvPr/>
          </p:nvSpPr>
          <p:spPr>
            <a:xfrm>
              <a:off x="2273682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1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1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1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8" y="33995"/>
                    <a:pt x="57461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145" y="43001"/>
                    <a:pt x="23721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1132814-5D34-94C7-AE37-A56A493886FE}"/>
                </a:ext>
              </a:extLst>
            </p:cNvPr>
            <p:cNvSpPr/>
            <p:nvPr/>
          </p:nvSpPr>
          <p:spPr>
            <a:xfrm>
              <a:off x="22843628" y="1762196"/>
              <a:ext cx="88031" cy="266884"/>
            </a:xfrm>
            <a:custGeom>
              <a:avLst/>
              <a:gdLst>
                <a:gd name="connsiteX0" fmla="*/ 26384 w 88031"/>
                <a:gd name="connsiteY0" fmla="*/ 23720 h 266884"/>
                <a:gd name="connsiteX1" fmla="*/ 0 w 88031"/>
                <a:gd name="connsiteY1" fmla="*/ 20169 h 266884"/>
                <a:gd name="connsiteX2" fmla="*/ 0 w 88031"/>
                <a:gd name="connsiteY2" fmla="*/ 6215 h 266884"/>
                <a:gd name="connsiteX3" fmla="*/ 52514 w 88031"/>
                <a:gd name="connsiteY3" fmla="*/ 0 h 266884"/>
                <a:gd name="connsiteX4" fmla="*/ 53149 w 88031"/>
                <a:gd name="connsiteY4" fmla="*/ 0 h 266884"/>
                <a:gd name="connsiteX5" fmla="*/ 60379 w 88031"/>
                <a:gd name="connsiteY5" fmla="*/ 4820 h 266884"/>
                <a:gd name="connsiteX6" fmla="*/ 60379 w 88031"/>
                <a:gd name="connsiteY6" fmla="*/ 248239 h 266884"/>
                <a:gd name="connsiteX7" fmla="*/ 88031 w 88031"/>
                <a:gd name="connsiteY7" fmla="*/ 250902 h 266884"/>
                <a:gd name="connsiteX8" fmla="*/ 88031 w 88031"/>
                <a:gd name="connsiteY8" fmla="*/ 266885 h 266884"/>
                <a:gd name="connsiteX9" fmla="*/ 0 w 88031"/>
                <a:gd name="connsiteY9" fmla="*/ 266885 h 266884"/>
                <a:gd name="connsiteX10" fmla="*/ 0 w 88031"/>
                <a:gd name="connsiteY10" fmla="*/ 250902 h 266884"/>
                <a:gd name="connsiteX11" fmla="*/ 26384 w 88031"/>
                <a:gd name="connsiteY11" fmla="*/ 247985 h 266884"/>
                <a:gd name="connsiteX12" fmla="*/ 26384 w 88031"/>
                <a:gd name="connsiteY12" fmla="*/ 2372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6884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820"/>
                  </a:lnTo>
                  <a:lnTo>
                    <a:pt x="60379" y="248239"/>
                  </a:lnTo>
                  <a:lnTo>
                    <a:pt x="88031" y="250902"/>
                  </a:lnTo>
                  <a:lnTo>
                    <a:pt x="88031" y="266885"/>
                  </a:lnTo>
                  <a:lnTo>
                    <a:pt x="0" y="266885"/>
                  </a:lnTo>
                  <a:lnTo>
                    <a:pt x="0" y="250902"/>
                  </a:lnTo>
                  <a:lnTo>
                    <a:pt x="26384" y="247985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65428FB-B6D7-1C19-CE8A-E348E8E85BC9}"/>
                </a:ext>
              </a:extLst>
            </p:cNvPr>
            <p:cNvSpPr/>
            <p:nvPr/>
          </p:nvSpPr>
          <p:spPr>
            <a:xfrm>
              <a:off x="22954869" y="1843251"/>
              <a:ext cx="168454" cy="189381"/>
            </a:xfrm>
            <a:custGeom>
              <a:avLst/>
              <a:gdLst>
                <a:gd name="connsiteX0" fmla="*/ 12053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2053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2053" y="44016"/>
                  </a:moveTo>
                  <a:cubicBezTo>
                    <a:pt x="20045" y="29682"/>
                    <a:pt x="30700" y="18773"/>
                    <a:pt x="43765" y="11289"/>
                  </a:cubicBezTo>
                  <a:cubicBezTo>
                    <a:pt x="56830" y="3805"/>
                    <a:pt x="71037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2053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294C9BA-4BD8-34CF-42A7-F5DDFFEE73E9}"/>
                </a:ext>
              </a:extLst>
            </p:cNvPr>
            <p:cNvSpPr/>
            <p:nvPr/>
          </p:nvSpPr>
          <p:spPr>
            <a:xfrm>
              <a:off x="23153640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3EDCDAB-7C05-48E5-B42C-B4A69EA4CE86}"/>
                </a:ext>
              </a:extLst>
            </p:cNvPr>
            <p:cNvSpPr/>
            <p:nvPr/>
          </p:nvSpPr>
          <p:spPr>
            <a:xfrm>
              <a:off x="19250196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5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2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5" y="270310"/>
                  </a:cubicBezTo>
                  <a:cubicBezTo>
                    <a:pt x="58222" y="270437"/>
                    <a:pt x="46299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716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9AFBE2E-EFCB-5300-3B07-A62888BF7073}"/>
                </a:ext>
              </a:extLst>
            </p:cNvPr>
            <p:cNvSpPr/>
            <p:nvPr/>
          </p:nvSpPr>
          <p:spPr>
            <a:xfrm>
              <a:off x="19452516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4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4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2A8E86B-4943-D367-4CBB-6E9300436A02}"/>
                </a:ext>
              </a:extLst>
            </p:cNvPr>
            <p:cNvSpPr/>
            <p:nvPr/>
          </p:nvSpPr>
          <p:spPr>
            <a:xfrm>
              <a:off x="19558052" y="2212754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5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6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249EC46C-4DA2-5007-288F-9C8F6A3D56D2}"/>
                </a:ext>
              </a:extLst>
            </p:cNvPr>
            <p:cNvSpPr/>
            <p:nvPr/>
          </p:nvSpPr>
          <p:spPr>
            <a:xfrm>
              <a:off x="19842949" y="2155800"/>
              <a:ext cx="318891" cy="242149"/>
            </a:xfrm>
            <a:custGeom>
              <a:avLst/>
              <a:gdLst>
                <a:gd name="connsiteX0" fmla="*/ 51500 w 318891"/>
                <a:gd name="connsiteY0" fmla="*/ 20169 h 242149"/>
                <a:gd name="connsiteX1" fmla="*/ 15983 w 318891"/>
                <a:gd name="connsiteY1" fmla="*/ 16236 h 242149"/>
                <a:gd name="connsiteX2" fmla="*/ 15983 w 318891"/>
                <a:gd name="connsiteY2" fmla="*/ 0 h 242149"/>
                <a:gd name="connsiteX3" fmla="*/ 102365 w 318891"/>
                <a:gd name="connsiteY3" fmla="*/ 0 h 242149"/>
                <a:gd name="connsiteX4" fmla="*/ 148283 w 318891"/>
                <a:gd name="connsiteY4" fmla="*/ 146635 h 242149"/>
                <a:gd name="connsiteX5" fmla="*/ 159065 w 318891"/>
                <a:gd name="connsiteY5" fmla="*/ 187986 h 242149"/>
                <a:gd name="connsiteX6" fmla="*/ 168833 w 318891"/>
                <a:gd name="connsiteY6" fmla="*/ 146635 h 242149"/>
                <a:gd name="connsiteX7" fmla="*/ 214497 w 318891"/>
                <a:gd name="connsiteY7" fmla="*/ 0 h 242149"/>
                <a:gd name="connsiteX8" fmla="*/ 300245 w 318891"/>
                <a:gd name="connsiteY8" fmla="*/ 0 h 242149"/>
                <a:gd name="connsiteX9" fmla="*/ 300245 w 318891"/>
                <a:gd name="connsiteY9" fmla="*/ 16236 h 242149"/>
                <a:gd name="connsiteX10" fmla="*/ 264348 w 318891"/>
                <a:gd name="connsiteY10" fmla="*/ 20169 h 242149"/>
                <a:gd name="connsiteX11" fmla="*/ 290478 w 318891"/>
                <a:gd name="connsiteY11" fmla="*/ 222616 h 242149"/>
                <a:gd name="connsiteX12" fmla="*/ 318892 w 318891"/>
                <a:gd name="connsiteY12" fmla="*/ 226167 h 242149"/>
                <a:gd name="connsiteX13" fmla="*/ 318892 w 318891"/>
                <a:gd name="connsiteY13" fmla="*/ 242150 h 242149"/>
                <a:gd name="connsiteX14" fmla="*/ 225026 w 318891"/>
                <a:gd name="connsiteY14" fmla="*/ 242150 h 242149"/>
                <a:gd name="connsiteX15" fmla="*/ 225026 w 318891"/>
                <a:gd name="connsiteY15" fmla="*/ 226167 h 242149"/>
                <a:gd name="connsiteX16" fmla="*/ 254708 w 318891"/>
                <a:gd name="connsiteY16" fmla="*/ 222869 h 242149"/>
                <a:gd name="connsiteX17" fmla="*/ 239993 w 318891"/>
                <a:gd name="connsiteY17" fmla="*/ 76488 h 242149"/>
                <a:gd name="connsiteX18" fmla="*/ 233144 w 318891"/>
                <a:gd name="connsiteY18" fmla="*/ 13573 h 242149"/>
                <a:gd name="connsiteX19" fmla="*/ 219444 w 318891"/>
                <a:gd name="connsiteY19" fmla="*/ 60506 h 242149"/>
                <a:gd name="connsiteX20" fmla="*/ 165027 w 318891"/>
                <a:gd name="connsiteY20" fmla="*/ 230987 h 242149"/>
                <a:gd name="connsiteX21" fmla="*/ 143844 w 318891"/>
                <a:gd name="connsiteY21" fmla="*/ 230987 h 242149"/>
                <a:gd name="connsiteX22" fmla="*/ 91076 w 318891"/>
                <a:gd name="connsiteY22" fmla="*/ 74839 h 242149"/>
                <a:gd name="connsiteX23" fmla="*/ 71795 w 318891"/>
                <a:gd name="connsiteY23" fmla="*/ 13192 h 242149"/>
                <a:gd name="connsiteX24" fmla="*/ 65960 w 318891"/>
                <a:gd name="connsiteY24" fmla="*/ 76362 h 242149"/>
                <a:gd name="connsiteX25" fmla="*/ 52895 w 318891"/>
                <a:gd name="connsiteY25" fmla="*/ 222742 h 242149"/>
                <a:gd name="connsiteX26" fmla="*/ 85114 w 318891"/>
                <a:gd name="connsiteY26" fmla="*/ 226040 h 242149"/>
                <a:gd name="connsiteX27" fmla="*/ 85114 w 318891"/>
                <a:gd name="connsiteY27" fmla="*/ 242023 h 242149"/>
                <a:gd name="connsiteX28" fmla="*/ 0 w 318891"/>
                <a:gd name="connsiteY28" fmla="*/ 242023 h 242149"/>
                <a:gd name="connsiteX29" fmla="*/ 0 w 318891"/>
                <a:gd name="connsiteY29" fmla="*/ 226040 h 242149"/>
                <a:gd name="connsiteX30" fmla="*/ 27653 w 318891"/>
                <a:gd name="connsiteY30" fmla="*/ 222742 h 242149"/>
                <a:gd name="connsiteX31" fmla="*/ 51500 w 318891"/>
                <a:gd name="connsiteY31" fmla="*/ 20169 h 24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149">
                  <a:moveTo>
                    <a:pt x="51500" y="20169"/>
                  </a:moveTo>
                  <a:lnTo>
                    <a:pt x="15983" y="16236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236"/>
                  </a:lnTo>
                  <a:lnTo>
                    <a:pt x="264348" y="20169"/>
                  </a:lnTo>
                  <a:lnTo>
                    <a:pt x="290478" y="222616"/>
                  </a:lnTo>
                  <a:lnTo>
                    <a:pt x="318892" y="226167"/>
                  </a:lnTo>
                  <a:lnTo>
                    <a:pt x="318892" y="242150"/>
                  </a:lnTo>
                  <a:lnTo>
                    <a:pt x="225026" y="242150"/>
                  </a:lnTo>
                  <a:lnTo>
                    <a:pt x="225026" y="226167"/>
                  </a:lnTo>
                  <a:lnTo>
                    <a:pt x="254708" y="222869"/>
                  </a:lnTo>
                  <a:lnTo>
                    <a:pt x="239993" y="76488"/>
                  </a:lnTo>
                  <a:lnTo>
                    <a:pt x="233144" y="13573"/>
                  </a:lnTo>
                  <a:lnTo>
                    <a:pt x="219444" y="60506"/>
                  </a:lnTo>
                  <a:lnTo>
                    <a:pt x="165027" y="230987"/>
                  </a:lnTo>
                  <a:lnTo>
                    <a:pt x="143844" y="230987"/>
                  </a:lnTo>
                  <a:lnTo>
                    <a:pt x="91076" y="74839"/>
                  </a:lnTo>
                  <a:lnTo>
                    <a:pt x="71795" y="13192"/>
                  </a:lnTo>
                  <a:lnTo>
                    <a:pt x="65960" y="76362"/>
                  </a:lnTo>
                  <a:lnTo>
                    <a:pt x="52895" y="222742"/>
                  </a:lnTo>
                  <a:lnTo>
                    <a:pt x="85114" y="226040"/>
                  </a:lnTo>
                  <a:lnTo>
                    <a:pt x="85114" y="242023"/>
                  </a:lnTo>
                  <a:lnTo>
                    <a:pt x="0" y="242023"/>
                  </a:lnTo>
                  <a:lnTo>
                    <a:pt x="0" y="226040"/>
                  </a:lnTo>
                  <a:lnTo>
                    <a:pt x="27653" y="222742"/>
                  </a:lnTo>
                  <a:lnTo>
                    <a:pt x="51500" y="2016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67825EC-8A3F-8329-8157-B6DF4FDF2B15}"/>
                </a:ext>
              </a:extLst>
            </p:cNvPr>
            <p:cNvSpPr/>
            <p:nvPr/>
          </p:nvSpPr>
          <p:spPr>
            <a:xfrm>
              <a:off x="20177697" y="2212247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2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898 w 149932"/>
                <a:gd name="connsiteY20" fmla="*/ 18139 h 189381"/>
                <a:gd name="connsiteX21" fmla="*/ 48709 w 149932"/>
                <a:gd name="connsiteY21" fmla="*/ 31838 h 189381"/>
                <a:gd name="connsiteX22" fmla="*/ 35771 w 149932"/>
                <a:gd name="connsiteY22" fmla="*/ 77757 h 189381"/>
                <a:gd name="connsiteX23" fmla="*/ 114035 w 149932"/>
                <a:gd name="connsiteY23" fmla="*/ 7775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2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7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2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5" y="22198"/>
                    <a:pt x="91202" y="18139"/>
                    <a:pt x="78898" y="18139"/>
                  </a:cubicBezTo>
                  <a:cubicBezTo>
                    <a:pt x="66341" y="18139"/>
                    <a:pt x="56193" y="22706"/>
                    <a:pt x="48709" y="31838"/>
                  </a:cubicBezTo>
                  <a:cubicBezTo>
                    <a:pt x="41225" y="40971"/>
                    <a:pt x="36912" y="56320"/>
                    <a:pt x="35771" y="77757"/>
                  </a:cubicBezTo>
                  <a:lnTo>
                    <a:pt x="114035" y="7775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0ABA2C9-D1A9-4BAB-B781-E4CB04F1A39F}"/>
                </a:ext>
              </a:extLst>
            </p:cNvPr>
            <p:cNvSpPr/>
            <p:nvPr/>
          </p:nvSpPr>
          <p:spPr>
            <a:xfrm>
              <a:off x="20354648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4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4" y="270310"/>
                  </a:cubicBezTo>
                  <a:cubicBezTo>
                    <a:pt x="58349" y="270437"/>
                    <a:pt x="46426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843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B3A462F5-A371-CD3E-A08B-E4281FE267BD}"/>
                </a:ext>
              </a:extLst>
            </p:cNvPr>
            <p:cNvSpPr/>
            <p:nvPr/>
          </p:nvSpPr>
          <p:spPr>
            <a:xfrm>
              <a:off x="20557095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6" y="42874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8E956B2-78E7-1A7D-096A-DE956587BD2D}"/>
                </a:ext>
              </a:extLst>
            </p:cNvPr>
            <p:cNvSpPr/>
            <p:nvPr/>
          </p:nvSpPr>
          <p:spPr>
            <a:xfrm>
              <a:off x="2066351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0 w 183166"/>
                <a:gd name="connsiteY20" fmla="*/ 18520 h 188240"/>
                <a:gd name="connsiteX21" fmla="*/ 106170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370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799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F125211-C1A8-FBBC-00E1-A025AE278806}"/>
                </a:ext>
              </a:extLst>
            </p:cNvPr>
            <p:cNvSpPr/>
            <p:nvPr/>
          </p:nvSpPr>
          <p:spPr>
            <a:xfrm>
              <a:off x="20869898" y="2131065"/>
              <a:ext cx="88031" cy="267011"/>
            </a:xfrm>
            <a:custGeom>
              <a:avLst/>
              <a:gdLst>
                <a:gd name="connsiteX0" fmla="*/ 26384 w 88031"/>
                <a:gd name="connsiteY0" fmla="*/ 23720 h 267011"/>
                <a:gd name="connsiteX1" fmla="*/ 0 w 88031"/>
                <a:gd name="connsiteY1" fmla="*/ 20169 h 267011"/>
                <a:gd name="connsiteX2" fmla="*/ 0 w 88031"/>
                <a:gd name="connsiteY2" fmla="*/ 6215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720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6B5142F-AFB8-F798-1493-7E47833C5D38}"/>
                </a:ext>
              </a:extLst>
            </p:cNvPr>
            <p:cNvSpPr/>
            <p:nvPr/>
          </p:nvSpPr>
          <p:spPr>
            <a:xfrm>
              <a:off x="21054333" y="2153010"/>
              <a:ext cx="190269" cy="248367"/>
            </a:xfrm>
            <a:custGeom>
              <a:avLst/>
              <a:gdLst>
                <a:gd name="connsiteX0" fmla="*/ 51373 w 190269"/>
                <a:gd name="connsiteY0" fmla="*/ 232890 h 248367"/>
                <a:gd name="connsiteX1" fmla="*/ 13065 w 190269"/>
                <a:gd name="connsiteY1" fmla="*/ 189382 h 248367"/>
                <a:gd name="connsiteX2" fmla="*/ 0 w 190269"/>
                <a:gd name="connsiteY2" fmla="*/ 123548 h 248367"/>
                <a:gd name="connsiteX3" fmla="*/ 15348 w 190269"/>
                <a:gd name="connsiteY3" fmla="*/ 58984 h 248367"/>
                <a:gd name="connsiteX4" fmla="*/ 57334 w 190269"/>
                <a:gd name="connsiteY4" fmla="*/ 15475 h 248367"/>
                <a:gd name="connsiteX5" fmla="*/ 117333 w 190269"/>
                <a:gd name="connsiteY5" fmla="*/ 0 h 248367"/>
                <a:gd name="connsiteX6" fmla="*/ 177585 w 190269"/>
                <a:gd name="connsiteY6" fmla="*/ 7864 h 248367"/>
                <a:gd name="connsiteX7" fmla="*/ 188367 w 190269"/>
                <a:gd name="connsiteY7" fmla="*/ 9767 h 248367"/>
                <a:gd name="connsiteX8" fmla="*/ 185069 w 190269"/>
                <a:gd name="connsiteY8" fmla="*/ 68370 h 248367"/>
                <a:gd name="connsiteX9" fmla="*/ 163251 w 190269"/>
                <a:gd name="connsiteY9" fmla="*/ 68370 h 248367"/>
                <a:gd name="connsiteX10" fmla="*/ 155133 w 190269"/>
                <a:gd name="connsiteY10" fmla="*/ 27018 h 248367"/>
                <a:gd name="connsiteX11" fmla="*/ 139277 w 190269"/>
                <a:gd name="connsiteY11" fmla="*/ 20295 h 248367"/>
                <a:gd name="connsiteX12" fmla="*/ 111752 w 190269"/>
                <a:gd name="connsiteY12" fmla="*/ 17505 h 248367"/>
                <a:gd name="connsiteX13" fmla="*/ 74586 w 190269"/>
                <a:gd name="connsiteY13" fmla="*/ 29428 h 248367"/>
                <a:gd name="connsiteX14" fmla="*/ 48963 w 190269"/>
                <a:gd name="connsiteY14" fmla="*/ 64438 h 248367"/>
                <a:gd name="connsiteX15" fmla="*/ 39703 w 190269"/>
                <a:gd name="connsiteY15" fmla="*/ 119870 h 248367"/>
                <a:gd name="connsiteX16" fmla="*/ 47821 w 190269"/>
                <a:gd name="connsiteY16" fmla="*/ 175555 h 248367"/>
                <a:gd name="connsiteX17" fmla="*/ 72556 w 190269"/>
                <a:gd name="connsiteY17" fmla="*/ 215512 h 248367"/>
                <a:gd name="connsiteX18" fmla="*/ 113654 w 190269"/>
                <a:gd name="connsiteY18" fmla="*/ 230353 h 248367"/>
                <a:gd name="connsiteX19" fmla="*/ 140165 w 190269"/>
                <a:gd name="connsiteY19" fmla="*/ 227436 h 248367"/>
                <a:gd name="connsiteX20" fmla="*/ 156021 w 190269"/>
                <a:gd name="connsiteY20" fmla="*/ 218937 h 248367"/>
                <a:gd name="connsiteX21" fmla="*/ 169720 w 190269"/>
                <a:gd name="connsiteY21" fmla="*/ 186972 h 248367"/>
                <a:gd name="connsiteX22" fmla="*/ 190270 w 190269"/>
                <a:gd name="connsiteY22" fmla="*/ 189635 h 248367"/>
                <a:gd name="connsiteX23" fmla="*/ 182405 w 190269"/>
                <a:gd name="connsiteY23" fmla="*/ 235934 h 248367"/>
                <a:gd name="connsiteX24" fmla="*/ 162236 w 190269"/>
                <a:gd name="connsiteY24" fmla="*/ 240501 h 248367"/>
                <a:gd name="connsiteX25" fmla="*/ 139531 w 190269"/>
                <a:gd name="connsiteY25" fmla="*/ 246209 h 248367"/>
                <a:gd name="connsiteX26" fmla="*/ 112259 w 190269"/>
                <a:gd name="connsiteY26" fmla="*/ 248365 h 248367"/>
                <a:gd name="connsiteX27" fmla="*/ 51373 w 190269"/>
                <a:gd name="connsiteY27" fmla="*/ 232890 h 2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269" h="248367">
                  <a:moveTo>
                    <a:pt x="51373" y="232890"/>
                  </a:moveTo>
                  <a:cubicBezTo>
                    <a:pt x="34502" y="222615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4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4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8" y="17505"/>
                    <a:pt x="85494" y="21437"/>
                    <a:pt x="74586" y="29428"/>
                  </a:cubicBezTo>
                  <a:cubicBezTo>
                    <a:pt x="63677" y="37420"/>
                    <a:pt x="55178" y="49090"/>
                    <a:pt x="48963" y="64438"/>
                  </a:cubicBezTo>
                  <a:cubicBezTo>
                    <a:pt x="42747" y="79913"/>
                    <a:pt x="39703" y="98306"/>
                    <a:pt x="39703" y="119870"/>
                  </a:cubicBezTo>
                  <a:cubicBezTo>
                    <a:pt x="39703" y="140292"/>
                    <a:pt x="42367" y="158812"/>
                    <a:pt x="47821" y="175555"/>
                  </a:cubicBezTo>
                  <a:cubicBezTo>
                    <a:pt x="53275" y="192299"/>
                    <a:pt x="61520" y="205618"/>
                    <a:pt x="72556" y="215512"/>
                  </a:cubicBezTo>
                  <a:cubicBezTo>
                    <a:pt x="83592" y="225406"/>
                    <a:pt x="97291" y="230353"/>
                    <a:pt x="113654" y="230353"/>
                  </a:cubicBezTo>
                  <a:cubicBezTo>
                    <a:pt x="125197" y="230353"/>
                    <a:pt x="134077" y="229338"/>
                    <a:pt x="140165" y="227436"/>
                  </a:cubicBezTo>
                  <a:cubicBezTo>
                    <a:pt x="146254" y="225533"/>
                    <a:pt x="151581" y="222615"/>
                    <a:pt x="156021" y="218937"/>
                  </a:cubicBezTo>
                  <a:lnTo>
                    <a:pt x="169720" y="186972"/>
                  </a:lnTo>
                  <a:lnTo>
                    <a:pt x="190270" y="189635"/>
                  </a:lnTo>
                  <a:lnTo>
                    <a:pt x="182405" y="235934"/>
                  </a:lnTo>
                  <a:cubicBezTo>
                    <a:pt x="177839" y="236188"/>
                    <a:pt x="171116" y="237710"/>
                    <a:pt x="162236" y="240501"/>
                  </a:cubicBezTo>
                  <a:cubicBezTo>
                    <a:pt x="154372" y="242911"/>
                    <a:pt x="146888" y="244814"/>
                    <a:pt x="139531" y="246209"/>
                  </a:cubicBezTo>
                  <a:cubicBezTo>
                    <a:pt x="132174" y="247604"/>
                    <a:pt x="123168" y="248365"/>
                    <a:pt x="112259" y="248365"/>
                  </a:cubicBezTo>
                  <a:cubicBezTo>
                    <a:pt x="88539" y="248492"/>
                    <a:pt x="68243" y="243292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FA638F3-9362-06D1-6606-B7CE9DAF5419}"/>
                </a:ext>
              </a:extLst>
            </p:cNvPr>
            <p:cNvSpPr/>
            <p:nvPr/>
          </p:nvSpPr>
          <p:spPr>
            <a:xfrm>
              <a:off x="21271237" y="2212120"/>
              <a:ext cx="168454" cy="189254"/>
            </a:xfrm>
            <a:custGeom>
              <a:avLst/>
              <a:gdLst>
                <a:gd name="connsiteX0" fmla="*/ 11926 w 168454"/>
                <a:gd name="connsiteY0" fmla="*/ 44016 h 189254"/>
                <a:gd name="connsiteX1" fmla="*/ 43765 w 168454"/>
                <a:gd name="connsiteY1" fmla="*/ 11289 h 189254"/>
                <a:gd name="connsiteX2" fmla="*/ 86005 w 168454"/>
                <a:gd name="connsiteY2" fmla="*/ 0 h 189254"/>
                <a:gd name="connsiteX3" fmla="*/ 147779 w 168454"/>
                <a:gd name="connsiteY3" fmla="*/ 26004 h 189254"/>
                <a:gd name="connsiteX4" fmla="*/ 168455 w 168454"/>
                <a:gd name="connsiteY4" fmla="*/ 94501 h 189254"/>
                <a:gd name="connsiteX5" fmla="*/ 156405 w 168454"/>
                <a:gd name="connsiteY5" fmla="*/ 145620 h 189254"/>
                <a:gd name="connsiteX6" fmla="*/ 124693 w 168454"/>
                <a:gd name="connsiteY6" fmla="*/ 178219 h 189254"/>
                <a:gd name="connsiteX7" fmla="*/ 82453 w 168454"/>
                <a:gd name="connsiteY7" fmla="*/ 189255 h 189254"/>
                <a:gd name="connsiteX8" fmla="*/ 20679 w 168454"/>
                <a:gd name="connsiteY8" fmla="*/ 163125 h 189254"/>
                <a:gd name="connsiteX9" fmla="*/ 3 w 168454"/>
                <a:gd name="connsiteY9" fmla="*/ 94627 h 189254"/>
                <a:gd name="connsiteX10" fmla="*/ 11926 w 168454"/>
                <a:gd name="connsiteY10" fmla="*/ 44016 h 189254"/>
                <a:gd name="connsiteX11" fmla="*/ 118858 w 168454"/>
                <a:gd name="connsiteY11" fmla="*/ 152216 h 189254"/>
                <a:gd name="connsiteX12" fmla="*/ 130908 w 168454"/>
                <a:gd name="connsiteY12" fmla="*/ 97164 h 189254"/>
                <a:gd name="connsiteX13" fmla="*/ 119873 w 168454"/>
                <a:gd name="connsiteY13" fmla="*/ 39830 h 189254"/>
                <a:gd name="connsiteX14" fmla="*/ 84356 w 168454"/>
                <a:gd name="connsiteY14" fmla="*/ 18646 h 189254"/>
                <a:gd name="connsiteX15" fmla="*/ 49600 w 168454"/>
                <a:gd name="connsiteY15" fmla="*/ 37166 h 189254"/>
                <a:gd name="connsiteX16" fmla="*/ 37423 w 168454"/>
                <a:gd name="connsiteY16" fmla="*/ 92217 h 189254"/>
                <a:gd name="connsiteX17" fmla="*/ 48839 w 168454"/>
                <a:gd name="connsiteY17" fmla="*/ 149552 h 189254"/>
                <a:gd name="connsiteX18" fmla="*/ 84356 w 168454"/>
                <a:gd name="connsiteY18" fmla="*/ 170735 h 189254"/>
                <a:gd name="connsiteX19" fmla="*/ 118858 w 168454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254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626"/>
                    <a:pt x="147779" y="26004"/>
                  </a:cubicBezTo>
                  <a:cubicBezTo>
                    <a:pt x="161605" y="43382"/>
                    <a:pt x="168455" y="66214"/>
                    <a:pt x="168455" y="94501"/>
                  </a:cubicBezTo>
                  <a:cubicBezTo>
                    <a:pt x="168455" y="114289"/>
                    <a:pt x="164396" y="131286"/>
                    <a:pt x="156405" y="145620"/>
                  </a:cubicBezTo>
                  <a:cubicBezTo>
                    <a:pt x="148413" y="159953"/>
                    <a:pt x="137758" y="170862"/>
                    <a:pt x="124693" y="178219"/>
                  </a:cubicBezTo>
                  <a:cubicBezTo>
                    <a:pt x="111501" y="185576"/>
                    <a:pt x="97421" y="189255"/>
                    <a:pt x="82453" y="189255"/>
                  </a:cubicBezTo>
                  <a:cubicBezTo>
                    <a:pt x="55054" y="189255"/>
                    <a:pt x="34505" y="180629"/>
                    <a:pt x="20679" y="163125"/>
                  </a:cubicBezTo>
                  <a:cubicBezTo>
                    <a:pt x="6853" y="145747"/>
                    <a:pt x="3" y="122914"/>
                    <a:pt x="3" y="94627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355" y="49470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58EF9D9-5EF9-B4C9-8939-A8E2105E66E0}"/>
                </a:ext>
              </a:extLst>
            </p:cNvPr>
            <p:cNvSpPr/>
            <p:nvPr/>
          </p:nvSpPr>
          <p:spPr>
            <a:xfrm>
              <a:off x="21465442" y="2212754"/>
              <a:ext cx="305065" cy="185195"/>
            </a:xfrm>
            <a:custGeom>
              <a:avLst/>
              <a:gdLst>
                <a:gd name="connsiteX0" fmla="*/ 3552 w 305065"/>
                <a:gd name="connsiteY0" fmla="*/ 169086 h 185195"/>
                <a:gd name="connsiteX1" fmla="*/ 23466 w 305065"/>
                <a:gd name="connsiteY1" fmla="*/ 166169 h 185195"/>
                <a:gd name="connsiteX2" fmla="*/ 23466 w 305065"/>
                <a:gd name="connsiteY2" fmla="*/ 29302 h 185195"/>
                <a:gd name="connsiteX3" fmla="*/ 0 w 305065"/>
                <a:gd name="connsiteY3" fmla="*/ 23467 h 185195"/>
                <a:gd name="connsiteX4" fmla="*/ 0 w 305065"/>
                <a:gd name="connsiteY4" fmla="*/ 5835 h 185195"/>
                <a:gd name="connsiteX5" fmla="*/ 46553 w 305065"/>
                <a:gd name="connsiteY5" fmla="*/ 0 h 185195"/>
                <a:gd name="connsiteX6" fmla="*/ 52387 w 305065"/>
                <a:gd name="connsiteY6" fmla="*/ 4186 h 185195"/>
                <a:gd name="connsiteX7" fmla="*/ 54290 w 305065"/>
                <a:gd name="connsiteY7" fmla="*/ 17251 h 185195"/>
                <a:gd name="connsiteX8" fmla="*/ 53910 w 305065"/>
                <a:gd name="connsiteY8" fmla="*/ 27653 h 185195"/>
                <a:gd name="connsiteX9" fmla="*/ 84987 w 305065"/>
                <a:gd name="connsiteY9" fmla="*/ 8626 h 185195"/>
                <a:gd name="connsiteX10" fmla="*/ 120377 w 305065"/>
                <a:gd name="connsiteY10" fmla="*/ 0 h 185195"/>
                <a:gd name="connsiteX11" fmla="*/ 148791 w 305065"/>
                <a:gd name="connsiteY11" fmla="*/ 5835 h 185195"/>
                <a:gd name="connsiteX12" fmla="*/ 165027 w 305065"/>
                <a:gd name="connsiteY12" fmla="*/ 24101 h 185195"/>
                <a:gd name="connsiteX13" fmla="*/ 194202 w 305065"/>
                <a:gd name="connsiteY13" fmla="*/ 7611 h 185195"/>
                <a:gd name="connsiteX14" fmla="*/ 229211 w 305065"/>
                <a:gd name="connsiteY14" fmla="*/ 0 h 185195"/>
                <a:gd name="connsiteX15" fmla="*/ 260796 w 305065"/>
                <a:gd name="connsiteY15" fmla="*/ 7611 h 185195"/>
                <a:gd name="connsiteX16" fmla="*/ 276906 w 305065"/>
                <a:gd name="connsiteY16" fmla="*/ 31458 h 185195"/>
                <a:gd name="connsiteX17" fmla="*/ 281599 w 305065"/>
                <a:gd name="connsiteY17" fmla="*/ 74586 h 185195"/>
                <a:gd name="connsiteX18" fmla="*/ 281599 w 305065"/>
                <a:gd name="connsiteY18" fmla="*/ 166169 h 185195"/>
                <a:gd name="connsiteX19" fmla="*/ 305065 w 305065"/>
                <a:gd name="connsiteY19" fmla="*/ 169086 h 185195"/>
                <a:gd name="connsiteX20" fmla="*/ 305065 w 305065"/>
                <a:gd name="connsiteY20" fmla="*/ 185069 h 185195"/>
                <a:gd name="connsiteX21" fmla="*/ 227436 w 305065"/>
                <a:gd name="connsiteY21" fmla="*/ 185069 h 185195"/>
                <a:gd name="connsiteX22" fmla="*/ 227436 w 305065"/>
                <a:gd name="connsiteY22" fmla="*/ 169086 h 185195"/>
                <a:gd name="connsiteX23" fmla="*/ 247604 w 305065"/>
                <a:gd name="connsiteY23" fmla="*/ 166169 h 185195"/>
                <a:gd name="connsiteX24" fmla="*/ 247604 w 305065"/>
                <a:gd name="connsiteY24" fmla="*/ 75600 h 185195"/>
                <a:gd name="connsiteX25" fmla="*/ 244813 w 305065"/>
                <a:gd name="connsiteY25" fmla="*/ 45411 h 185195"/>
                <a:gd name="connsiteX26" fmla="*/ 234412 w 305065"/>
                <a:gd name="connsiteY26" fmla="*/ 28667 h 185195"/>
                <a:gd name="connsiteX27" fmla="*/ 212468 w 305065"/>
                <a:gd name="connsiteY27" fmla="*/ 23086 h 185195"/>
                <a:gd name="connsiteX28" fmla="*/ 189635 w 305065"/>
                <a:gd name="connsiteY28" fmla="*/ 27779 h 185195"/>
                <a:gd name="connsiteX29" fmla="*/ 169086 w 305065"/>
                <a:gd name="connsiteY29" fmla="*/ 39069 h 185195"/>
                <a:gd name="connsiteX30" fmla="*/ 172004 w 305065"/>
                <a:gd name="connsiteY30" fmla="*/ 75220 h 185195"/>
                <a:gd name="connsiteX31" fmla="*/ 172004 w 305065"/>
                <a:gd name="connsiteY31" fmla="*/ 166169 h 185195"/>
                <a:gd name="connsiteX32" fmla="*/ 195090 w 305065"/>
                <a:gd name="connsiteY32" fmla="*/ 169086 h 185195"/>
                <a:gd name="connsiteX33" fmla="*/ 195090 w 305065"/>
                <a:gd name="connsiteY33" fmla="*/ 185069 h 185195"/>
                <a:gd name="connsiteX34" fmla="*/ 116191 w 305065"/>
                <a:gd name="connsiteY34" fmla="*/ 185069 h 185195"/>
                <a:gd name="connsiteX35" fmla="*/ 116191 w 305065"/>
                <a:gd name="connsiteY35" fmla="*/ 169086 h 185195"/>
                <a:gd name="connsiteX36" fmla="*/ 137755 w 305065"/>
                <a:gd name="connsiteY36" fmla="*/ 166169 h 185195"/>
                <a:gd name="connsiteX37" fmla="*/ 137755 w 305065"/>
                <a:gd name="connsiteY37" fmla="*/ 74966 h 185195"/>
                <a:gd name="connsiteX38" fmla="*/ 135345 w 305065"/>
                <a:gd name="connsiteY38" fmla="*/ 44650 h 185195"/>
                <a:gd name="connsiteX39" fmla="*/ 126085 w 305065"/>
                <a:gd name="connsiteY39" fmla="*/ 28540 h 185195"/>
                <a:gd name="connsiteX40" fmla="*/ 105282 w 305065"/>
                <a:gd name="connsiteY40" fmla="*/ 23213 h 185195"/>
                <a:gd name="connsiteX41" fmla="*/ 80294 w 305065"/>
                <a:gd name="connsiteY41" fmla="*/ 29048 h 185195"/>
                <a:gd name="connsiteX42" fmla="*/ 57334 w 305065"/>
                <a:gd name="connsiteY42" fmla="*/ 42747 h 185195"/>
                <a:gd name="connsiteX43" fmla="*/ 57334 w 305065"/>
                <a:gd name="connsiteY43" fmla="*/ 166296 h 185195"/>
                <a:gd name="connsiteX44" fmla="*/ 79152 w 305065"/>
                <a:gd name="connsiteY44" fmla="*/ 169213 h 185195"/>
                <a:gd name="connsiteX45" fmla="*/ 79152 w 305065"/>
                <a:gd name="connsiteY45" fmla="*/ 185196 h 185195"/>
                <a:gd name="connsiteX46" fmla="*/ 3171 w 305065"/>
                <a:gd name="connsiteY46" fmla="*/ 185196 h 185195"/>
                <a:gd name="connsiteX47" fmla="*/ 3171 w 305065"/>
                <a:gd name="connsiteY47" fmla="*/ 169086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5065" h="185195">
                  <a:moveTo>
                    <a:pt x="3552" y="169086"/>
                  </a:moveTo>
                  <a:lnTo>
                    <a:pt x="23466" y="166169"/>
                  </a:lnTo>
                  <a:lnTo>
                    <a:pt x="23466" y="29302"/>
                  </a:ln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52387" y="4186"/>
                  </a:lnTo>
                  <a:lnTo>
                    <a:pt x="54290" y="17251"/>
                  </a:lnTo>
                  <a:lnTo>
                    <a:pt x="53910" y="27653"/>
                  </a:lnTo>
                  <a:cubicBezTo>
                    <a:pt x="61520" y="20676"/>
                    <a:pt x="71922" y="14334"/>
                    <a:pt x="84987" y="8626"/>
                  </a:cubicBezTo>
                  <a:cubicBezTo>
                    <a:pt x="98179" y="2917"/>
                    <a:pt x="109976" y="0"/>
                    <a:pt x="120377" y="0"/>
                  </a:cubicBezTo>
                  <a:cubicBezTo>
                    <a:pt x="132174" y="0"/>
                    <a:pt x="141560" y="1903"/>
                    <a:pt x="148791" y="5835"/>
                  </a:cubicBezTo>
                  <a:cubicBezTo>
                    <a:pt x="155894" y="9767"/>
                    <a:pt x="161348" y="15856"/>
                    <a:pt x="165027" y="24101"/>
                  </a:cubicBezTo>
                  <a:cubicBezTo>
                    <a:pt x="172004" y="18266"/>
                    <a:pt x="181644" y="12812"/>
                    <a:pt x="194202" y="7611"/>
                  </a:cubicBezTo>
                  <a:cubicBezTo>
                    <a:pt x="206633" y="2537"/>
                    <a:pt x="218429" y="0"/>
                    <a:pt x="229211" y="0"/>
                  </a:cubicBezTo>
                  <a:cubicBezTo>
                    <a:pt x="242657" y="0"/>
                    <a:pt x="253185" y="2537"/>
                    <a:pt x="260796" y="7611"/>
                  </a:cubicBezTo>
                  <a:cubicBezTo>
                    <a:pt x="268407" y="12685"/>
                    <a:pt x="273734" y="20676"/>
                    <a:pt x="276906" y="31458"/>
                  </a:cubicBezTo>
                  <a:cubicBezTo>
                    <a:pt x="280077" y="42240"/>
                    <a:pt x="281599" y="56574"/>
                    <a:pt x="281599" y="74586"/>
                  </a:cubicBezTo>
                  <a:lnTo>
                    <a:pt x="281599" y="166169"/>
                  </a:lnTo>
                  <a:lnTo>
                    <a:pt x="305065" y="169086"/>
                  </a:lnTo>
                  <a:lnTo>
                    <a:pt x="305065" y="185069"/>
                  </a:lnTo>
                  <a:lnTo>
                    <a:pt x="227436" y="185069"/>
                  </a:lnTo>
                  <a:lnTo>
                    <a:pt x="227436" y="169086"/>
                  </a:lnTo>
                  <a:lnTo>
                    <a:pt x="247604" y="166169"/>
                  </a:lnTo>
                  <a:lnTo>
                    <a:pt x="247604" y="75600"/>
                  </a:lnTo>
                  <a:cubicBezTo>
                    <a:pt x="247604" y="63043"/>
                    <a:pt x="246716" y="52895"/>
                    <a:pt x="244813" y="45411"/>
                  </a:cubicBezTo>
                  <a:cubicBezTo>
                    <a:pt x="242911" y="37927"/>
                    <a:pt x="239486" y="32346"/>
                    <a:pt x="234412" y="28667"/>
                  </a:cubicBezTo>
                  <a:cubicBezTo>
                    <a:pt x="229338" y="24989"/>
                    <a:pt x="221981" y="23086"/>
                    <a:pt x="212468" y="23086"/>
                  </a:cubicBezTo>
                  <a:cubicBezTo>
                    <a:pt x="205364" y="23086"/>
                    <a:pt x="197627" y="24608"/>
                    <a:pt x="189635" y="27779"/>
                  </a:cubicBezTo>
                  <a:cubicBezTo>
                    <a:pt x="181644" y="30951"/>
                    <a:pt x="174794" y="34629"/>
                    <a:pt x="169086" y="39069"/>
                  </a:cubicBezTo>
                  <a:cubicBezTo>
                    <a:pt x="170989" y="47567"/>
                    <a:pt x="172004" y="59618"/>
                    <a:pt x="172004" y="75220"/>
                  </a:cubicBezTo>
                  <a:lnTo>
                    <a:pt x="172004" y="166169"/>
                  </a:lnTo>
                  <a:lnTo>
                    <a:pt x="195090" y="169086"/>
                  </a:lnTo>
                  <a:lnTo>
                    <a:pt x="195090" y="185069"/>
                  </a:lnTo>
                  <a:lnTo>
                    <a:pt x="116191" y="185069"/>
                  </a:lnTo>
                  <a:lnTo>
                    <a:pt x="116191" y="169086"/>
                  </a:lnTo>
                  <a:lnTo>
                    <a:pt x="137755" y="166169"/>
                  </a:lnTo>
                  <a:lnTo>
                    <a:pt x="137755" y="74966"/>
                  </a:lnTo>
                  <a:cubicBezTo>
                    <a:pt x="137755" y="61901"/>
                    <a:pt x="136994" y="51880"/>
                    <a:pt x="135345" y="44650"/>
                  </a:cubicBezTo>
                  <a:cubicBezTo>
                    <a:pt x="133696" y="37420"/>
                    <a:pt x="130652" y="32092"/>
                    <a:pt x="126085" y="28540"/>
                  </a:cubicBezTo>
                  <a:cubicBezTo>
                    <a:pt x="121519" y="24989"/>
                    <a:pt x="114542" y="23213"/>
                    <a:pt x="105282" y="23213"/>
                  </a:cubicBezTo>
                  <a:cubicBezTo>
                    <a:pt x="97418" y="23213"/>
                    <a:pt x="89173" y="25116"/>
                    <a:pt x="80294" y="29048"/>
                  </a:cubicBezTo>
                  <a:cubicBezTo>
                    <a:pt x="71541" y="32980"/>
                    <a:pt x="63804" y="37547"/>
                    <a:pt x="57334" y="42747"/>
                  </a:cubicBezTo>
                  <a:lnTo>
                    <a:pt x="57334" y="166296"/>
                  </a:lnTo>
                  <a:lnTo>
                    <a:pt x="79152" y="169213"/>
                  </a:lnTo>
                  <a:lnTo>
                    <a:pt x="79152" y="185196"/>
                  </a:lnTo>
                  <a:lnTo>
                    <a:pt x="3171" y="185196"/>
                  </a:lnTo>
                  <a:lnTo>
                    <a:pt x="3171" y="169086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6495C1A-F803-43F4-EEA8-1F929A467DFA}"/>
                </a:ext>
              </a:extLst>
            </p:cNvPr>
            <p:cNvSpPr/>
            <p:nvPr/>
          </p:nvSpPr>
          <p:spPr>
            <a:xfrm>
              <a:off x="2179054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1 w 183166"/>
                <a:gd name="connsiteY20" fmla="*/ 18520 h 188240"/>
                <a:gd name="connsiteX21" fmla="*/ 106171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222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1" y="18520"/>
                  </a:lnTo>
                  <a:lnTo>
                    <a:pt x="106171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673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B7169C9-2FAA-FCBA-C42A-1C4C56555B49}"/>
                </a:ext>
              </a:extLst>
            </p:cNvPr>
            <p:cNvSpPr/>
            <p:nvPr/>
          </p:nvSpPr>
          <p:spPr>
            <a:xfrm>
              <a:off x="21995660" y="2212754"/>
              <a:ext cx="196738" cy="185195"/>
            </a:xfrm>
            <a:custGeom>
              <a:avLst/>
              <a:gdLst>
                <a:gd name="connsiteX0" fmla="*/ 23467 w 196738"/>
                <a:gd name="connsiteY0" fmla="*/ 29302 h 185195"/>
                <a:gd name="connsiteX1" fmla="*/ 0 w 196738"/>
                <a:gd name="connsiteY1" fmla="*/ 23467 h 185195"/>
                <a:gd name="connsiteX2" fmla="*/ 0 w 196738"/>
                <a:gd name="connsiteY2" fmla="*/ 5835 h 185195"/>
                <a:gd name="connsiteX3" fmla="*/ 46553 w 196738"/>
                <a:gd name="connsiteY3" fmla="*/ 0 h 185195"/>
                <a:gd name="connsiteX4" fmla="*/ 47567 w 196738"/>
                <a:gd name="connsiteY4" fmla="*/ 0 h 185195"/>
                <a:gd name="connsiteX5" fmla="*/ 54417 w 196738"/>
                <a:gd name="connsiteY5" fmla="*/ 5835 h 185195"/>
                <a:gd name="connsiteX6" fmla="*/ 54417 w 196738"/>
                <a:gd name="connsiteY6" fmla="*/ 19534 h 185195"/>
                <a:gd name="connsiteX7" fmla="*/ 54037 w 196738"/>
                <a:gd name="connsiteY7" fmla="*/ 27399 h 185195"/>
                <a:gd name="connsiteX8" fmla="*/ 84987 w 196738"/>
                <a:gd name="connsiteY8" fmla="*/ 8499 h 185195"/>
                <a:gd name="connsiteX9" fmla="*/ 121773 w 196738"/>
                <a:gd name="connsiteY9" fmla="*/ 0 h 185195"/>
                <a:gd name="connsiteX10" fmla="*/ 153484 w 196738"/>
                <a:gd name="connsiteY10" fmla="*/ 7865 h 185195"/>
                <a:gd name="connsiteX11" fmla="*/ 169340 w 196738"/>
                <a:gd name="connsiteY11" fmla="*/ 31838 h 185195"/>
                <a:gd name="connsiteX12" fmla="*/ 173907 w 196738"/>
                <a:gd name="connsiteY12" fmla="*/ 75347 h 185195"/>
                <a:gd name="connsiteX13" fmla="*/ 173907 w 196738"/>
                <a:gd name="connsiteY13" fmla="*/ 166549 h 185195"/>
                <a:gd name="connsiteX14" fmla="*/ 196739 w 196738"/>
                <a:gd name="connsiteY14" fmla="*/ 168833 h 185195"/>
                <a:gd name="connsiteX15" fmla="*/ 196739 w 196738"/>
                <a:gd name="connsiteY15" fmla="*/ 185196 h 185195"/>
                <a:gd name="connsiteX16" fmla="*/ 119489 w 196738"/>
                <a:gd name="connsiteY16" fmla="*/ 185196 h 185195"/>
                <a:gd name="connsiteX17" fmla="*/ 119489 w 196738"/>
                <a:gd name="connsiteY17" fmla="*/ 169213 h 185195"/>
                <a:gd name="connsiteX18" fmla="*/ 139658 w 196738"/>
                <a:gd name="connsiteY18" fmla="*/ 166549 h 185195"/>
                <a:gd name="connsiteX19" fmla="*/ 139658 w 196738"/>
                <a:gd name="connsiteY19" fmla="*/ 74966 h 185195"/>
                <a:gd name="connsiteX20" fmla="*/ 136994 w 196738"/>
                <a:gd name="connsiteY20" fmla="*/ 44777 h 185195"/>
                <a:gd name="connsiteX21" fmla="*/ 127227 w 196738"/>
                <a:gd name="connsiteY21" fmla="*/ 28414 h 185195"/>
                <a:gd name="connsiteX22" fmla="*/ 106424 w 196738"/>
                <a:gd name="connsiteY22" fmla="*/ 23086 h 185195"/>
                <a:gd name="connsiteX23" fmla="*/ 81309 w 196738"/>
                <a:gd name="connsiteY23" fmla="*/ 28921 h 185195"/>
                <a:gd name="connsiteX24" fmla="*/ 57461 w 196738"/>
                <a:gd name="connsiteY24" fmla="*/ 42620 h 185195"/>
                <a:gd name="connsiteX25" fmla="*/ 57461 w 196738"/>
                <a:gd name="connsiteY25" fmla="*/ 166169 h 185195"/>
                <a:gd name="connsiteX26" fmla="*/ 79660 w 196738"/>
                <a:gd name="connsiteY26" fmla="*/ 169086 h 185195"/>
                <a:gd name="connsiteX27" fmla="*/ 79660 w 196738"/>
                <a:gd name="connsiteY27" fmla="*/ 185069 h 185195"/>
                <a:gd name="connsiteX28" fmla="*/ 2791 w 196738"/>
                <a:gd name="connsiteY28" fmla="*/ 185069 h 185195"/>
                <a:gd name="connsiteX29" fmla="*/ 2791 w 196738"/>
                <a:gd name="connsiteY29" fmla="*/ 169086 h 185195"/>
                <a:gd name="connsiteX30" fmla="*/ 23340 w 196738"/>
                <a:gd name="connsiteY30" fmla="*/ 166169 h 185195"/>
                <a:gd name="connsiteX31" fmla="*/ 23340 w 196738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738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484" y="7865"/>
                  </a:cubicBezTo>
                  <a:cubicBezTo>
                    <a:pt x="160968" y="13065"/>
                    <a:pt x="166296" y="21056"/>
                    <a:pt x="169340" y="31838"/>
                  </a:cubicBezTo>
                  <a:cubicBezTo>
                    <a:pt x="172384" y="42620"/>
                    <a:pt x="173907" y="57081"/>
                    <a:pt x="173907" y="75347"/>
                  </a:cubicBezTo>
                  <a:lnTo>
                    <a:pt x="173907" y="166549"/>
                  </a:lnTo>
                  <a:lnTo>
                    <a:pt x="196739" y="168833"/>
                  </a:lnTo>
                  <a:lnTo>
                    <a:pt x="196739" y="185196"/>
                  </a:lnTo>
                  <a:lnTo>
                    <a:pt x="119489" y="185196"/>
                  </a:lnTo>
                  <a:lnTo>
                    <a:pt x="119489" y="169213"/>
                  </a:lnTo>
                  <a:lnTo>
                    <a:pt x="139658" y="166549"/>
                  </a:lnTo>
                  <a:lnTo>
                    <a:pt x="139658" y="74966"/>
                  </a:lnTo>
                  <a:cubicBezTo>
                    <a:pt x="139658" y="62155"/>
                    <a:pt x="138770" y="52134"/>
                    <a:pt x="136994" y="44777"/>
                  </a:cubicBezTo>
                  <a:cubicBezTo>
                    <a:pt x="135218" y="37547"/>
                    <a:pt x="132047" y="32092"/>
                    <a:pt x="127227" y="28414"/>
                  </a:cubicBezTo>
                  <a:cubicBezTo>
                    <a:pt x="122407" y="24862"/>
                    <a:pt x="115557" y="23086"/>
                    <a:pt x="106424" y="23086"/>
                  </a:cubicBezTo>
                  <a:cubicBezTo>
                    <a:pt x="98560" y="23086"/>
                    <a:pt x="90188" y="24989"/>
                    <a:pt x="81309" y="28921"/>
                  </a:cubicBezTo>
                  <a:cubicBezTo>
                    <a:pt x="72429" y="32853"/>
                    <a:pt x="64438" y="37420"/>
                    <a:pt x="57461" y="42620"/>
                  </a:cubicBezTo>
                  <a:lnTo>
                    <a:pt x="57461" y="166169"/>
                  </a:lnTo>
                  <a:lnTo>
                    <a:pt x="79660" y="169086"/>
                  </a:lnTo>
                  <a:lnTo>
                    <a:pt x="79660" y="185069"/>
                  </a:lnTo>
                  <a:lnTo>
                    <a:pt x="2791" y="185069"/>
                  </a:lnTo>
                  <a:lnTo>
                    <a:pt x="2791" y="169086"/>
                  </a:lnTo>
                  <a:lnTo>
                    <a:pt x="23340" y="166169"/>
                  </a:lnTo>
                  <a:lnTo>
                    <a:pt x="23340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00C0A81-A818-50A6-55B0-B3ADF3B44188}"/>
                </a:ext>
              </a:extLst>
            </p:cNvPr>
            <p:cNvSpPr/>
            <p:nvPr/>
          </p:nvSpPr>
          <p:spPr>
            <a:xfrm>
              <a:off x="22214977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3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3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0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47B78F4-34A4-71CF-EA6F-69ED118142ED}"/>
                </a:ext>
              </a:extLst>
            </p:cNvPr>
            <p:cNvSpPr/>
            <p:nvPr/>
          </p:nvSpPr>
          <p:spPr>
            <a:xfrm>
              <a:off x="22319879" y="2170007"/>
              <a:ext cx="117332" cy="231367"/>
            </a:xfrm>
            <a:custGeom>
              <a:avLst/>
              <a:gdLst>
                <a:gd name="connsiteX0" fmla="*/ 32600 w 117332"/>
                <a:gd name="connsiteY0" fmla="*/ 222616 h 231367"/>
                <a:gd name="connsiteX1" fmla="*/ 23467 w 117332"/>
                <a:gd name="connsiteY1" fmla="*/ 193568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0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616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0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8" y="229465"/>
                    <a:pt x="69892" y="231368"/>
                    <a:pt x="60379" y="231368"/>
                  </a:cubicBezTo>
                  <a:cubicBezTo>
                    <a:pt x="47948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7253164-2054-B244-61BF-5E4E50FC498F}"/>
                </a:ext>
              </a:extLst>
            </p:cNvPr>
            <p:cNvSpPr/>
            <p:nvPr/>
          </p:nvSpPr>
          <p:spPr>
            <a:xfrm>
              <a:off x="22457000" y="2212881"/>
              <a:ext cx="160079" cy="188493"/>
            </a:xfrm>
            <a:custGeom>
              <a:avLst/>
              <a:gdLst>
                <a:gd name="connsiteX0" fmla="*/ 30824 w 160079"/>
                <a:gd name="connsiteY0" fmla="*/ 90949 h 188493"/>
                <a:gd name="connsiteX1" fmla="*/ 108454 w 160079"/>
                <a:gd name="connsiteY1" fmla="*/ 75474 h 188493"/>
                <a:gd name="connsiteX2" fmla="*/ 108454 w 160079"/>
                <a:gd name="connsiteY2" fmla="*/ 66341 h 188493"/>
                <a:gd name="connsiteX3" fmla="*/ 105156 w 160079"/>
                <a:gd name="connsiteY3" fmla="*/ 42240 h 188493"/>
                <a:gd name="connsiteX4" fmla="*/ 93866 w 160079"/>
                <a:gd name="connsiteY4" fmla="*/ 29302 h 188493"/>
                <a:gd name="connsiteX5" fmla="*/ 71161 w 160079"/>
                <a:gd name="connsiteY5" fmla="*/ 25242 h 188493"/>
                <a:gd name="connsiteX6" fmla="*/ 41352 w 160079"/>
                <a:gd name="connsiteY6" fmla="*/ 29936 h 188493"/>
                <a:gd name="connsiteX7" fmla="*/ 15095 w 160079"/>
                <a:gd name="connsiteY7" fmla="*/ 41479 h 188493"/>
                <a:gd name="connsiteX8" fmla="*/ 6976 w 160079"/>
                <a:gd name="connsiteY8" fmla="*/ 24481 h 188493"/>
                <a:gd name="connsiteX9" fmla="*/ 22579 w 160079"/>
                <a:gd name="connsiteY9" fmla="*/ 14968 h 188493"/>
                <a:gd name="connsiteX10" fmla="*/ 48963 w 160079"/>
                <a:gd name="connsiteY10" fmla="*/ 4566 h 188493"/>
                <a:gd name="connsiteX11" fmla="*/ 78898 w 160079"/>
                <a:gd name="connsiteY11" fmla="*/ 0 h 188493"/>
                <a:gd name="connsiteX12" fmla="*/ 115557 w 160079"/>
                <a:gd name="connsiteY12" fmla="*/ 6342 h 188493"/>
                <a:gd name="connsiteX13" fmla="*/ 134965 w 160079"/>
                <a:gd name="connsiteY13" fmla="*/ 26765 h 188493"/>
                <a:gd name="connsiteX14" fmla="*/ 140799 w 160079"/>
                <a:gd name="connsiteY14" fmla="*/ 64311 h 188493"/>
                <a:gd name="connsiteX15" fmla="*/ 140799 w 160079"/>
                <a:gd name="connsiteY15" fmla="*/ 168959 h 188493"/>
                <a:gd name="connsiteX16" fmla="*/ 160080 w 160079"/>
                <a:gd name="connsiteY16" fmla="*/ 168959 h 188493"/>
                <a:gd name="connsiteX17" fmla="*/ 160080 w 160079"/>
                <a:gd name="connsiteY17" fmla="*/ 183293 h 188493"/>
                <a:gd name="connsiteX18" fmla="*/ 143590 w 160079"/>
                <a:gd name="connsiteY18" fmla="*/ 186591 h 188493"/>
                <a:gd name="connsiteX19" fmla="*/ 126212 w 160079"/>
                <a:gd name="connsiteY19" fmla="*/ 188240 h 188493"/>
                <a:gd name="connsiteX20" fmla="*/ 113781 w 160079"/>
                <a:gd name="connsiteY20" fmla="*/ 185449 h 188493"/>
                <a:gd name="connsiteX21" fmla="*/ 110483 w 160079"/>
                <a:gd name="connsiteY21" fmla="*/ 173272 h 188493"/>
                <a:gd name="connsiteX22" fmla="*/ 110483 w 160079"/>
                <a:gd name="connsiteY22" fmla="*/ 162490 h 188493"/>
                <a:gd name="connsiteX23" fmla="*/ 86509 w 160079"/>
                <a:gd name="connsiteY23" fmla="*/ 180376 h 188493"/>
                <a:gd name="connsiteX24" fmla="*/ 54417 w 160079"/>
                <a:gd name="connsiteY24" fmla="*/ 188494 h 188493"/>
                <a:gd name="connsiteX25" fmla="*/ 15475 w 160079"/>
                <a:gd name="connsiteY25" fmla="*/ 174921 h 188493"/>
                <a:gd name="connsiteX26" fmla="*/ 0 w 160079"/>
                <a:gd name="connsiteY26" fmla="*/ 135979 h 188493"/>
                <a:gd name="connsiteX27" fmla="*/ 30824 w 160079"/>
                <a:gd name="connsiteY27" fmla="*/ 90949 h 188493"/>
                <a:gd name="connsiteX28" fmla="*/ 88158 w 160079"/>
                <a:gd name="connsiteY28" fmla="*/ 161222 h 188493"/>
                <a:gd name="connsiteX29" fmla="*/ 108327 w 160079"/>
                <a:gd name="connsiteY29" fmla="*/ 148791 h 188493"/>
                <a:gd name="connsiteX30" fmla="*/ 108327 w 160079"/>
                <a:gd name="connsiteY30" fmla="*/ 92725 h 188493"/>
                <a:gd name="connsiteX31" fmla="*/ 54671 w 160079"/>
                <a:gd name="connsiteY31" fmla="*/ 103634 h 188493"/>
                <a:gd name="connsiteX32" fmla="*/ 36532 w 160079"/>
                <a:gd name="connsiteY32" fmla="*/ 132174 h 188493"/>
                <a:gd name="connsiteX33" fmla="*/ 45157 w 160079"/>
                <a:gd name="connsiteY33" fmla="*/ 158051 h 188493"/>
                <a:gd name="connsiteX34" fmla="*/ 68497 w 160079"/>
                <a:gd name="connsiteY34" fmla="*/ 166422 h 188493"/>
                <a:gd name="connsiteX35" fmla="*/ 88158 w 160079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79" h="188493">
                  <a:moveTo>
                    <a:pt x="30824" y="90949"/>
                  </a:moveTo>
                  <a:cubicBezTo>
                    <a:pt x="51246" y="81309"/>
                    <a:pt x="77123" y="76108"/>
                    <a:pt x="108454" y="75474"/>
                  </a:cubicBezTo>
                  <a:lnTo>
                    <a:pt x="108454" y="66341"/>
                  </a:lnTo>
                  <a:cubicBezTo>
                    <a:pt x="108454" y="56066"/>
                    <a:pt x="107312" y="48075"/>
                    <a:pt x="105156" y="42240"/>
                  </a:cubicBezTo>
                  <a:cubicBezTo>
                    <a:pt x="102999" y="36405"/>
                    <a:pt x="99194" y="32092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6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311"/>
                  </a:cubicBezTo>
                  <a:lnTo>
                    <a:pt x="140799" y="168959"/>
                  </a:lnTo>
                  <a:lnTo>
                    <a:pt x="160080" y="168959"/>
                  </a:lnTo>
                  <a:lnTo>
                    <a:pt x="160080" y="183293"/>
                  </a:lnTo>
                  <a:cubicBezTo>
                    <a:pt x="155767" y="184435"/>
                    <a:pt x="150186" y="185449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3" y="188240"/>
                    <a:pt x="115938" y="187352"/>
                    <a:pt x="113781" y="185449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684"/>
                    <a:pt x="10401" y="100589"/>
                    <a:pt x="30824" y="90949"/>
                  </a:cubicBezTo>
                  <a:close/>
                  <a:moveTo>
                    <a:pt x="88158" y="161222"/>
                  </a:moveTo>
                  <a:cubicBezTo>
                    <a:pt x="95515" y="157797"/>
                    <a:pt x="102238" y="153611"/>
                    <a:pt x="108327" y="148791"/>
                  </a:cubicBezTo>
                  <a:lnTo>
                    <a:pt x="108327" y="92725"/>
                  </a:lnTo>
                  <a:cubicBezTo>
                    <a:pt x="84607" y="92725"/>
                    <a:pt x="66721" y="96403"/>
                    <a:pt x="54671" y="103634"/>
                  </a:cubicBezTo>
                  <a:cubicBezTo>
                    <a:pt x="42620" y="110864"/>
                    <a:pt x="36532" y="120377"/>
                    <a:pt x="36532" y="132174"/>
                  </a:cubicBezTo>
                  <a:cubicBezTo>
                    <a:pt x="36532" y="143971"/>
                    <a:pt x="39449" y="152596"/>
                    <a:pt x="45157" y="158051"/>
                  </a:cubicBezTo>
                  <a:cubicBezTo>
                    <a:pt x="50865" y="163505"/>
                    <a:pt x="58730" y="166422"/>
                    <a:pt x="68497" y="166422"/>
                  </a:cubicBezTo>
                  <a:cubicBezTo>
                    <a:pt x="74205" y="166422"/>
                    <a:pt x="80801" y="164647"/>
                    <a:pt x="88158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4BB0FD6-370A-EE3E-8188-21BF3DD5621F}"/>
                </a:ext>
              </a:extLst>
            </p:cNvPr>
            <p:cNvSpPr/>
            <p:nvPr/>
          </p:nvSpPr>
          <p:spPr>
            <a:xfrm>
              <a:off x="22640674" y="2211993"/>
              <a:ext cx="127226" cy="185829"/>
            </a:xfrm>
            <a:custGeom>
              <a:avLst/>
              <a:gdLst>
                <a:gd name="connsiteX0" fmla="*/ 0 w 127226"/>
                <a:gd name="connsiteY0" fmla="*/ 169847 h 185829"/>
                <a:gd name="connsiteX1" fmla="*/ 24481 w 127226"/>
                <a:gd name="connsiteY1" fmla="*/ 167945 h 185829"/>
                <a:gd name="connsiteX2" fmla="*/ 24481 w 127226"/>
                <a:gd name="connsiteY2" fmla="*/ 30063 h 185829"/>
                <a:gd name="connsiteX3" fmla="*/ 1015 w 127226"/>
                <a:gd name="connsiteY3" fmla="*/ 24228 h 185829"/>
                <a:gd name="connsiteX4" fmla="*/ 1015 w 127226"/>
                <a:gd name="connsiteY4" fmla="*/ 6596 h 185829"/>
                <a:gd name="connsiteX5" fmla="*/ 46045 w 127226"/>
                <a:gd name="connsiteY5" fmla="*/ 761 h 185829"/>
                <a:gd name="connsiteX6" fmla="*/ 46679 w 127226"/>
                <a:gd name="connsiteY6" fmla="*/ 761 h 185829"/>
                <a:gd name="connsiteX7" fmla="*/ 53910 w 127226"/>
                <a:gd name="connsiteY7" fmla="*/ 6596 h 185829"/>
                <a:gd name="connsiteX8" fmla="*/ 53910 w 127226"/>
                <a:gd name="connsiteY8" fmla="*/ 12431 h 185829"/>
                <a:gd name="connsiteX9" fmla="*/ 52895 w 127226"/>
                <a:gd name="connsiteY9" fmla="*/ 37800 h 185829"/>
                <a:gd name="connsiteX10" fmla="*/ 53910 w 127226"/>
                <a:gd name="connsiteY10" fmla="*/ 37800 h 185829"/>
                <a:gd name="connsiteX11" fmla="*/ 65580 w 127226"/>
                <a:gd name="connsiteY11" fmla="*/ 23467 h 185829"/>
                <a:gd name="connsiteX12" fmla="*/ 87397 w 127226"/>
                <a:gd name="connsiteY12" fmla="*/ 7357 h 185829"/>
                <a:gd name="connsiteX13" fmla="*/ 116445 w 127226"/>
                <a:gd name="connsiteY13" fmla="*/ 0 h 185829"/>
                <a:gd name="connsiteX14" fmla="*/ 127227 w 127226"/>
                <a:gd name="connsiteY14" fmla="*/ 1649 h 185829"/>
                <a:gd name="connsiteX15" fmla="*/ 127227 w 127226"/>
                <a:gd name="connsiteY15" fmla="*/ 38181 h 185829"/>
                <a:gd name="connsiteX16" fmla="*/ 119870 w 127226"/>
                <a:gd name="connsiteY16" fmla="*/ 35136 h 185829"/>
                <a:gd name="connsiteX17" fmla="*/ 108580 w 127226"/>
                <a:gd name="connsiteY17" fmla="*/ 33614 h 185829"/>
                <a:gd name="connsiteX18" fmla="*/ 58349 w 127226"/>
                <a:gd name="connsiteY18" fmla="*/ 50231 h 185829"/>
                <a:gd name="connsiteX19" fmla="*/ 58349 w 127226"/>
                <a:gd name="connsiteY19" fmla="*/ 167564 h 185829"/>
                <a:gd name="connsiteX20" fmla="*/ 99701 w 127226"/>
                <a:gd name="connsiteY20" fmla="*/ 170228 h 185829"/>
                <a:gd name="connsiteX21" fmla="*/ 99701 w 127226"/>
                <a:gd name="connsiteY21" fmla="*/ 185830 h 185829"/>
                <a:gd name="connsiteX22" fmla="*/ 0 w 127226"/>
                <a:gd name="connsiteY22" fmla="*/ 185830 h 185829"/>
                <a:gd name="connsiteX23" fmla="*/ 0 w 127226"/>
                <a:gd name="connsiteY23" fmla="*/ 169847 h 18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29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109" name="Graphic 15">
            <a:extLst>
              <a:ext uri="{FF2B5EF4-FFF2-40B4-BE49-F238E27FC236}">
                <a16:creationId xmlns:a16="http://schemas.microsoft.com/office/drawing/2014/main" id="{E624C834-EAE8-706B-72AB-A30D4579A78E}"/>
              </a:ext>
            </a:extLst>
          </p:cNvPr>
          <p:cNvGrpSpPr>
            <a:grpSpLocks/>
          </p:cNvGrpSpPr>
          <p:nvPr/>
        </p:nvGrpSpPr>
        <p:grpSpPr bwMode="auto">
          <a:xfrm>
            <a:off x="1487687" y="6104220"/>
            <a:ext cx="714817" cy="2492468"/>
            <a:chOff x="4624160" y="4815543"/>
            <a:chExt cx="2307145" cy="3397472"/>
          </a:xfrm>
        </p:grpSpPr>
        <p:sp>
          <p:nvSpPr>
            <p:cNvPr id="110" name="Freeform: Shape 114">
              <a:extLst>
                <a:ext uri="{FF2B5EF4-FFF2-40B4-BE49-F238E27FC236}">
                  <a16:creationId xmlns:a16="http://schemas.microsoft.com/office/drawing/2014/main" id="{EFB16DB4-2B01-B903-5B31-7BBCCDEE5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160" y="4815638"/>
              <a:ext cx="1153287" cy="3397377"/>
            </a:xfrm>
            <a:custGeom>
              <a:avLst/>
              <a:gdLst>
                <a:gd name="T0" fmla="*/ 571786 w 1153287"/>
                <a:gd name="T1" fmla="*/ 2893124 h 3397377"/>
                <a:gd name="T2" fmla="*/ 1153287 w 1153287"/>
                <a:gd name="T3" fmla="*/ 3397377 h 3397377"/>
                <a:gd name="T4" fmla="*/ 1153287 w 1153287"/>
                <a:gd name="T5" fmla="*/ 0 h 3397377"/>
                <a:gd name="T6" fmla="*/ 571786 w 1153287"/>
                <a:gd name="T7" fmla="*/ 504158 h 3397377"/>
                <a:gd name="T8" fmla="*/ 571786 w 1153287"/>
                <a:gd name="T9" fmla="*/ 2893124 h 3397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287" h="3397377">
                  <a:moveTo>
                    <a:pt x="571786" y="2893124"/>
                  </a:moveTo>
                  <a:lnTo>
                    <a:pt x="1153287" y="3397377"/>
                  </a:lnTo>
                  <a:lnTo>
                    <a:pt x="1153287" y="0"/>
                  </a:lnTo>
                  <a:lnTo>
                    <a:pt x="571786" y="504158"/>
                  </a:lnTo>
                  <a:cubicBezTo>
                    <a:pt x="-190595" y="1160812"/>
                    <a:pt x="-190595" y="2236375"/>
                    <a:pt x="571786" y="2893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11" name="Freeform: Shape 115">
              <a:extLst>
                <a:ext uri="{FF2B5EF4-FFF2-40B4-BE49-F238E27FC236}">
                  <a16:creationId xmlns:a16="http://schemas.microsoft.com/office/drawing/2014/main" id="{9EAC74DA-EA90-B6E5-623F-0E6342DDF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448" y="4815543"/>
              <a:ext cx="1153858" cy="3397376"/>
            </a:xfrm>
            <a:custGeom>
              <a:avLst/>
              <a:gdLst>
                <a:gd name="T0" fmla="*/ 0 w 1153858"/>
                <a:gd name="T1" fmla="*/ 0 h 3397376"/>
                <a:gd name="T2" fmla="*/ 0 w 1153858"/>
                <a:gd name="T3" fmla="*/ 3397377 h 3397376"/>
                <a:gd name="T4" fmla="*/ 583501 w 1153858"/>
                <a:gd name="T5" fmla="*/ 2893124 h 3397376"/>
                <a:gd name="T6" fmla="*/ 583501 w 1153858"/>
                <a:gd name="T7" fmla="*/ 504158 h 3397376"/>
                <a:gd name="T8" fmla="*/ 0 w 1153858"/>
                <a:gd name="T9" fmla="*/ 0 h 3397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858" h="3397376">
                  <a:moveTo>
                    <a:pt x="0" y="0"/>
                  </a:moveTo>
                  <a:lnTo>
                    <a:pt x="0" y="3397377"/>
                  </a:lnTo>
                  <a:lnTo>
                    <a:pt x="583501" y="2893124"/>
                  </a:lnTo>
                  <a:cubicBezTo>
                    <a:pt x="1343977" y="2236375"/>
                    <a:pt x="1343977" y="1160907"/>
                    <a:pt x="583501" y="5041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</p:spTree>
    <p:extLst>
      <p:ext uri="{BB962C8B-B14F-4D97-AF65-F5344CB8AC3E}">
        <p14:creationId xmlns:p14="http://schemas.microsoft.com/office/powerpoint/2010/main" val="3985646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SCBT Titlu">
    <p:bg>
      <p:bgPr>
        <a:solidFill>
          <a:srgbClr val="FDC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D853F4-0920-7FFD-7AAD-C9A51BC4F76D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D3C2D3C1-56DF-A044-189C-65A172F423F7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tx2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FFBEE39A-48E5-32D7-3E2E-B5BF77C01CAA}"/>
              </a:ext>
            </a:extLst>
          </p:cNvPr>
          <p:cNvGrpSpPr/>
          <p:nvPr/>
        </p:nvGrpSpPr>
        <p:grpSpPr>
          <a:xfrm>
            <a:off x="342496" y="853114"/>
            <a:ext cx="1159582" cy="112761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9A97893E-5456-7112-499B-AA007C6CC460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4DFE7B1-7537-7CDB-E644-A18A81B6042F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014667A-F6A9-1290-23C7-1DF9681756DC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66D3E5F-685D-1662-A944-A9376C1554C2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4323AE3-5EBA-CA82-5187-177ACE5118F8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FC4C615-F2F1-2C0C-345A-7E115A22AE9C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EBDDE5C0-9C93-02F8-E04A-844EB56DB113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066709B-AF2F-6EB2-CC40-F0BAA7970E2C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9C1F5A79-3C4C-9568-AA30-57E00B0797D5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B38B4B22-5D3B-E736-C549-73401D5A1433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D340FA89-A212-FFC0-52FC-610A52B4ED68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AFFF45C-EAAF-8D50-C55C-48F75387E576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407259E-513F-820A-32A6-92B2A54C36D2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1A368A2-D4C5-C5EE-FF0E-3129B0216E4B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69700D4-7DFF-6D69-84D0-DCBDACF61044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0521E93D-F2E7-4711-4505-A54CAE9D6D50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91F8198-83B7-3B88-D4ED-DBA0DB247A47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068B381-0C3A-F9A3-28E8-705209B2030B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1142B3E-45AC-BC4F-C451-C2244091E114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9ADA34F-ECCD-8A04-DCCD-6D27B49D59C4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C28B95A-1652-086E-2BF2-BDEBECE642D8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96AA426B-5A07-BD00-0550-0F782237F22A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95DC96C-28BA-35CA-5281-F1EF901B3A35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4EC662A2-1C6B-446D-76A2-3296AAB6811A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74EA23FD-9499-2E56-B830-2F2F83CF6F57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F668AA3-9101-56A1-AF85-4B1EBF0D5F32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7EE99401-8C63-08D2-1207-481597DA1FEA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79040E6-4782-7DA8-B3DB-E640B0E7C202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210A363-A05C-A4E6-F603-3C62FC4966EF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93CA6314-B17D-EADC-F629-F83F56AC081C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1C9BB2F1-950D-1283-71CE-A3E765847095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A83EA37A-4163-3DF5-51AD-E858E94F1916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7E240D39-FBF3-DC2C-FABA-FAB5DD1CFCD8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89A04E9-0019-44B4-2575-E9248CD6DCBF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DF136B7C-0092-B727-D55E-9768133C7955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133DC9D-2290-5AD6-22DF-9DF4A7ED577A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8506791A-A959-08B5-BD75-AAE0CE3D86BB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048EC68F-FEED-D175-7129-739168BA8022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BF15D9C1-CCA9-8423-4F2C-FB4F305A1D18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964F0E14-2573-9FFC-A7F2-937955332327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975B839E-12C6-A0CB-DBCA-1AEC030C1F69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438B18D0-7351-DACF-1233-F27B2C545941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4D083E6-3FB9-7233-0989-3F84BE535507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9">
            <a:extLst>
              <a:ext uri="{FF2B5EF4-FFF2-40B4-BE49-F238E27FC236}">
                <a16:creationId xmlns:a16="http://schemas.microsoft.com/office/drawing/2014/main" id="{FE5F9842-F968-9470-58B2-2C232EAAC981}"/>
              </a:ext>
            </a:extLst>
          </p:cNvPr>
          <p:cNvGrpSpPr>
            <a:grpSpLocks noChangeAspect="1"/>
          </p:cNvGrpSpPr>
          <p:nvPr/>
        </p:nvGrpSpPr>
        <p:grpSpPr>
          <a:xfrm>
            <a:off x="5961901" y="1022153"/>
            <a:ext cx="1171406" cy="742192"/>
            <a:chOff x="10772775" y="6485731"/>
            <a:chExt cx="2836258" cy="759047"/>
          </a:xfrm>
          <a:solidFill>
            <a:srgbClr val="262262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6ABD3B2-8BAC-ADD5-2377-E5A83F5B5CC0}"/>
                </a:ext>
              </a:extLst>
            </p:cNvPr>
            <p:cNvSpPr/>
            <p:nvPr/>
          </p:nvSpPr>
          <p:spPr>
            <a:xfrm>
              <a:off x="10772775" y="6502114"/>
              <a:ext cx="140493" cy="183172"/>
            </a:xfrm>
            <a:custGeom>
              <a:avLst/>
              <a:gdLst>
                <a:gd name="connsiteX0" fmla="*/ 37910 w 140493"/>
                <a:gd name="connsiteY0" fmla="*/ 171926 h 183172"/>
                <a:gd name="connsiteX1" fmla="*/ 9620 w 140493"/>
                <a:gd name="connsiteY1" fmla="*/ 139827 h 183172"/>
                <a:gd name="connsiteX2" fmla="*/ 0 w 140493"/>
                <a:gd name="connsiteY2" fmla="*/ 91154 h 183172"/>
                <a:gd name="connsiteX3" fmla="*/ 11335 w 140493"/>
                <a:gd name="connsiteY3" fmla="*/ 43529 h 183172"/>
                <a:gd name="connsiteX4" fmla="*/ 42386 w 140493"/>
                <a:gd name="connsiteY4" fmla="*/ 11430 h 183172"/>
                <a:gd name="connsiteX5" fmla="*/ 86678 w 140493"/>
                <a:gd name="connsiteY5" fmla="*/ 0 h 183172"/>
                <a:gd name="connsiteX6" fmla="*/ 131159 w 140493"/>
                <a:gd name="connsiteY6" fmla="*/ 5810 h 183172"/>
                <a:gd name="connsiteX7" fmla="*/ 139065 w 140493"/>
                <a:gd name="connsiteY7" fmla="*/ 7239 h 183172"/>
                <a:gd name="connsiteX8" fmla="*/ 136684 w 140493"/>
                <a:gd name="connsiteY8" fmla="*/ 50578 h 183172"/>
                <a:gd name="connsiteX9" fmla="*/ 120587 w 140493"/>
                <a:gd name="connsiteY9" fmla="*/ 50578 h 183172"/>
                <a:gd name="connsiteX10" fmla="*/ 114586 w 140493"/>
                <a:gd name="connsiteY10" fmla="*/ 20003 h 183172"/>
                <a:gd name="connsiteX11" fmla="*/ 102870 w 140493"/>
                <a:gd name="connsiteY11" fmla="*/ 15049 h 183172"/>
                <a:gd name="connsiteX12" fmla="*/ 82582 w 140493"/>
                <a:gd name="connsiteY12" fmla="*/ 13049 h 183172"/>
                <a:gd name="connsiteX13" fmla="*/ 55150 w 140493"/>
                <a:gd name="connsiteY13" fmla="*/ 21717 h 183172"/>
                <a:gd name="connsiteX14" fmla="*/ 36195 w 140493"/>
                <a:gd name="connsiteY14" fmla="*/ 47625 h 183172"/>
                <a:gd name="connsiteX15" fmla="*/ 29337 w 140493"/>
                <a:gd name="connsiteY15" fmla="*/ 88487 h 183172"/>
                <a:gd name="connsiteX16" fmla="*/ 35338 w 140493"/>
                <a:gd name="connsiteY16" fmla="*/ 129635 h 183172"/>
                <a:gd name="connsiteX17" fmla="*/ 53626 w 140493"/>
                <a:gd name="connsiteY17" fmla="*/ 159068 h 183172"/>
                <a:gd name="connsiteX18" fmla="*/ 83915 w 140493"/>
                <a:gd name="connsiteY18" fmla="*/ 170021 h 183172"/>
                <a:gd name="connsiteX19" fmla="*/ 103537 w 140493"/>
                <a:gd name="connsiteY19" fmla="*/ 167831 h 183172"/>
                <a:gd name="connsiteX20" fmla="*/ 115253 w 140493"/>
                <a:gd name="connsiteY20" fmla="*/ 161544 h 183172"/>
                <a:gd name="connsiteX21" fmla="*/ 125349 w 140493"/>
                <a:gd name="connsiteY21" fmla="*/ 137922 h 183172"/>
                <a:gd name="connsiteX22" fmla="*/ 140494 w 140493"/>
                <a:gd name="connsiteY22" fmla="*/ 139827 h 183172"/>
                <a:gd name="connsiteX23" fmla="*/ 134684 w 140493"/>
                <a:gd name="connsiteY23" fmla="*/ 174022 h 183172"/>
                <a:gd name="connsiteX24" fmla="*/ 119729 w 140493"/>
                <a:gd name="connsiteY24" fmla="*/ 177356 h 183172"/>
                <a:gd name="connsiteX25" fmla="*/ 102965 w 140493"/>
                <a:gd name="connsiteY25" fmla="*/ 181547 h 183172"/>
                <a:gd name="connsiteX26" fmla="*/ 82868 w 140493"/>
                <a:gd name="connsiteY26" fmla="*/ 183166 h 183172"/>
                <a:gd name="connsiteX27" fmla="*/ 37910 w 140493"/>
                <a:gd name="connsiteY27" fmla="*/ 171926 h 18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493" h="183172">
                  <a:moveTo>
                    <a:pt x="37910" y="171926"/>
                  </a:moveTo>
                  <a:cubicBezTo>
                    <a:pt x="25432" y="164306"/>
                    <a:pt x="16097" y="153638"/>
                    <a:pt x="9620" y="139827"/>
                  </a:cubicBezTo>
                  <a:cubicBezTo>
                    <a:pt x="3239" y="126016"/>
                    <a:pt x="0" y="109823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60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2954"/>
                    <a:pt x="63151" y="15907"/>
                    <a:pt x="55150" y="21717"/>
                  </a:cubicBezTo>
                  <a:cubicBezTo>
                    <a:pt x="47054" y="27622"/>
                    <a:pt x="40767" y="36195"/>
                    <a:pt x="36195" y="47625"/>
                  </a:cubicBezTo>
                  <a:cubicBezTo>
                    <a:pt x="31623" y="59055"/>
                    <a:pt x="29337" y="72676"/>
                    <a:pt x="29337" y="88487"/>
                  </a:cubicBezTo>
                  <a:cubicBezTo>
                    <a:pt x="29337" y="103537"/>
                    <a:pt x="31337" y="117253"/>
                    <a:pt x="35338" y="129635"/>
                  </a:cubicBezTo>
                  <a:cubicBezTo>
                    <a:pt x="39338" y="142018"/>
                    <a:pt x="45434" y="151829"/>
                    <a:pt x="53626" y="159068"/>
                  </a:cubicBezTo>
                  <a:cubicBezTo>
                    <a:pt x="61817" y="166402"/>
                    <a:pt x="71914" y="170021"/>
                    <a:pt x="83915" y="170021"/>
                  </a:cubicBezTo>
                  <a:cubicBezTo>
                    <a:pt x="92393" y="170021"/>
                    <a:pt x="98965" y="169259"/>
                    <a:pt x="103537" y="167831"/>
                  </a:cubicBezTo>
                  <a:cubicBezTo>
                    <a:pt x="108109" y="166402"/>
                    <a:pt x="112014" y="164306"/>
                    <a:pt x="115253" y="161544"/>
                  </a:cubicBezTo>
                  <a:lnTo>
                    <a:pt x="125349" y="137922"/>
                  </a:lnTo>
                  <a:lnTo>
                    <a:pt x="140494" y="139827"/>
                  </a:lnTo>
                  <a:lnTo>
                    <a:pt x="134684" y="174022"/>
                  </a:lnTo>
                  <a:cubicBezTo>
                    <a:pt x="131350" y="174212"/>
                    <a:pt x="126302" y="175260"/>
                    <a:pt x="119729" y="177356"/>
                  </a:cubicBezTo>
                  <a:cubicBezTo>
                    <a:pt x="113919" y="179165"/>
                    <a:pt x="108395" y="180499"/>
                    <a:pt x="102965" y="181547"/>
                  </a:cubicBezTo>
                  <a:cubicBezTo>
                    <a:pt x="97536" y="182594"/>
                    <a:pt x="90869" y="183166"/>
                    <a:pt x="82868" y="183166"/>
                  </a:cubicBezTo>
                  <a:cubicBezTo>
                    <a:pt x="65342" y="183356"/>
                    <a:pt x="50292" y="179546"/>
                    <a:pt x="37910" y="17192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112A3FE-6BEF-9190-4B80-C5A92E4D7B16}"/>
                </a:ext>
              </a:extLst>
            </p:cNvPr>
            <p:cNvSpPr/>
            <p:nvPr/>
          </p:nvSpPr>
          <p:spPr>
            <a:xfrm>
              <a:off x="10932318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201 w 110680"/>
                <a:gd name="connsiteY17" fmla="*/ 57626 h 139828"/>
                <a:gd name="connsiteX18" fmla="*/ 84963 w 110680"/>
                <a:gd name="connsiteY18" fmla="*/ 47244 h 139828"/>
                <a:gd name="connsiteX19" fmla="*/ 78391 w 110680"/>
                <a:gd name="connsiteY19" fmla="*/ 22574 h 139828"/>
                <a:gd name="connsiteX20" fmla="*/ 58293 w 110680"/>
                <a:gd name="connsiteY20" fmla="*/ 13525 h 139828"/>
                <a:gd name="connsiteX21" fmla="*/ 36005 w 110680"/>
                <a:gd name="connsiteY21" fmla="*/ 23622 h 139828"/>
                <a:gd name="connsiteX22" fmla="*/ 26480 w 110680"/>
                <a:gd name="connsiteY22" fmla="*/ 57531 h 139828"/>
                <a:gd name="connsiteX23" fmla="*/ 84201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922"/>
                    <a:pt x="25432" y="133540"/>
                    <a:pt x="15240" y="120872"/>
                  </a:cubicBezTo>
                  <a:close/>
                  <a:moveTo>
                    <a:pt x="84201" y="57626"/>
                  </a:moveTo>
                  <a:cubicBezTo>
                    <a:pt x="84677" y="54292"/>
                    <a:pt x="84963" y="50863"/>
                    <a:pt x="84963" y="47244"/>
                  </a:cubicBezTo>
                  <a:cubicBezTo>
                    <a:pt x="84773" y="36862"/>
                    <a:pt x="82582" y="28575"/>
                    <a:pt x="78391" y="22574"/>
                  </a:cubicBezTo>
                  <a:cubicBezTo>
                    <a:pt x="74105" y="16574"/>
                    <a:pt x="67437" y="13525"/>
                    <a:pt x="58293" y="13525"/>
                  </a:cubicBezTo>
                  <a:cubicBezTo>
                    <a:pt x="48958" y="13525"/>
                    <a:pt x="41529" y="16859"/>
                    <a:pt x="36005" y="23622"/>
                  </a:cubicBezTo>
                  <a:cubicBezTo>
                    <a:pt x="30480" y="30385"/>
                    <a:pt x="27337" y="41624"/>
                    <a:pt x="26480" y="57531"/>
                  </a:cubicBezTo>
                  <a:lnTo>
                    <a:pt x="84201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30D27DF-0A6A-BAA8-1009-C69090FD99A2}"/>
                </a:ext>
              </a:extLst>
            </p:cNvPr>
            <p:cNvSpPr/>
            <p:nvPr/>
          </p:nvSpPr>
          <p:spPr>
            <a:xfrm>
              <a:off x="11060810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5 w 145256"/>
                <a:gd name="connsiteY5" fmla="*/ 4382 h 136779"/>
                <a:gd name="connsiteX6" fmla="*/ 40195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2 w 145256"/>
                <a:gd name="connsiteY16" fmla="*/ 136684 h 136779"/>
                <a:gd name="connsiteX17" fmla="*/ 88202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5 w 145256"/>
                <a:gd name="connsiteY28" fmla="*/ 136779 h 136779"/>
                <a:gd name="connsiteX29" fmla="*/ 2095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5" y="4382"/>
                  </a:lnTo>
                  <a:lnTo>
                    <a:pt x="40195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3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2" y="136684"/>
                  </a:lnTo>
                  <a:lnTo>
                    <a:pt x="88202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5" y="136779"/>
                  </a:lnTo>
                  <a:lnTo>
                    <a:pt x="2095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97258C4-8618-A6D1-D6F8-856C4F5BD610}"/>
                </a:ext>
              </a:extLst>
            </p:cNvPr>
            <p:cNvSpPr/>
            <p:nvPr/>
          </p:nvSpPr>
          <p:spPr>
            <a:xfrm>
              <a:off x="11220068" y="6514591"/>
              <a:ext cx="86677" cy="170688"/>
            </a:xfrm>
            <a:custGeom>
              <a:avLst/>
              <a:gdLst>
                <a:gd name="connsiteX0" fmla="*/ 24098 w 86677"/>
                <a:gd name="connsiteY0" fmla="*/ 164402 h 170688"/>
                <a:gd name="connsiteX1" fmla="*/ 17335 w 86677"/>
                <a:gd name="connsiteY1" fmla="*/ 142970 h 170688"/>
                <a:gd name="connsiteX2" fmla="*/ 17335 w 86677"/>
                <a:gd name="connsiteY2" fmla="*/ 50578 h 170688"/>
                <a:gd name="connsiteX3" fmla="*/ 0 w 86677"/>
                <a:gd name="connsiteY3" fmla="*/ 50578 h 170688"/>
                <a:gd name="connsiteX4" fmla="*/ 0 w 86677"/>
                <a:gd name="connsiteY4" fmla="*/ 39719 h 170688"/>
                <a:gd name="connsiteX5" fmla="*/ 6763 w 86677"/>
                <a:gd name="connsiteY5" fmla="*/ 38005 h 170688"/>
                <a:gd name="connsiteX6" fmla="*/ 14192 w 86677"/>
                <a:gd name="connsiteY6" fmla="*/ 35338 h 170688"/>
                <a:gd name="connsiteX7" fmla="*/ 20193 w 86677"/>
                <a:gd name="connsiteY7" fmla="*/ 26670 h 170688"/>
                <a:gd name="connsiteX8" fmla="*/ 24765 w 86677"/>
                <a:gd name="connsiteY8" fmla="*/ 12002 h 170688"/>
                <a:gd name="connsiteX9" fmla="*/ 27908 w 86677"/>
                <a:gd name="connsiteY9" fmla="*/ 0 h 170688"/>
                <a:gd name="connsiteX10" fmla="*/ 42101 w 86677"/>
                <a:gd name="connsiteY10" fmla="*/ 0 h 170688"/>
                <a:gd name="connsiteX11" fmla="*/ 42577 w 86677"/>
                <a:gd name="connsiteY11" fmla="*/ 34671 h 170688"/>
                <a:gd name="connsiteX12" fmla="*/ 82772 w 86677"/>
                <a:gd name="connsiteY12" fmla="*/ 34671 h 170688"/>
                <a:gd name="connsiteX13" fmla="*/ 82772 w 86677"/>
                <a:gd name="connsiteY13" fmla="*/ 50578 h 170688"/>
                <a:gd name="connsiteX14" fmla="*/ 42577 w 86677"/>
                <a:gd name="connsiteY14" fmla="*/ 50578 h 170688"/>
                <a:gd name="connsiteX15" fmla="*/ 42577 w 86677"/>
                <a:gd name="connsiteY15" fmla="*/ 124492 h 170688"/>
                <a:gd name="connsiteX16" fmla="*/ 43434 w 86677"/>
                <a:gd name="connsiteY16" fmla="*/ 143732 h 170688"/>
                <a:gd name="connsiteX17" fmla="*/ 47054 w 86677"/>
                <a:gd name="connsiteY17" fmla="*/ 150971 h 170688"/>
                <a:gd name="connsiteX18" fmla="*/ 56579 w 86677"/>
                <a:gd name="connsiteY18" fmla="*/ 152686 h 170688"/>
                <a:gd name="connsiteX19" fmla="*/ 70866 w 86677"/>
                <a:gd name="connsiteY19" fmla="*/ 150971 h 170688"/>
                <a:gd name="connsiteX20" fmla="*/ 83058 w 86677"/>
                <a:gd name="connsiteY20" fmla="*/ 147352 h 170688"/>
                <a:gd name="connsiteX21" fmla="*/ 86678 w 86677"/>
                <a:gd name="connsiteY21" fmla="*/ 158210 h 170688"/>
                <a:gd name="connsiteX22" fmla="*/ 68008 w 86677"/>
                <a:gd name="connsiteY22" fmla="*/ 166592 h 170688"/>
                <a:gd name="connsiteX23" fmla="*/ 44577 w 86677"/>
                <a:gd name="connsiteY23" fmla="*/ 170688 h 170688"/>
                <a:gd name="connsiteX24" fmla="*/ 24098 w 86677"/>
                <a:gd name="connsiteY24" fmla="*/ 164402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8">
                  <a:moveTo>
                    <a:pt x="24098" y="164402"/>
                  </a:moveTo>
                  <a:cubicBezTo>
                    <a:pt x="19622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1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6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8" y="161068"/>
                    <a:pt x="76581" y="163925"/>
                    <a:pt x="68008" y="166592"/>
                  </a:cubicBezTo>
                  <a:cubicBezTo>
                    <a:pt x="59436" y="169355"/>
                    <a:pt x="51626" y="170688"/>
                    <a:pt x="44577" y="170688"/>
                  </a:cubicBezTo>
                  <a:cubicBezTo>
                    <a:pt x="35338" y="170593"/>
                    <a:pt x="28575" y="168497"/>
                    <a:pt x="24098" y="16440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0F3AC29-3FD6-BBF3-7E36-FBE7AE143AF0}"/>
                </a:ext>
              </a:extLst>
            </p:cNvPr>
            <p:cNvSpPr/>
            <p:nvPr/>
          </p:nvSpPr>
          <p:spPr>
            <a:xfrm>
              <a:off x="11321891" y="6545643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6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7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3536CF7-99F9-6A69-26B8-BB80EE2468A7}"/>
                </a:ext>
              </a:extLst>
            </p:cNvPr>
            <p:cNvSpPr/>
            <p:nvPr/>
          </p:nvSpPr>
          <p:spPr>
            <a:xfrm>
              <a:off x="11429428" y="6546310"/>
              <a:ext cx="134969" cy="139160"/>
            </a:xfrm>
            <a:custGeom>
              <a:avLst/>
              <a:gdLst>
                <a:gd name="connsiteX0" fmla="*/ 101632 w 134969"/>
                <a:gd name="connsiteY0" fmla="*/ 136017 h 139160"/>
                <a:gd name="connsiteX1" fmla="*/ 98393 w 134969"/>
                <a:gd name="connsiteY1" fmla="*/ 127349 h 139160"/>
                <a:gd name="connsiteX2" fmla="*/ 98393 w 134969"/>
                <a:gd name="connsiteY2" fmla="*/ 119158 h 139160"/>
                <a:gd name="connsiteX3" fmla="*/ 78581 w 134969"/>
                <a:gd name="connsiteY3" fmla="*/ 133160 h 139160"/>
                <a:gd name="connsiteX4" fmla="*/ 54673 w 134969"/>
                <a:gd name="connsiteY4" fmla="*/ 139160 h 139160"/>
                <a:gd name="connsiteX5" fmla="*/ 22955 w 134969"/>
                <a:gd name="connsiteY5" fmla="*/ 127159 h 139160"/>
                <a:gd name="connsiteX6" fmla="*/ 13525 w 134969"/>
                <a:gd name="connsiteY6" fmla="*/ 87440 h 139160"/>
                <a:gd name="connsiteX7" fmla="*/ 13525 w 134969"/>
                <a:gd name="connsiteY7" fmla="*/ 17621 h 139160"/>
                <a:gd name="connsiteX8" fmla="*/ 0 w 134969"/>
                <a:gd name="connsiteY8" fmla="*/ 13811 h 139160"/>
                <a:gd name="connsiteX9" fmla="*/ 0 w 134969"/>
                <a:gd name="connsiteY9" fmla="*/ 3143 h 139160"/>
                <a:gd name="connsiteX10" fmla="*/ 33719 w 134969"/>
                <a:gd name="connsiteY10" fmla="*/ 0 h 139160"/>
                <a:gd name="connsiteX11" fmla="*/ 34004 w 134969"/>
                <a:gd name="connsiteY11" fmla="*/ 0 h 139160"/>
                <a:gd name="connsiteX12" fmla="*/ 38576 w 134969"/>
                <a:gd name="connsiteY12" fmla="*/ 2857 h 139160"/>
                <a:gd name="connsiteX13" fmla="*/ 38576 w 134969"/>
                <a:gd name="connsiteY13" fmla="*/ 85439 h 139160"/>
                <a:gd name="connsiteX14" fmla="*/ 40576 w 134969"/>
                <a:gd name="connsiteY14" fmla="*/ 107252 h 139160"/>
                <a:gd name="connsiteX15" fmla="*/ 47815 w 134969"/>
                <a:gd name="connsiteY15" fmla="*/ 118777 h 139160"/>
                <a:gd name="connsiteX16" fmla="*/ 62865 w 134969"/>
                <a:gd name="connsiteY16" fmla="*/ 122491 h 139160"/>
                <a:gd name="connsiteX17" fmla="*/ 80867 w 134969"/>
                <a:gd name="connsiteY17" fmla="*/ 118396 h 139160"/>
                <a:gd name="connsiteX18" fmla="*/ 95536 w 134969"/>
                <a:gd name="connsiteY18" fmla="*/ 108776 h 139160"/>
                <a:gd name="connsiteX19" fmla="*/ 95536 w 134969"/>
                <a:gd name="connsiteY19" fmla="*/ 17621 h 139160"/>
                <a:gd name="connsiteX20" fmla="*/ 78200 w 134969"/>
                <a:gd name="connsiteY20" fmla="*/ 13811 h 139160"/>
                <a:gd name="connsiteX21" fmla="*/ 78200 w 134969"/>
                <a:gd name="connsiteY21" fmla="*/ 3143 h 139160"/>
                <a:gd name="connsiteX22" fmla="*/ 114776 w 134969"/>
                <a:gd name="connsiteY22" fmla="*/ 0 h 139160"/>
                <a:gd name="connsiteX23" fmla="*/ 114967 w 134969"/>
                <a:gd name="connsiteY23" fmla="*/ 0 h 139160"/>
                <a:gd name="connsiteX24" fmla="*/ 120491 w 134969"/>
                <a:gd name="connsiteY24" fmla="*/ 2857 h 139160"/>
                <a:gd name="connsiteX25" fmla="*/ 120491 w 134969"/>
                <a:gd name="connsiteY25" fmla="*/ 124206 h 139160"/>
                <a:gd name="connsiteX26" fmla="*/ 134969 w 134969"/>
                <a:gd name="connsiteY26" fmla="*/ 124206 h 139160"/>
                <a:gd name="connsiteX27" fmla="*/ 134684 w 134969"/>
                <a:gd name="connsiteY27" fmla="*/ 135065 h 139160"/>
                <a:gd name="connsiteX28" fmla="*/ 122968 w 134969"/>
                <a:gd name="connsiteY28" fmla="*/ 137732 h 139160"/>
                <a:gd name="connsiteX29" fmla="*/ 111538 w 134969"/>
                <a:gd name="connsiteY29" fmla="*/ 138684 h 139160"/>
                <a:gd name="connsiteX30" fmla="*/ 101632 w 134969"/>
                <a:gd name="connsiteY30" fmla="*/ 13601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160">
                  <a:moveTo>
                    <a:pt x="101632" y="136017"/>
                  </a:moveTo>
                  <a:cubicBezTo>
                    <a:pt x="99441" y="134302"/>
                    <a:pt x="98393" y="131350"/>
                    <a:pt x="98393" y="127349"/>
                  </a:cubicBezTo>
                  <a:lnTo>
                    <a:pt x="98393" y="119158"/>
                  </a:lnTo>
                  <a:cubicBezTo>
                    <a:pt x="93059" y="124492"/>
                    <a:pt x="86487" y="129064"/>
                    <a:pt x="78581" y="133160"/>
                  </a:cubicBezTo>
                  <a:cubicBezTo>
                    <a:pt x="70675" y="137160"/>
                    <a:pt x="62674" y="139160"/>
                    <a:pt x="54673" y="139160"/>
                  </a:cubicBezTo>
                  <a:cubicBezTo>
                    <a:pt x="39719" y="139160"/>
                    <a:pt x="29146" y="135160"/>
                    <a:pt x="22955" y="127159"/>
                  </a:cubicBezTo>
                  <a:cubicBezTo>
                    <a:pt x="16669" y="119158"/>
                    <a:pt x="13525" y="105918"/>
                    <a:pt x="13525" y="87440"/>
                  </a:cubicBezTo>
                  <a:lnTo>
                    <a:pt x="13525" y="17621"/>
                  </a:lnTo>
                  <a:lnTo>
                    <a:pt x="0" y="13811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6" y="107252"/>
                  </a:cubicBezTo>
                  <a:cubicBezTo>
                    <a:pt x="41910" y="112490"/>
                    <a:pt x="44386" y="116300"/>
                    <a:pt x="47815" y="118777"/>
                  </a:cubicBezTo>
                  <a:cubicBezTo>
                    <a:pt x="51244" y="121253"/>
                    <a:pt x="56293" y="122491"/>
                    <a:pt x="62865" y="122491"/>
                  </a:cubicBezTo>
                  <a:cubicBezTo>
                    <a:pt x="69247" y="122491"/>
                    <a:pt x="75247" y="121158"/>
                    <a:pt x="80867" y="118396"/>
                  </a:cubicBezTo>
                  <a:cubicBezTo>
                    <a:pt x="86487" y="115634"/>
                    <a:pt x="91345" y="112490"/>
                    <a:pt x="95536" y="108776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143"/>
                  </a:lnTo>
                  <a:lnTo>
                    <a:pt x="114776" y="0"/>
                  </a:lnTo>
                  <a:lnTo>
                    <a:pt x="114967" y="0"/>
                  </a:lnTo>
                  <a:lnTo>
                    <a:pt x="120491" y="2857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1" y="137065"/>
                    <a:pt x="122968" y="137732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684"/>
                    <a:pt x="103822" y="137732"/>
                    <a:pt x="101632" y="13601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95B5DC0-1ABE-5555-6EB3-7A40CBF351B0}"/>
                </a:ext>
              </a:extLst>
            </p:cNvPr>
            <p:cNvSpPr/>
            <p:nvPr/>
          </p:nvSpPr>
          <p:spPr>
            <a:xfrm>
              <a:off x="11581733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89ABA12-846D-37F5-2EEC-323174F70794}"/>
                </a:ext>
              </a:extLst>
            </p:cNvPr>
            <p:cNvSpPr/>
            <p:nvPr/>
          </p:nvSpPr>
          <p:spPr>
            <a:xfrm>
              <a:off x="11721941" y="6504018"/>
              <a:ext cx="174307" cy="178784"/>
            </a:xfrm>
            <a:custGeom>
              <a:avLst/>
              <a:gdLst>
                <a:gd name="connsiteX0" fmla="*/ 19336 w 174307"/>
                <a:gd name="connsiteY0" fmla="*/ 14954 h 178784"/>
                <a:gd name="connsiteX1" fmla="*/ 95 w 174307"/>
                <a:gd name="connsiteY1" fmla="*/ 12097 h 178784"/>
                <a:gd name="connsiteX2" fmla="*/ 95 w 174307"/>
                <a:gd name="connsiteY2" fmla="*/ 0 h 178784"/>
                <a:gd name="connsiteX3" fmla="*/ 44863 w 174307"/>
                <a:gd name="connsiteY3" fmla="*/ 0 h 178784"/>
                <a:gd name="connsiteX4" fmla="*/ 124968 w 174307"/>
                <a:gd name="connsiteY4" fmla="*/ 117443 h 178784"/>
                <a:gd name="connsiteX5" fmla="*/ 138494 w 174307"/>
                <a:gd name="connsiteY5" fmla="*/ 142970 h 178784"/>
                <a:gd name="connsiteX6" fmla="*/ 138494 w 174307"/>
                <a:gd name="connsiteY6" fmla="*/ 14954 h 178784"/>
                <a:gd name="connsiteX7" fmla="*/ 117538 w 174307"/>
                <a:gd name="connsiteY7" fmla="*/ 12097 h 178784"/>
                <a:gd name="connsiteX8" fmla="*/ 117538 w 174307"/>
                <a:gd name="connsiteY8" fmla="*/ 0 h 178784"/>
                <a:gd name="connsiteX9" fmla="*/ 174307 w 174307"/>
                <a:gd name="connsiteY9" fmla="*/ 0 h 178784"/>
                <a:gd name="connsiteX10" fmla="*/ 174307 w 174307"/>
                <a:gd name="connsiteY10" fmla="*/ 12002 h 178784"/>
                <a:gd name="connsiteX11" fmla="*/ 155067 w 174307"/>
                <a:gd name="connsiteY11" fmla="*/ 14859 h 178784"/>
                <a:gd name="connsiteX12" fmla="*/ 155067 w 174307"/>
                <a:gd name="connsiteY12" fmla="*/ 178689 h 178784"/>
                <a:gd name="connsiteX13" fmla="*/ 136017 w 174307"/>
                <a:gd name="connsiteY13" fmla="*/ 178689 h 178784"/>
                <a:gd name="connsiteX14" fmla="*/ 54197 w 174307"/>
                <a:gd name="connsiteY14" fmla="*/ 58579 h 178784"/>
                <a:gd name="connsiteX15" fmla="*/ 35623 w 174307"/>
                <a:gd name="connsiteY15" fmla="*/ 26860 h 178784"/>
                <a:gd name="connsiteX16" fmla="*/ 35623 w 174307"/>
                <a:gd name="connsiteY16" fmla="*/ 164592 h 178784"/>
                <a:gd name="connsiteX17" fmla="*/ 58483 w 174307"/>
                <a:gd name="connsiteY17" fmla="*/ 166973 h 178784"/>
                <a:gd name="connsiteX18" fmla="*/ 58483 w 174307"/>
                <a:gd name="connsiteY18" fmla="*/ 178784 h 178784"/>
                <a:gd name="connsiteX19" fmla="*/ 0 w 174307"/>
                <a:gd name="connsiteY19" fmla="*/ 178784 h 178784"/>
                <a:gd name="connsiteX20" fmla="*/ 0 w 174307"/>
                <a:gd name="connsiteY20" fmla="*/ 166973 h 178784"/>
                <a:gd name="connsiteX21" fmla="*/ 19240 w 174307"/>
                <a:gd name="connsiteY21" fmla="*/ 164306 h 178784"/>
                <a:gd name="connsiteX22" fmla="*/ 19240 w 174307"/>
                <a:gd name="connsiteY22" fmla="*/ 1495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307" h="178784">
                  <a:moveTo>
                    <a:pt x="19336" y="14954"/>
                  </a:moveTo>
                  <a:lnTo>
                    <a:pt x="95" y="12097"/>
                  </a:lnTo>
                  <a:lnTo>
                    <a:pt x="95" y="0"/>
                  </a:lnTo>
                  <a:lnTo>
                    <a:pt x="44863" y="0"/>
                  </a:lnTo>
                  <a:lnTo>
                    <a:pt x="124968" y="117443"/>
                  </a:lnTo>
                  <a:lnTo>
                    <a:pt x="138494" y="142970"/>
                  </a:lnTo>
                  <a:lnTo>
                    <a:pt x="138494" y="14954"/>
                  </a:lnTo>
                  <a:lnTo>
                    <a:pt x="117538" y="12097"/>
                  </a:lnTo>
                  <a:lnTo>
                    <a:pt x="117538" y="0"/>
                  </a:lnTo>
                  <a:lnTo>
                    <a:pt x="174307" y="0"/>
                  </a:lnTo>
                  <a:lnTo>
                    <a:pt x="174307" y="12002"/>
                  </a:lnTo>
                  <a:lnTo>
                    <a:pt x="155067" y="14859"/>
                  </a:lnTo>
                  <a:lnTo>
                    <a:pt x="155067" y="178689"/>
                  </a:lnTo>
                  <a:lnTo>
                    <a:pt x="136017" y="178689"/>
                  </a:lnTo>
                  <a:lnTo>
                    <a:pt x="54197" y="58579"/>
                  </a:lnTo>
                  <a:lnTo>
                    <a:pt x="35623" y="26860"/>
                  </a:lnTo>
                  <a:lnTo>
                    <a:pt x="35623" y="164592"/>
                  </a:lnTo>
                  <a:lnTo>
                    <a:pt x="58483" y="166973"/>
                  </a:lnTo>
                  <a:lnTo>
                    <a:pt x="58483" y="178784"/>
                  </a:lnTo>
                  <a:lnTo>
                    <a:pt x="0" y="178784"/>
                  </a:lnTo>
                  <a:lnTo>
                    <a:pt x="0" y="166973"/>
                  </a:lnTo>
                  <a:lnTo>
                    <a:pt x="19240" y="164306"/>
                  </a:lnTo>
                  <a:lnTo>
                    <a:pt x="19240" y="149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5FDBA71-1EB5-E4B7-9CC4-F6989A79B3C2}"/>
                </a:ext>
              </a:extLst>
            </p:cNvPr>
            <p:cNvSpPr/>
            <p:nvPr/>
          </p:nvSpPr>
          <p:spPr>
            <a:xfrm>
              <a:off x="11912917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10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191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A694E11-C024-9AA8-CA93-A8B02FF88571}"/>
                </a:ext>
              </a:extLst>
            </p:cNvPr>
            <p:cNvSpPr/>
            <p:nvPr/>
          </p:nvSpPr>
          <p:spPr>
            <a:xfrm>
              <a:off x="12044648" y="6514591"/>
              <a:ext cx="86677" cy="233743"/>
            </a:xfrm>
            <a:custGeom>
              <a:avLst/>
              <a:gdLst>
                <a:gd name="connsiteX0" fmla="*/ 24098 w 86677"/>
                <a:gd name="connsiteY0" fmla="*/ 164402 h 233743"/>
                <a:gd name="connsiteX1" fmla="*/ 17336 w 86677"/>
                <a:gd name="connsiteY1" fmla="*/ 142970 h 233743"/>
                <a:gd name="connsiteX2" fmla="*/ 17336 w 86677"/>
                <a:gd name="connsiteY2" fmla="*/ 50578 h 233743"/>
                <a:gd name="connsiteX3" fmla="*/ 0 w 86677"/>
                <a:gd name="connsiteY3" fmla="*/ 50578 h 233743"/>
                <a:gd name="connsiteX4" fmla="*/ 0 w 86677"/>
                <a:gd name="connsiteY4" fmla="*/ 39719 h 233743"/>
                <a:gd name="connsiteX5" fmla="*/ 6763 w 86677"/>
                <a:gd name="connsiteY5" fmla="*/ 38005 h 233743"/>
                <a:gd name="connsiteX6" fmla="*/ 14192 w 86677"/>
                <a:gd name="connsiteY6" fmla="*/ 35338 h 233743"/>
                <a:gd name="connsiteX7" fmla="*/ 20193 w 86677"/>
                <a:gd name="connsiteY7" fmla="*/ 26670 h 233743"/>
                <a:gd name="connsiteX8" fmla="*/ 24765 w 86677"/>
                <a:gd name="connsiteY8" fmla="*/ 12002 h 233743"/>
                <a:gd name="connsiteX9" fmla="*/ 27908 w 86677"/>
                <a:gd name="connsiteY9" fmla="*/ 0 h 233743"/>
                <a:gd name="connsiteX10" fmla="*/ 42100 w 86677"/>
                <a:gd name="connsiteY10" fmla="*/ 0 h 233743"/>
                <a:gd name="connsiteX11" fmla="*/ 42577 w 86677"/>
                <a:gd name="connsiteY11" fmla="*/ 34671 h 233743"/>
                <a:gd name="connsiteX12" fmla="*/ 82772 w 86677"/>
                <a:gd name="connsiteY12" fmla="*/ 34671 h 233743"/>
                <a:gd name="connsiteX13" fmla="*/ 82772 w 86677"/>
                <a:gd name="connsiteY13" fmla="*/ 50578 h 233743"/>
                <a:gd name="connsiteX14" fmla="*/ 42577 w 86677"/>
                <a:gd name="connsiteY14" fmla="*/ 50578 h 233743"/>
                <a:gd name="connsiteX15" fmla="*/ 42577 w 86677"/>
                <a:gd name="connsiteY15" fmla="*/ 124492 h 233743"/>
                <a:gd name="connsiteX16" fmla="*/ 43434 w 86677"/>
                <a:gd name="connsiteY16" fmla="*/ 143732 h 233743"/>
                <a:gd name="connsiteX17" fmla="*/ 47054 w 86677"/>
                <a:gd name="connsiteY17" fmla="*/ 150971 h 233743"/>
                <a:gd name="connsiteX18" fmla="*/ 56579 w 86677"/>
                <a:gd name="connsiteY18" fmla="*/ 152686 h 233743"/>
                <a:gd name="connsiteX19" fmla="*/ 70866 w 86677"/>
                <a:gd name="connsiteY19" fmla="*/ 150971 h 233743"/>
                <a:gd name="connsiteX20" fmla="*/ 83058 w 86677"/>
                <a:gd name="connsiteY20" fmla="*/ 147352 h 233743"/>
                <a:gd name="connsiteX21" fmla="*/ 86678 w 86677"/>
                <a:gd name="connsiteY21" fmla="*/ 158210 h 233743"/>
                <a:gd name="connsiteX22" fmla="*/ 68008 w 86677"/>
                <a:gd name="connsiteY22" fmla="*/ 166592 h 233743"/>
                <a:gd name="connsiteX23" fmla="*/ 44577 w 86677"/>
                <a:gd name="connsiteY23" fmla="*/ 170688 h 233743"/>
                <a:gd name="connsiteX24" fmla="*/ 24098 w 86677"/>
                <a:gd name="connsiteY24" fmla="*/ 164402 h 233743"/>
                <a:gd name="connsiteX25" fmla="*/ 61150 w 86677"/>
                <a:gd name="connsiteY25" fmla="*/ 216599 h 233743"/>
                <a:gd name="connsiteX26" fmla="*/ 52959 w 86677"/>
                <a:gd name="connsiteY26" fmla="*/ 228410 h 233743"/>
                <a:gd name="connsiteX27" fmla="*/ 46006 w 86677"/>
                <a:gd name="connsiteY27" fmla="*/ 233744 h 233743"/>
                <a:gd name="connsiteX28" fmla="*/ 45720 w 86677"/>
                <a:gd name="connsiteY28" fmla="*/ 233744 h 233743"/>
                <a:gd name="connsiteX29" fmla="*/ 37529 w 86677"/>
                <a:gd name="connsiteY29" fmla="*/ 229457 h 233743"/>
                <a:gd name="connsiteX30" fmla="*/ 37338 w 86677"/>
                <a:gd name="connsiteY30" fmla="*/ 228029 h 233743"/>
                <a:gd name="connsiteX31" fmla="*/ 42863 w 86677"/>
                <a:gd name="connsiteY31" fmla="*/ 221552 h 233743"/>
                <a:gd name="connsiteX32" fmla="*/ 45053 w 86677"/>
                <a:gd name="connsiteY32" fmla="*/ 211455 h 233743"/>
                <a:gd name="connsiteX33" fmla="*/ 43720 w 86677"/>
                <a:gd name="connsiteY33" fmla="*/ 206407 h 233743"/>
                <a:gd name="connsiteX34" fmla="*/ 40005 w 86677"/>
                <a:gd name="connsiteY34" fmla="*/ 202787 h 233743"/>
                <a:gd name="connsiteX35" fmla="*/ 35242 w 86677"/>
                <a:gd name="connsiteY35" fmla="*/ 193167 h 233743"/>
                <a:gd name="connsiteX36" fmla="*/ 39338 w 86677"/>
                <a:gd name="connsiteY36" fmla="*/ 184309 h 233743"/>
                <a:gd name="connsiteX37" fmla="*/ 48006 w 86677"/>
                <a:gd name="connsiteY37" fmla="*/ 181642 h 233743"/>
                <a:gd name="connsiteX38" fmla="*/ 48958 w 86677"/>
                <a:gd name="connsiteY38" fmla="*/ 181642 h 233743"/>
                <a:gd name="connsiteX39" fmla="*/ 60484 w 86677"/>
                <a:gd name="connsiteY39" fmla="*/ 186690 h 233743"/>
                <a:gd name="connsiteX40" fmla="*/ 64865 w 86677"/>
                <a:gd name="connsiteY40" fmla="*/ 200882 h 233743"/>
                <a:gd name="connsiteX41" fmla="*/ 61150 w 86677"/>
                <a:gd name="connsiteY41" fmla="*/ 216599 h 2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6677" h="233743">
                  <a:moveTo>
                    <a:pt x="24098" y="164402"/>
                  </a:moveTo>
                  <a:cubicBezTo>
                    <a:pt x="19621" y="160211"/>
                    <a:pt x="17336" y="153067"/>
                    <a:pt x="17336" y="142970"/>
                  </a:cubicBezTo>
                  <a:lnTo>
                    <a:pt x="17336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5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2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5"/>
                    <a:pt x="51625" y="170688"/>
                    <a:pt x="44577" y="170688"/>
                  </a:cubicBezTo>
                  <a:cubicBezTo>
                    <a:pt x="35433" y="170593"/>
                    <a:pt x="28575" y="168497"/>
                    <a:pt x="24098" y="164402"/>
                  </a:cubicBezTo>
                  <a:close/>
                  <a:moveTo>
                    <a:pt x="61150" y="216599"/>
                  </a:moveTo>
                  <a:cubicBezTo>
                    <a:pt x="58769" y="221361"/>
                    <a:pt x="56007" y="225362"/>
                    <a:pt x="52959" y="228410"/>
                  </a:cubicBezTo>
                  <a:cubicBezTo>
                    <a:pt x="49911" y="231458"/>
                    <a:pt x="47625" y="233267"/>
                    <a:pt x="46006" y="233744"/>
                  </a:cubicBezTo>
                  <a:lnTo>
                    <a:pt x="45720" y="233744"/>
                  </a:lnTo>
                  <a:lnTo>
                    <a:pt x="37529" y="229457"/>
                  </a:lnTo>
                  <a:lnTo>
                    <a:pt x="37338" y="228029"/>
                  </a:lnTo>
                  <a:cubicBezTo>
                    <a:pt x="39624" y="226886"/>
                    <a:pt x="41434" y="224790"/>
                    <a:pt x="42863" y="221552"/>
                  </a:cubicBezTo>
                  <a:cubicBezTo>
                    <a:pt x="44291" y="218313"/>
                    <a:pt x="45053" y="214979"/>
                    <a:pt x="45053" y="211455"/>
                  </a:cubicBezTo>
                  <a:cubicBezTo>
                    <a:pt x="45053" y="209360"/>
                    <a:pt x="44577" y="207645"/>
                    <a:pt x="43720" y="206407"/>
                  </a:cubicBezTo>
                  <a:cubicBezTo>
                    <a:pt x="42863" y="205169"/>
                    <a:pt x="41624" y="203930"/>
                    <a:pt x="40005" y="202787"/>
                  </a:cubicBezTo>
                  <a:cubicBezTo>
                    <a:pt x="36767" y="200501"/>
                    <a:pt x="35242" y="197358"/>
                    <a:pt x="35242" y="193167"/>
                  </a:cubicBezTo>
                  <a:cubicBezTo>
                    <a:pt x="35242" y="188976"/>
                    <a:pt x="36576" y="186023"/>
                    <a:pt x="39338" y="184309"/>
                  </a:cubicBezTo>
                  <a:cubicBezTo>
                    <a:pt x="42100" y="182499"/>
                    <a:pt x="44958" y="181642"/>
                    <a:pt x="48006" y="181642"/>
                  </a:cubicBezTo>
                  <a:lnTo>
                    <a:pt x="48958" y="181642"/>
                  </a:lnTo>
                  <a:cubicBezTo>
                    <a:pt x="53816" y="181642"/>
                    <a:pt x="57626" y="183356"/>
                    <a:pt x="60484" y="186690"/>
                  </a:cubicBezTo>
                  <a:cubicBezTo>
                    <a:pt x="63341" y="190024"/>
                    <a:pt x="64865" y="194786"/>
                    <a:pt x="64865" y="200882"/>
                  </a:cubicBezTo>
                  <a:cubicBezTo>
                    <a:pt x="64770" y="206502"/>
                    <a:pt x="63532" y="211741"/>
                    <a:pt x="61150" y="21659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FA48CA5-2E00-6FF1-57DD-B38DC56524A7}"/>
                </a:ext>
              </a:extLst>
            </p:cNvPr>
            <p:cNvSpPr/>
            <p:nvPr/>
          </p:nvSpPr>
          <p:spPr>
            <a:xfrm>
              <a:off x="12145232" y="6492017"/>
              <a:ext cx="63817" cy="190690"/>
            </a:xfrm>
            <a:custGeom>
              <a:avLst/>
              <a:gdLst>
                <a:gd name="connsiteX0" fmla="*/ 19526 w 63817"/>
                <a:gd name="connsiteY0" fmla="*/ 75724 h 190690"/>
                <a:gd name="connsiteX1" fmla="*/ 1238 w 63817"/>
                <a:gd name="connsiteY1" fmla="*/ 71342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80 h 190690"/>
                <a:gd name="connsiteX8" fmla="*/ 63817 w 63817"/>
                <a:gd name="connsiteY8" fmla="*/ 190691 h 190690"/>
                <a:gd name="connsiteX9" fmla="*/ 0 w 63817"/>
                <a:gd name="connsiteY9" fmla="*/ 190691 h 190690"/>
                <a:gd name="connsiteX10" fmla="*/ 0 w 63817"/>
                <a:gd name="connsiteY10" fmla="*/ 178880 h 190690"/>
                <a:gd name="connsiteX11" fmla="*/ 19526 w 63817"/>
                <a:gd name="connsiteY11" fmla="*/ 176689 h 190690"/>
                <a:gd name="connsiteX12" fmla="*/ 19526 w 63817"/>
                <a:gd name="connsiteY12" fmla="*/ 75724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2 h 190690"/>
                <a:gd name="connsiteX18" fmla="*/ 47149 w 63817"/>
                <a:gd name="connsiteY18" fmla="*/ 15430 h 190690"/>
                <a:gd name="connsiteX19" fmla="*/ 42482 w 63817"/>
                <a:gd name="connsiteY19" fmla="*/ 28385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724"/>
                  </a:moveTo>
                  <a:lnTo>
                    <a:pt x="1238" y="71342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80"/>
                  </a:lnTo>
                  <a:lnTo>
                    <a:pt x="63817" y="190691"/>
                  </a:lnTo>
                  <a:lnTo>
                    <a:pt x="0" y="190691"/>
                  </a:lnTo>
                  <a:lnTo>
                    <a:pt x="0" y="178880"/>
                  </a:lnTo>
                  <a:lnTo>
                    <a:pt x="19526" y="176689"/>
                  </a:lnTo>
                  <a:lnTo>
                    <a:pt x="19526" y="75724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4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2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5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147"/>
                    <a:pt x="20193" y="31718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DEFCEE7-32A1-4708-ED84-52A9D2EE5AB3}"/>
                </a:ext>
              </a:extLst>
            </p:cNvPr>
            <p:cNvSpPr/>
            <p:nvPr/>
          </p:nvSpPr>
          <p:spPr>
            <a:xfrm>
              <a:off x="12226192" y="6545643"/>
              <a:ext cx="124303" cy="139922"/>
            </a:xfrm>
            <a:custGeom>
              <a:avLst/>
              <a:gdLst>
                <a:gd name="connsiteX0" fmla="*/ 8861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1 w 124303"/>
                <a:gd name="connsiteY10" fmla="*/ 32480 h 139922"/>
                <a:gd name="connsiteX11" fmla="*/ 87728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2 w 124303"/>
                <a:gd name="connsiteY17" fmla="*/ 110490 h 139922"/>
                <a:gd name="connsiteX18" fmla="*/ 62105 w 124303"/>
                <a:gd name="connsiteY18" fmla="*/ 126111 h 139922"/>
                <a:gd name="connsiteX19" fmla="*/ 87728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1" y="32480"/>
                  </a:moveTo>
                  <a:cubicBezTo>
                    <a:pt x="14766" y="21908"/>
                    <a:pt x="22577" y="13811"/>
                    <a:pt x="32292" y="8287"/>
                  </a:cubicBezTo>
                  <a:cubicBezTo>
                    <a:pt x="42008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4" y="48959"/>
                    <a:pt x="124304" y="69818"/>
                  </a:cubicBezTo>
                  <a:cubicBezTo>
                    <a:pt x="124304" y="84392"/>
                    <a:pt x="121351" y="96964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860" y="43053"/>
                    <a:pt x="8861" y="32480"/>
                  </a:cubicBezTo>
                  <a:close/>
                  <a:moveTo>
                    <a:pt x="87728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4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2" y="13716"/>
                    <a:pt x="42579" y="18288"/>
                    <a:pt x="36578" y="27432"/>
                  </a:cubicBezTo>
                  <a:cubicBezTo>
                    <a:pt x="30578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2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5" y="126111"/>
                    <a:pt x="81822" y="121539"/>
                    <a:pt x="87728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9DD5270-7CBB-BD5E-998F-9957B5E9BD01}"/>
                </a:ext>
              </a:extLst>
            </p:cNvPr>
            <p:cNvSpPr/>
            <p:nvPr/>
          </p:nvSpPr>
          <p:spPr>
            <a:xfrm>
              <a:off x="12369545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5 w 145256"/>
                <a:gd name="connsiteY26" fmla="*/ 124968 h 136779"/>
                <a:gd name="connsiteX27" fmla="*/ 58865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5" y="124968"/>
                  </a:lnTo>
                  <a:lnTo>
                    <a:pt x="58865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FAD6116-97D1-36BC-33D8-ADA032602DC4}"/>
                </a:ext>
              </a:extLst>
            </p:cNvPr>
            <p:cNvSpPr/>
            <p:nvPr/>
          </p:nvSpPr>
          <p:spPr>
            <a:xfrm>
              <a:off x="12532042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09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C2C57D8-C0D9-442F-21A0-C3C7738F97D6}"/>
                </a:ext>
              </a:extLst>
            </p:cNvPr>
            <p:cNvSpPr/>
            <p:nvPr/>
          </p:nvSpPr>
          <p:spPr>
            <a:xfrm>
              <a:off x="12665201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2 w 65055"/>
                <a:gd name="connsiteY11" fmla="*/ 183071 h 197072"/>
                <a:gd name="connsiteX12" fmla="*/ 19622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2" y="183071"/>
                  </a:lnTo>
                  <a:lnTo>
                    <a:pt x="19622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78659DE-FCFA-E8B3-526B-F7326AC68229}"/>
                </a:ext>
              </a:extLst>
            </p:cNvPr>
            <p:cNvSpPr/>
            <p:nvPr/>
          </p:nvSpPr>
          <p:spPr>
            <a:xfrm>
              <a:off x="12803504" y="6485731"/>
              <a:ext cx="131064" cy="199646"/>
            </a:xfrm>
            <a:custGeom>
              <a:avLst/>
              <a:gdLst>
                <a:gd name="connsiteX0" fmla="*/ 26289 w 131064"/>
                <a:gd name="connsiteY0" fmla="*/ 192500 h 199646"/>
                <a:gd name="connsiteX1" fmla="*/ 7144 w 131064"/>
                <a:gd name="connsiteY1" fmla="*/ 170402 h 199646"/>
                <a:gd name="connsiteX2" fmla="*/ 0 w 131064"/>
                <a:gd name="connsiteY2" fmla="*/ 133541 h 199646"/>
                <a:gd name="connsiteX3" fmla="*/ 8382 w 131064"/>
                <a:gd name="connsiteY3" fmla="*/ 96203 h 199646"/>
                <a:gd name="connsiteX4" fmla="*/ 32575 w 131064"/>
                <a:gd name="connsiteY4" fmla="*/ 69628 h 199646"/>
                <a:gd name="connsiteX5" fmla="*/ 69723 w 131064"/>
                <a:gd name="connsiteY5" fmla="*/ 59912 h 199646"/>
                <a:gd name="connsiteX6" fmla="*/ 92107 w 131064"/>
                <a:gd name="connsiteY6" fmla="*/ 62579 h 199646"/>
                <a:gd name="connsiteX7" fmla="*/ 92107 w 131064"/>
                <a:gd name="connsiteY7" fmla="*/ 17526 h 199646"/>
                <a:gd name="connsiteX8" fmla="*/ 67532 w 131064"/>
                <a:gd name="connsiteY8" fmla="*/ 14669 h 199646"/>
                <a:gd name="connsiteX9" fmla="*/ 67532 w 131064"/>
                <a:gd name="connsiteY9" fmla="*/ 4286 h 199646"/>
                <a:gd name="connsiteX10" fmla="*/ 111062 w 131064"/>
                <a:gd name="connsiteY10" fmla="*/ 0 h 199646"/>
                <a:gd name="connsiteX11" fmla="*/ 111824 w 131064"/>
                <a:gd name="connsiteY11" fmla="*/ 0 h 199646"/>
                <a:gd name="connsiteX12" fmla="*/ 117158 w 131064"/>
                <a:gd name="connsiteY12" fmla="*/ 3810 h 199646"/>
                <a:gd name="connsiteX13" fmla="*/ 117158 w 131064"/>
                <a:gd name="connsiteY13" fmla="*/ 184785 h 199646"/>
                <a:gd name="connsiteX14" fmla="*/ 131064 w 131064"/>
                <a:gd name="connsiteY14" fmla="*/ 184785 h 199646"/>
                <a:gd name="connsiteX15" fmla="*/ 131064 w 131064"/>
                <a:gd name="connsiteY15" fmla="*/ 195834 h 199646"/>
                <a:gd name="connsiteX16" fmla="*/ 117729 w 131064"/>
                <a:gd name="connsiteY16" fmla="*/ 198501 h 199646"/>
                <a:gd name="connsiteX17" fmla="*/ 105823 w 131064"/>
                <a:gd name="connsiteY17" fmla="*/ 199454 h 199646"/>
                <a:gd name="connsiteX18" fmla="*/ 96965 w 131064"/>
                <a:gd name="connsiteY18" fmla="*/ 197263 h 199646"/>
                <a:gd name="connsiteX19" fmla="*/ 94298 w 131064"/>
                <a:gd name="connsiteY19" fmla="*/ 188119 h 199646"/>
                <a:gd name="connsiteX20" fmla="*/ 94298 w 131064"/>
                <a:gd name="connsiteY20" fmla="*/ 180404 h 199646"/>
                <a:gd name="connsiteX21" fmla="*/ 76581 w 131064"/>
                <a:gd name="connsiteY21" fmla="*/ 194119 h 199646"/>
                <a:gd name="connsiteX22" fmla="*/ 52864 w 131064"/>
                <a:gd name="connsiteY22" fmla="*/ 199644 h 199646"/>
                <a:gd name="connsiteX23" fmla="*/ 26289 w 131064"/>
                <a:gd name="connsiteY23" fmla="*/ 192500 h 199646"/>
                <a:gd name="connsiteX24" fmla="*/ 80010 w 131064"/>
                <a:gd name="connsiteY24" fmla="*/ 178403 h 199646"/>
                <a:gd name="connsiteX25" fmla="*/ 92297 w 131064"/>
                <a:gd name="connsiteY25" fmla="*/ 168688 h 199646"/>
                <a:gd name="connsiteX26" fmla="*/ 92297 w 131064"/>
                <a:gd name="connsiteY26" fmla="*/ 80582 h 199646"/>
                <a:gd name="connsiteX27" fmla="*/ 83249 w 131064"/>
                <a:gd name="connsiteY27" fmla="*/ 75438 h 199646"/>
                <a:gd name="connsiteX28" fmla="*/ 68199 w 131064"/>
                <a:gd name="connsiteY28" fmla="*/ 73152 h 199646"/>
                <a:gd name="connsiteX29" fmla="*/ 38291 w 131064"/>
                <a:gd name="connsiteY29" fmla="*/ 87440 h 199646"/>
                <a:gd name="connsiteX30" fmla="*/ 27146 w 131064"/>
                <a:gd name="connsiteY30" fmla="*/ 131636 h 199646"/>
                <a:gd name="connsiteX31" fmla="*/ 37052 w 131064"/>
                <a:gd name="connsiteY31" fmla="*/ 170117 h 199646"/>
                <a:gd name="connsiteX32" fmla="*/ 62579 w 131064"/>
                <a:gd name="connsiteY32" fmla="*/ 182594 h 199646"/>
                <a:gd name="connsiteX33" fmla="*/ 80010 w 131064"/>
                <a:gd name="connsiteY33" fmla="*/ 178403 h 19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064" h="199646">
                  <a:moveTo>
                    <a:pt x="26289" y="192500"/>
                  </a:moveTo>
                  <a:cubicBezTo>
                    <a:pt x="18288" y="187738"/>
                    <a:pt x="11906" y="180308"/>
                    <a:pt x="7144" y="170402"/>
                  </a:cubicBezTo>
                  <a:cubicBezTo>
                    <a:pt x="2381" y="160496"/>
                    <a:pt x="0" y="148209"/>
                    <a:pt x="0" y="133541"/>
                  </a:cubicBezTo>
                  <a:cubicBezTo>
                    <a:pt x="0" y="119920"/>
                    <a:pt x="2762" y="107442"/>
                    <a:pt x="8382" y="96203"/>
                  </a:cubicBezTo>
                  <a:cubicBezTo>
                    <a:pt x="14002" y="84963"/>
                    <a:pt x="22098" y="76105"/>
                    <a:pt x="32575" y="69628"/>
                  </a:cubicBezTo>
                  <a:cubicBezTo>
                    <a:pt x="43053" y="63151"/>
                    <a:pt x="55436" y="59912"/>
                    <a:pt x="69723" y="59912"/>
                  </a:cubicBezTo>
                  <a:cubicBezTo>
                    <a:pt x="77915" y="59912"/>
                    <a:pt x="85344" y="60770"/>
                    <a:pt x="92107" y="62579"/>
                  </a:cubicBezTo>
                  <a:lnTo>
                    <a:pt x="92107" y="17526"/>
                  </a:lnTo>
                  <a:lnTo>
                    <a:pt x="67532" y="14669"/>
                  </a:lnTo>
                  <a:lnTo>
                    <a:pt x="67532" y="4286"/>
                  </a:lnTo>
                  <a:lnTo>
                    <a:pt x="111062" y="0"/>
                  </a:lnTo>
                  <a:lnTo>
                    <a:pt x="111824" y="0"/>
                  </a:lnTo>
                  <a:lnTo>
                    <a:pt x="117158" y="3810"/>
                  </a:lnTo>
                  <a:lnTo>
                    <a:pt x="117158" y="184785"/>
                  </a:lnTo>
                  <a:lnTo>
                    <a:pt x="131064" y="184785"/>
                  </a:lnTo>
                  <a:lnTo>
                    <a:pt x="131064" y="195834"/>
                  </a:lnTo>
                  <a:cubicBezTo>
                    <a:pt x="125921" y="196977"/>
                    <a:pt x="121444" y="197834"/>
                    <a:pt x="117729" y="198501"/>
                  </a:cubicBezTo>
                  <a:cubicBezTo>
                    <a:pt x="114014" y="199168"/>
                    <a:pt x="110014" y="199454"/>
                    <a:pt x="105823" y="199454"/>
                  </a:cubicBezTo>
                  <a:cubicBezTo>
                    <a:pt x="101632" y="199454"/>
                    <a:pt x="98679" y="198692"/>
                    <a:pt x="96965" y="197263"/>
                  </a:cubicBezTo>
                  <a:cubicBezTo>
                    <a:pt x="95155" y="195834"/>
                    <a:pt x="94298" y="192786"/>
                    <a:pt x="94298" y="188119"/>
                  </a:cubicBezTo>
                  <a:lnTo>
                    <a:pt x="94298" y="180404"/>
                  </a:lnTo>
                  <a:cubicBezTo>
                    <a:pt x="89821" y="185833"/>
                    <a:pt x="83915" y="190405"/>
                    <a:pt x="76581" y="194119"/>
                  </a:cubicBezTo>
                  <a:cubicBezTo>
                    <a:pt x="69247" y="197834"/>
                    <a:pt x="61341" y="199644"/>
                    <a:pt x="52864" y="199644"/>
                  </a:cubicBezTo>
                  <a:cubicBezTo>
                    <a:pt x="43148" y="199739"/>
                    <a:pt x="34290" y="197263"/>
                    <a:pt x="26289" y="192500"/>
                  </a:cubicBezTo>
                  <a:close/>
                  <a:moveTo>
                    <a:pt x="80010" y="178403"/>
                  </a:moveTo>
                  <a:cubicBezTo>
                    <a:pt x="85439" y="175641"/>
                    <a:pt x="89535" y="172307"/>
                    <a:pt x="92297" y="168688"/>
                  </a:cubicBezTo>
                  <a:lnTo>
                    <a:pt x="92297" y="80582"/>
                  </a:lnTo>
                  <a:cubicBezTo>
                    <a:pt x="91059" y="78677"/>
                    <a:pt x="88011" y="76962"/>
                    <a:pt x="83249" y="75438"/>
                  </a:cubicBezTo>
                  <a:cubicBezTo>
                    <a:pt x="78486" y="73914"/>
                    <a:pt x="73533" y="73152"/>
                    <a:pt x="68199" y="73152"/>
                  </a:cubicBezTo>
                  <a:cubicBezTo>
                    <a:pt x="55721" y="73152"/>
                    <a:pt x="45720" y="77915"/>
                    <a:pt x="38291" y="87440"/>
                  </a:cubicBezTo>
                  <a:cubicBezTo>
                    <a:pt x="30861" y="96965"/>
                    <a:pt x="27146" y="111728"/>
                    <a:pt x="27146" y="131636"/>
                  </a:cubicBezTo>
                  <a:cubicBezTo>
                    <a:pt x="27146" y="148971"/>
                    <a:pt x="30385" y="161830"/>
                    <a:pt x="37052" y="170117"/>
                  </a:cubicBezTo>
                  <a:cubicBezTo>
                    <a:pt x="43720" y="178403"/>
                    <a:pt x="52102" y="182594"/>
                    <a:pt x="62579" y="182594"/>
                  </a:cubicBezTo>
                  <a:cubicBezTo>
                    <a:pt x="68675" y="182594"/>
                    <a:pt x="74486" y="181261"/>
                    <a:pt x="80010" y="17840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3FF3A1A-D330-9C6B-C1E5-155A488C6225}"/>
                </a:ext>
              </a:extLst>
            </p:cNvPr>
            <p:cNvSpPr/>
            <p:nvPr/>
          </p:nvSpPr>
          <p:spPr>
            <a:xfrm>
              <a:off x="12953333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106 w 110680"/>
                <a:gd name="connsiteY17" fmla="*/ 57626 h 139828"/>
                <a:gd name="connsiteX18" fmla="*/ 84868 w 110680"/>
                <a:gd name="connsiteY18" fmla="*/ 47244 h 139828"/>
                <a:gd name="connsiteX19" fmla="*/ 78296 w 110680"/>
                <a:gd name="connsiteY19" fmla="*/ 22574 h 139828"/>
                <a:gd name="connsiteX20" fmla="*/ 58198 w 110680"/>
                <a:gd name="connsiteY20" fmla="*/ 13525 h 139828"/>
                <a:gd name="connsiteX21" fmla="*/ 35909 w 110680"/>
                <a:gd name="connsiteY21" fmla="*/ 23622 h 139828"/>
                <a:gd name="connsiteX22" fmla="*/ 26384 w 110680"/>
                <a:gd name="connsiteY22" fmla="*/ 57531 h 139828"/>
                <a:gd name="connsiteX23" fmla="*/ 84106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196" y="139922"/>
                    <a:pt x="25432" y="133540"/>
                    <a:pt x="15240" y="120872"/>
                  </a:cubicBezTo>
                  <a:close/>
                  <a:moveTo>
                    <a:pt x="84106" y="57626"/>
                  </a:moveTo>
                  <a:cubicBezTo>
                    <a:pt x="84582" y="54292"/>
                    <a:pt x="84868" y="50863"/>
                    <a:pt x="84868" y="47244"/>
                  </a:cubicBezTo>
                  <a:cubicBezTo>
                    <a:pt x="84677" y="36862"/>
                    <a:pt x="82487" y="28575"/>
                    <a:pt x="78296" y="22574"/>
                  </a:cubicBezTo>
                  <a:cubicBezTo>
                    <a:pt x="74009" y="16574"/>
                    <a:pt x="67342" y="13525"/>
                    <a:pt x="58198" y="13525"/>
                  </a:cubicBezTo>
                  <a:cubicBezTo>
                    <a:pt x="48863" y="13525"/>
                    <a:pt x="41434" y="16859"/>
                    <a:pt x="35909" y="23622"/>
                  </a:cubicBezTo>
                  <a:cubicBezTo>
                    <a:pt x="30385" y="30385"/>
                    <a:pt x="27242" y="41624"/>
                    <a:pt x="26384" y="57531"/>
                  </a:cubicBezTo>
                  <a:lnTo>
                    <a:pt x="84106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F393758-F8E9-1D24-7128-BF8776B99828}"/>
                </a:ext>
              </a:extLst>
            </p:cNvPr>
            <p:cNvSpPr/>
            <p:nvPr/>
          </p:nvSpPr>
          <p:spPr>
            <a:xfrm>
              <a:off x="10779728" y="6781672"/>
              <a:ext cx="118872" cy="183269"/>
            </a:xfrm>
            <a:custGeom>
              <a:avLst/>
              <a:gdLst>
                <a:gd name="connsiteX0" fmla="*/ 32480 w 118872"/>
                <a:gd name="connsiteY0" fmla="*/ 181166 h 183269"/>
                <a:gd name="connsiteX1" fmla="*/ 10859 w 118872"/>
                <a:gd name="connsiteY1" fmla="*/ 175355 h 183269"/>
                <a:gd name="connsiteX2" fmla="*/ 0 w 118872"/>
                <a:gd name="connsiteY2" fmla="*/ 172498 h 183269"/>
                <a:gd name="connsiteX3" fmla="*/ 1905 w 118872"/>
                <a:gd name="connsiteY3" fmla="*/ 128969 h 183269"/>
                <a:gd name="connsiteX4" fmla="*/ 17336 w 118872"/>
                <a:gd name="connsiteY4" fmla="*/ 128969 h 183269"/>
                <a:gd name="connsiteX5" fmla="*/ 21431 w 118872"/>
                <a:gd name="connsiteY5" fmla="*/ 160211 h 183269"/>
                <a:gd name="connsiteX6" fmla="*/ 34766 w 118872"/>
                <a:gd name="connsiteY6" fmla="*/ 167069 h 183269"/>
                <a:gd name="connsiteX7" fmla="*/ 55055 w 118872"/>
                <a:gd name="connsiteY7" fmla="*/ 170117 h 183269"/>
                <a:gd name="connsiteX8" fmla="*/ 82868 w 118872"/>
                <a:gd name="connsiteY8" fmla="*/ 161925 h 183269"/>
                <a:gd name="connsiteX9" fmla="*/ 92393 w 118872"/>
                <a:gd name="connsiteY9" fmla="*/ 139351 h 183269"/>
                <a:gd name="connsiteX10" fmla="*/ 87249 w 118872"/>
                <a:gd name="connsiteY10" fmla="*/ 123253 h 183269"/>
                <a:gd name="connsiteX11" fmla="*/ 73533 w 118872"/>
                <a:gd name="connsiteY11" fmla="*/ 111728 h 183269"/>
                <a:gd name="connsiteX12" fmla="*/ 50101 w 118872"/>
                <a:gd name="connsiteY12" fmla="*/ 100394 h 183269"/>
                <a:gd name="connsiteX13" fmla="*/ 26670 w 118872"/>
                <a:gd name="connsiteY13" fmla="*/ 88106 h 183269"/>
                <a:gd name="connsiteX14" fmla="*/ 9335 w 118872"/>
                <a:gd name="connsiteY14" fmla="*/ 71342 h 183269"/>
                <a:gd name="connsiteX15" fmla="*/ 2000 w 118872"/>
                <a:gd name="connsiteY15" fmla="*/ 46196 h 183269"/>
                <a:gd name="connsiteX16" fmla="*/ 9144 w 118872"/>
                <a:gd name="connsiteY16" fmla="*/ 22479 h 183269"/>
                <a:gd name="connsiteX17" fmla="*/ 29623 w 118872"/>
                <a:gd name="connsiteY17" fmla="*/ 6001 h 183269"/>
                <a:gd name="connsiteX18" fmla="*/ 60770 w 118872"/>
                <a:gd name="connsiteY18" fmla="*/ 0 h 183269"/>
                <a:gd name="connsiteX19" fmla="*/ 80391 w 118872"/>
                <a:gd name="connsiteY19" fmla="*/ 1715 h 183269"/>
                <a:gd name="connsiteX20" fmla="*/ 99727 w 118872"/>
                <a:gd name="connsiteY20" fmla="*/ 6286 h 183269"/>
                <a:gd name="connsiteX21" fmla="*/ 107918 w 118872"/>
                <a:gd name="connsiteY21" fmla="*/ 8477 h 183269"/>
                <a:gd name="connsiteX22" fmla="*/ 106394 w 118872"/>
                <a:gd name="connsiteY22" fmla="*/ 48863 h 183269"/>
                <a:gd name="connsiteX23" fmla="*/ 91726 w 118872"/>
                <a:gd name="connsiteY23" fmla="*/ 48863 h 183269"/>
                <a:gd name="connsiteX24" fmla="*/ 86868 w 118872"/>
                <a:gd name="connsiteY24" fmla="*/ 19241 h 183269"/>
                <a:gd name="connsiteX25" fmla="*/ 76867 w 118872"/>
                <a:gd name="connsiteY25" fmla="*/ 14669 h 183269"/>
                <a:gd name="connsiteX26" fmla="*/ 60389 w 118872"/>
                <a:gd name="connsiteY26" fmla="*/ 12478 h 183269"/>
                <a:gd name="connsiteX27" fmla="*/ 35243 w 118872"/>
                <a:gd name="connsiteY27" fmla="*/ 19431 h 183269"/>
                <a:gd name="connsiteX28" fmla="*/ 26670 w 118872"/>
                <a:gd name="connsiteY28" fmla="*/ 39624 h 183269"/>
                <a:gd name="connsiteX29" fmla="*/ 31814 w 118872"/>
                <a:gd name="connsiteY29" fmla="*/ 55721 h 183269"/>
                <a:gd name="connsiteX30" fmla="*/ 44672 w 118872"/>
                <a:gd name="connsiteY30" fmla="*/ 66770 h 183269"/>
                <a:gd name="connsiteX31" fmla="*/ 69247 w 118872"/>
                <a:gd name="connsiteY31" fmla="*/ 79248 h 183269"/>
                <a:gd name="connsiteX32" fmla="*/ 94774 w 118872"/>
                <a:gd name="connsiteY32" fmla="*/ 92774 h 183269"/>
                <a:gd name="connsiteX33" fmla="*/ 111728 w 118872"/>
                <a:gd name="connsiteY33" fmla="*/ 108490 h 183269"/>
                <a:gd name="connsiteX34" fmla="*/ 118872 w 118872"/>
                <a:gd name="connsiteY34" fmla="*/ 131731 h 183269"/>
                <a:gd name="connsiteX35" fmla="*/ 111728 w 118872"/>
                <a:gd name="connsiteY35" fmla="*/ 156305 h 183269"/>
                <a:gd name="connsiteX36" fmla="*/ 90106 w 118872"/>
                <a:gd name="connsiteY36" fmla="*/ 175641 h 183269"/>
                <a:gd name="connsiteX37" fmla="*/ 54864 w 118872"/>
                <a:gd name="connsiteY37" fmla="*/ 183261 h 183269"/>
                <a:gd name="connsiteX38" fmla="*/ 32480 w 118872"/>
                <a:gd name="connsiteY38" fmla="*/ 181166 h 1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8872" h="183269">
                  <a:moveTo>
                    <a:pt x="32480" y="181166"/>
                  </a:moveTo>
                  <a:cubicBezTo>
                    <a:pt x="25908" y="179737"/>
                    <a:pt x="18669" y="177832"/>
                    <a:pt x="10859" y="175355"/>
                  </a:cubicBezTo>
                  <a:cubicBezTo>
                    <a:pt x="6096" y="173546"/>
                    <a:pt x="2477" y="172593"/>
                    <a:pt x="0" y="172498"/>
                  </a:cubicBezTo>
                  <a:lnTo>
                    <a:pt x="1905" y="128969"/>
                  </a:lnTo>
                  <a:lnTo>
                    <a:pt x="17336" y="128969"/>
                  </a:lnTo>
                  <a:lnTo>
                    <a:pt x="21431" y="160211"/>
                  </a:lnTo>
                  <a:cubicBezTo>
                    <a:pt x="24194" y="162782"/>
                    <a:pt x="28575" y="165068"/>
                    <a:pt x="34766" y="167069"/>
                  </a:cubicBezTo>
                  <a:cubicBezTo>
                    <a:pt x="40958" y="169069"/>
                    <a:pt x="47720" y="170117"/>
                    <a:pt x="55055" y="170117"/>
                  </a:cubicBezTo>
                  <a:cubicBezTo>
                    <a:pt x="67247" y="170117"/>
                    <a:pt x="76486" y="167354"/>
                    <a:pt x="82868" y="161925"/>
                  </a:cubicBezTo>
                  <a:cubicBezTo>
                    <a:pt x="89249" y="156496"/>
                    <a:pt x="92393" y="148971"/>
                    <a:pt x="92393" y="139351"/>
                  </a:cubicBezTo>
                  <a:cubicBezTo>
                    <a:pt x="92393" y="133064"/>
                    <a:pt x="90678" y="127730"/>
                    <a:pt x="87249" y="123253"/>
                  </a:cubicBezTo>
                  <a:cubicBezTo>
                    <a:pt x="83820" y="118777"/>
                    <a:pt x="79248" y="114872"/>
                    <a:pt x="73533" y="111728"/>
                  </a:cubicBezTo>
                  <a:cubicBezTo>
                    <a:pt x="67818" y="108490"/>
                    <a:pt x="60008" y="104775"/>
                    <a:pt x="50101" y="100394"/>
                  </a:cubicBezTo>
                  <a:cubicBezTo>
                    <a:pt x="41148" y="96393"/>
                    <a:pt x="33338" y="92297"/>
                    <a:pt x="26670" y="88106"/>
                  </a:cubicBezTo>
                  <a:cubicBezTo>
                    <a:pt x="20003" y="83915"/>
                    <a:pt x="14288" y="78391"/>
                    <a:pt x="9335" y="71342"/>
                  </a:cubicBezTo>
                  <a:cubicBezTo>
                    <a:pt x="4382" y="64294"/>
                    <a:pt x="2000" y="56007"/>
                    <a:pt x="2000" y="46196"/>
                  </a:cubicBezTo>
                  <a:cubicBezTo>
                    <a:pt x="2000" y="37338"/>
                    <a:pt x="4382" y="29527"/>
                    <a:pt x="9144" y="22479"/>
                  </a:cubicBezTo>
                  <a:cubicBezTo>
                    <a:pt x="13907" y="15526"/>
                    <a:pt x="20669" y="10001"/>
                    <a:pt x="29623" y="6001"/>
                  </a:cubicBezTo>
                  <a:cubicBezTo>
                    <a:pt x="38481" y="2000"/>
                    <a:pt x="48863" y="0"/>
                    <a:pt x="60770" y="0"/>
                  </a:cubicBezTo>
                  <a:cubicBezTo>
                    <a:pt x="68104" y="0"/>
                    <a:pt x="74676" y="571"/>
                    <a:pt x="80391" y="1715"/>
                  </a:cubicBezTo>
                  <a:cubicBezTo>
                    <a:pt x="86106" y="2858"/>
                    <a:pt x="92583" y="4382"/>
                    <a:pt x="99727" y="6286"/>
                  </a:cubicBezTo>
                  <a:cubicBezTo>
                    <a:pt x="102965" y="7430"/>
                    <a:pt x="105632" y="8096"/>
                    <a:pt x="107918" y="8477"/>
                  </a:cubicBezTo>
                  <a:lnTo>
                    <a:pt x="106394" y="48863"/>
                  </a:lnTo>
                  <a:lnTo>
                    <a:pt x="91726" y="48863"/>
                  </a:lnTo>
                  <a:lnTo>
                    <a:pt x="86868" y="19241"/>
                  </a:lnTo>
                  <a:cubicBezTo>
                    <a:pt x="85249" y="17621"/>
                    <a:pt x="81915" y="16097"/>
                    <a:pt x="76867" y="14669"/>
                  </a:cubicBezTo>
                  <a:cubicBezTo>
                    <a:pt x="71819" y="13240"/>
                    <a:pt x="66294" y="12478"/>
                    <a:pt x="60389" y="12478"/>
                  </a:cubicBezTo>
                  <a:cubicBezTo>
                    <a:pt x="49340" y="12478"/>
                    <a:pt x="40958" y="14764"/>
                    <a:pt x="35243" y="19431"/>
                  </a:cubicBezTo>
                  <a:cubicBezTo>
                    <a:pt x="29528" y="24098"/>
                    <a:pt x="26670" y="30861"/>
                    <a:pt x="26670" y="39624"/>
                  </a:cubicBezTo>
                  <a:cubicBezTo>
                    <a:pt x="26670" y="46006"/>
                    <a:pt x="28385" y="51435"/>
                    <a:pt x="31814" y="55721"/>
                  </a:cubicBezTo>
                  <a:cubicBezTo>
                    <a:pt x="35243" y="60103"/>
                    <a:pt x="39529" y="63722"/>
                    <a:pt x="44672" y="66770"/>
                  </a:cubicBezTo>
                  <a:cubicBezTo>
                    <a:pt x="49816" y="69818"/>
                    <a:pt x="58007" y="74009"/>
                    <a:pt x="69247" y="79248"/>
                  </a:cubicBezTo>
                  <a:cubicBezTo>
                    <a:pt x="79629" y="84201"/>
                    <a:pt x="88202" y="88678"/>
                    <a:pt x="94774" y="92774"/>
                  </a:cubicBezTo>
                  <a:cubicBezTo>
                    <a:pt x="101346" y="96869"/>
                    <a:pt x="106966" y="102013"/>
                    <a:pt x="111728" y="108490"/>
                  </a:cubicBezTo>
                  <a:cubicBezTo>
                    <a:pt x="116491" y="114967"/>
                    <a:pt x="118872" y="122777"/>
                    <a:pt x="118872" y="131731"/>
                  </a:cubicBezTo>
                  <a:cubicBezTo>
                    <a:pt x="118872" y="140208"/>
                    <a:pt x="116491" y="148400"/>
                    <a:pt x="111728" y="156305"/>
                  </a:cubicBezTo>
                  <a:cubicBezTo>
                    <a:pt x="106966" y="164211"/>
                    <a:pt x="99822" y="170593"/>
                    <a:pt x="90106" y="175641"/>
                  </a:cubicBezTo>
                  <a:cubicBezTo>
                    <a:pt x="80391" y="180689"/>
                    <a:pt x="68675" y="183261"/>
                    <a:pt x="54864" y="183261"/>
                  </a:cubicBezTo>
                  <a:cubicBezTo>
                    <a:pt x="46577" y="183356"/>
                    <a:pt x="39053" y="182690"/>
                    <a:pt x="32480" y="18116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6671AF8-AFB7-B275-6D15-0FD583A07F7C}"/>
                </a:ext>
              </a:extLst>
            </p:cNvPr>
            <p:cNvSpPr/>
            <p:nvPr/>
          </p:nvSpPr>
          <p:spPr>
            <a:xfrm>
              <a:off x="10916411" y="6825964"/>
              <a:ext cx="134969" cy="139064"/>
            </a:xfrm>
            <a:custGeom>
              <a:avLst/>
              <a:gdLst>
                <a:gd name="connsiteX0" fmla="*/ 101632 w 134969"/>
                <a:gd name="connsiteY0" fmla="*/ 135922 h 139064"/>
                <a:gd name="connsiteX1" fmla="*/ 98393 w 134969"/>
                <a:gd name="connsiteY1" fmla="*/ 127254 h 139064"/>
                <a:gd name="connsiteX2" fmla="*/ 98393 w 134969"/>
                <a:gd name="connsiteY2" fmla="*/ 119063 h 139064"/>
                <a:gd name="connsiteX3" fmla="*/ 78581 w 134969"/>
                <a:gd name="connsiteY3" fmla="*/ 133064 h 139064"/>
                <a:gd name="connsiteX4" fmla="*/ 54673 w 134969"/>
                <a:gd name="connsiteY4" fmla="*/ 139065 h 139064"/>
                <a:gd name="connsiteX5" fmla="*/ 22955 w 134969"/>
                <a:gd name="connsiteY5" fmla="*/ 127064 h 139064"/>
                <a:gd name="connsiteX6" fmla="*/ 13526 w 134969"/>
                <a:gd name="connsiteY6" fmla="*/ 87344 h 139064"/>
                <a:gd name="connsiteX7" fmla="*/ 13526 w 134969"/>
                <a:gd name="connsiteY7" fmla="*/ 17526 h 139064"/>
                <a:gd name="connsiteX8" fmla="*/ 0 w 134969"/>
                <a:gd name="connsiteY8" fmla="*/ 13716 h 139064"/>
                <a:gd name="connsiteX9" fmla="*/ 0 w 134969"/>
                <a:gd name="connsiteY9" fmla="*/ 3143 h 139064"/>
                <a:gd name="connsiteX10" fmla="*/ 33719 w 134969"/>
                <a:gd name="connsiteY10" fmla="*/ 0 h 139064"/>
                <a:gd name="connsiteX11" fmla="*/ 34004 w 134969"/>
                <a:gd name="connsiteY11" fmla="*/ 0 h 139064"/>
                <a:gd name="connsiteX12" fmla="*/ 38576 w 134969"/>
                <a:gd name="connsiteY12" fmla="*/ 2857 h 139064"/>
                <a:gd name="connsiteX13" fmla="*/ 38576 w 134969"/>
                <a:gd name="connsiteY13" fmla="*/ 85439 h 139064"/>
                <a:gd name="connsiteX14" fmla="*/ 40577 w 134969"/>
                <a:gd name="connsiteY14" fmla="*/ 107251 h 139064"/>
                <a:gd name="connsiteX15" fmla="*/ 47816 w 134969"/>
                <a:gd name="connsiteY15" fmla="*/ 118777 h 139064"/>
                <a:gd name="connsiteX16" fmla="*/ 62865 w 134969"/>
                <a:gd name="connsiteY16" fmla="*/ 122492 h 139064"/>
                <a:gd name="connsiteX17" fmla="*/ 80867 w 134969"/>
                <a:gd name="connsiteY17" fmla="*/ 118396 h 139064"/>
                <a:gd name="connsiteX18" fmla="*/ 95536 w 134969"/>
                <a:gd name="connsiteY18" fmla="*/ 108775 h 139064"/>
                <a:gd name="connsiteX19" fmla="*/ 95536 w 134969"/>
                <a:gd name="connsiteY19" fmla="*/ 17621 h 139064"/>
                <a:gd name="connsiteX20" fmla="*/ 78200 w 134969"/>
                <a:gd name="connsiteY20" fmla="*/ 13811 h 139064"/>
                <a:gd name="connsiteX21" fmla="*/ 78200 w 134969"/>
                <a:gd name="connsiteY21" fmla="*/ 3239 h 139064"/>
                <a:gd name="connsiteX22" fmla="*/ 114776 w 134969"/>
                <a:gd name="connsiteY22" fmla="*/ 95 h 139064"/>
                <a:gd name="connsiteX23" fmla="*/ 114967 w 134969"/>
                <a:gd name="connsiteY23" fmla="*/ 95 h 139064"/>
                <a:gd name="connsiteX24" fmla="*/ 120491 w 134969"/>
                <a:gd name="connsiteY24" fmla="*/ 2953 h 139064"/>
                <a:gd name="connsiteX25" fmla="*/ 120491 w 134969"/>
                <a:gd name="connsiteY25" fmla="*/ 124206 h 139064"/>
                <a:gd name="connsiteX26" fmla="*/ 134969 w 134969"/>
                <a:gd name="connsiteY26" fmla="*/ 124206 h 139064"/>
                <a:gd name="connsiteX27" fmla="*/ 134684 w 134969"/>
                <a:gd name="connsiteY27" fmla="*/ 135065 h 139064"/>
                <a:gd name="connsiteX28" fmla="*/ 122968 w 134969"/>
                <a:gd name="connsiteY28" fmla="*/ 137731 h 139064"/>
                <a:gd name="connsiteX29" fmla="*/ 111538 w 134969"/>
                <a:gd name="connsiteY29" fmla="*/ 138684 h 139064"/>
                <a:gd name="connsiteX30" fmla="*/ 101632 w 134969"/>
                <a:gd name="connsiteY30" fmla="*/ 13592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064">
                  <a:moveTo>
                    <a:pt x="101632" y="135922"/>
                  </a:moveTo>
                  <a:cubicBezTo>
                    <a:pt x="99441" y="134207"/>
                    <a:pt x="98393" y="131254"/>
                    <a:pt x="98393" y="127254"/>
                  </a:cubicBezTo>
                  <a:lnTo>
                    <a:pt x="98393" y="119063"/>
                  </a:lnTo>
                  <a:cubicBezTo>
                    <a:pt x="93059" y="124396"/>
                    <a:pt x="86487" y="128968"/>
                    <a:pt x="78581" y="133064"/>
                  </a:cubicBezTo>
                  <a:cubicBezTo>
                    <a:pt x="70676" y="137065"/>
                    <a:pt x="62675" y="139065"/>
                    <a:pt x="54673" y="139065"/>
                  </a:cubicBezTo>
                  <a:cubicBezTo>
                    <a:pt x="39719" y="139065"/>
                    <a:pt x="29146" y="135065"/>
                    <a:pt x="22955" y="127064"/>
                  </a:cubicBezTo>
                  <a:cubicBezTo>
                    <a:pt x="16669" y="119063"/>
                    <a:pt x="13526" y="105823"/>
                    <a:pt x="13526" y="87344"/>
                  </a:cubicBezTo>
                  <a:lnTo>
                    <a:pt x="13526" y="17526"/>
                  </a:lnTo>
                  <a:lnTo>
                    <a:pt x="0" y="13716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7" y="107251"/>
                  </a:cubicBezTo>
                  <a:cubicBezTo>
                    <a:pt x="41910" y="112490"/>
                    <a:pt x="44387" y="116300"/>
                    <a:pt x="47816" y="118777"/>
                  </a:cubicBezTo>
                  <a:cubicBezTo>
                    <a:pt x="51244" y="121253"/>
                    <a:pt x="56293" y="122492"/>
                    <a:pt x="62865" y="122492"/>
                  </a:cubicBezTo>
                  <a:cubicBezTo>
                    <a:pt x="69247" y="122492"/>
                    <a:pt x="75248" y="121158"/>
                    <a:pt x="80867" y="118396"/>
                  </a:cubicBezTo>
                  <a:cubicBezTo>
                    <a:pt x="86487" y="115633"/>
                    <a:pt x="91345" y="112490"/>
                    <a:pt x="95536" y="108775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239"/>
                  </a:lnTo>
                  <a:lnTo>
                    <a:pt x="114776" y="95"/>
                  </a:lnTo>
                  <a:lnTo>
                    <a:pt x="114967" y="95"/>
                  </a:lnTo>
                  <a:lnTo>
                    <a:pt x="120491" y="2953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2" y="137065"/>
                    <a:pt x="122968" y="137731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589"/>
                    <a:pt x="103823" y="137731"/>
                    <a:pt x="101632" y="13592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52F4FB4-7050-E8C2-C506-DB94E9025932}"/>
                </a:ext>
              </a:extLst>
            </p:cNvPr>
            <p:cNvSpPr/>
            <p:nvPr/>
          </p:nvSpPr>
          <p:spPr>
            <a:xfrm>
              <a:off x="11066906" y="6825201"/>
              <a:ext cx="134016" cy="195548"/>
            </a:xfrm>
            <a:custGeom>
              <a:avLst/>
              <a:gdLst>
                <a:gd name="connsiteX0" fmla="*/ 125540 w 134016"/>
                <a:gd name="connsiteY0" fmla="*/ 103156 h 195548"/>
                <a:gd name="connsiteX1" fmla="*/ 101441 w 134016"/>
                <a:gd name="connsiteY1" fmla="*/ 130016 h 195548"/>
                <a:gd name="connsiteX2" fmla="*/ 64865 w 134016"/>
                <a:gd name="connsiteY2" fmla="*/ 139922 h 195548"/>
                <a:gd name="connsiteX3" fmla="*/ 52388 w 134016"/>
                <a:gd name="connsiteY3" fmla="*/ 138970 h 195548"/>
                <a:gd name="connsiteX4" fmla="*/ 41529 w 134016"/>
                <a:gd name="connsiteY4" fmla="*/ 136589 h 195548"/>
                <a:gd name="connsiteX5" fmla="*/ 42291 w 134016"/>
                <a:gd name="connsiteY5" fmla="*/ 156781 h 195548"/>
                <a:gd name="connsiteX6" fmla="*/ 42291 w 134016"/>
                <a:gd name="connsiteY6" fmla="*/ 181070 h 195548"/>
                <a:gd name="connsiteX7" fmla="*/ 67342 w 134016"/>
                <a:gd name="connsiteY7" fmla="*/ 183737 h 195548"/>
                <a:gd name="connsiteX8" fmla="*/ 67342 w 134016"/>
                <a:gd name="connsiteY8" fmla="*/ 195548 h 195548"/>
                <a:gd name="connsiteX9" fmla="*/ 191 w 134016"/>
                <a:gd name="connsiteY9" fmla="*/ 195548 h 195548"/>
                <a:gd name="connsiteX10" fmla="*/ 191 w 134016"/>
                <a:gd name="connsiteY10" fmla="*/ 183737 h 195548"/>
                <a:gd name="connsiteX11" fmla="*/ 17526 w 134016"/>
                <a:gd name="connsiteY11" fmla="*/ 181070 h 195548"/>
                <a:gd name="connsiteX12" fmla="*/ 17526 w 134016"/>
                <a:gd name="connsiteY12" fmla="*/ 22193 h 195548"/>
                <a:gd name="connsiteX13" fmla="*/ 0 w 134016"/>
                <a:gd name="connsiteY13" fmla="*/ 17812 h 195548"/>
                <a:gd name="connsiteX14" fmla="*/ 0 w 134016"/>
                <a:gd name="connsiteY14" fmla="*/ 4858 h 195548"/>
                <a:gd name="connsiteX15" fmla="*/ 34195 w 134016"/>
                <a:gd name="connsiteY15" fmla="*/ 572 h 195548"/>
                <a:gd name="connsiteX16" fmla="*/ 34671 w 134016"/>
                <a:gd name="connsiteY16" fmla="*/ 572 h 195548"/>
                <a:gd name="connsiteX17" fmla="*/ 39719 w 134016"/>
                <a:gd name="connsiteY17" fmla="*/ 4858 h 195548"/>
                <a:gd name="connsiteX18" fmla="*/ 39719 w 134016"/>
                <a:gd name="connsiteY18" fmla="*/ 19050 h 195548"/>
                <a:gd name="connsiteX19" fmla="*/ 57626 w 134016"/>
                <a:gd name="connsiteY19" fmla="*/ 5525 h 195548"/>
                <a:gd name="connsiteX20" fmla="*/ 81534 w 134016"/>
                <a:gd name="connsiteY20" fmla="*/ 0 h 195548"/>
                <a:gd name="connsiteX21" fmla="*/ 107633 w 134016"/>
                <a:gd name="connsiteY21" fmla="*/ 6953 h 195548"/>
                <a:gd name="connsiteX22" fmla="*/ 126778 w 134016"/>
                <a:gd name="connsiteY22" fmla="*/ 28575 h 195548"/>
                <a:gd name="connsiteX23" fmla="*/ 134017 w 134016"/>
                <a:gd name="connsiteY23" fmla="*/ 65627 h 195548"/>
                <a:gd name="connsiteX24" fmla="*/ 125540 w 134016"/>
                <a:gd name="connsiteY24" fmla="*/ 103156 h 195548"/>
                <a:gd name="connsiteX25" fmla="*/ 54483 w 134016"/>
                <a:gd name="connsiteY25" fmla="*/ 20765 h 195548"/>
                <a:gd name="connsiteX26" fmla="*/ 42196 w 134016"/>
                <a:gd name="connsiteY26" fmla="*/ 29147 h 195548"/>
                <a:gd name="connsiteX27" fmla="*/ 42196 w 134016"/>
                <a:gd name="connsiteY27" fmla="*/ 119825 h 195548"/>
                <a:gd name="connsiteX28" fmla="*/ 50768 w 134016"/>
                <a:gd name="connsiteY28" fmla="*/ 124968 h 195548"/>
                <a:gd name="connsiteX29" fmla="*/ 65818 w 134016"/>
                <a:gd name="connsiteY29" fmla="*/ 127254 h 195548"/>
                <a:gd name="connsiteX30" fmla="*/ 95821 w 134016"/>
                <a:gd name="connsiteY30" fmla="*/ 112586 h 195548"/>
                <a:gd name="connsiteX31" fmla="*/ 107252 w 134016"/>
                <a:gd name="connsiteY31" fmla="*/ 68294 h 195548"/>
                <a:gd name="connsiteX32" fmla="*/ 97250 w 134016"/>
                <a:gd name="connsiteY32" fmla="*/ 29528 h 195548"/>
                <a:gd name="connsiteX33" fmla="*/ 71628 w 134016"/>
                <a:gd name="connsiteY33" fmla="*/ 16764 h 195548"/>
                <a:gd name="connsiteX34" fmla="*/ 54483 w 134016"/>
                <a:gd name="connsiteY34" fmla="*/ 20765 h 1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4016" h="195548">
                  <a:moveTo>
                    <a:pt x="125540" y="103156"/>
                  </a:moveTo>
                  <a:cubicBezTo>
                    <a:pt x="119920" y="114491"/>
                    <a:pt x="111919" y="123444"/>
                    <a:pt x="101441" y="130016"/>
                  </a:cubicBezTo>
                  <a:cubicBezTo>
                    <a:pt x="90964" y="136589"/>
                    <a:pt x="78772" y="139922"/>
                    <a:pt x="64865" y="139922"/>
                  </a:cubicBezTo>
                  <a:cubicBezTo>
                    <a:pt x="61055" y="139922"/>
                    <a:pt x="56864" y="139637"/>
                    <a:pt x="52388" y="138970"/>
                  </a:cubicBezTo>
                  <a:cubicBezTo>
                    <a:pt x="47911" y="138303"/>
                    <a:pt x="44291" y="137541"/>
                    <a:pt x="41529" y="136589"/>
                  </a:cubicBezTo>
                  <a:lnTo>
                    <a:pt x="42291" y="156781"/>
                  </a:lnTo>
                  <a:lnTo>
                    <a:pt x="42291" y="181070"/>
                  </a:lnTo>
                  <a:lnTo>
                    <a:pt x="67342" y="183737"/>
                  </a:lnTo>
                  <a:lnTo>
                    <a:pt x="67342" y="195548"/>
                  </a:lnTo>
                  <a:lnTo>
                    <a:pt x="191" y="195548"/>
                  </a:lnTo>
                  <a:lnTo>
                    <a:pt x="191" y="183737"/>
                  </a:lnTo>
                  <a:lnTo>
                    <a:pt x="17526" y="181070"/>
                  </a:lnTo>
                  <a:lnTo>
                    <a:pt x="17526" y="22193"/>
                  </a:lnTo>
                  <a:lnTo>
                    <a:pt x="0" y="17812"/>
                  </a:lnTo>
                  <a:lnTo>
                    <a:pt x="0" y="4858"/>
                  </a:lnTo>
                  <a:lnTo>
                    <a:pt x="34195" y="572"/>
                  </a:lnTo>
                  <a:lnTo>
                    <a:pt x="34671" y="572"/>
                  </a:lnTo>
                  <a:lnTo>
                    <a:pt x="39719" y="4858"/>
                  </a:lnTo>
                  <a:lnTo>
                    <a:pt x="39719" y="19050"/>
                  </a:lnTo>
                  <a:cubicBezTo>
                    <a:pt x="44482" y="13716"/>
                    <a:pt x="50483" y="9239"/>
                    <a:pt x="57626" y="5525"/>
                  </a:cubicBezTo>
                  <a:cubicBezTo>
                    <a:pt x="64770" y="1810"/>
                    <a:pt x="72771" y="0"/>
                    <a:pt x="81534" y="0"/>
                  </a:cubicBezTo>
                  <a:cubicBezTo>
                    <a:pt x="90964" y="0"/>
                    <a:pt x="99727" y="2286"/>
                    <a:pt x="107633" y="6953"/>
                  </a:cubicBezTo>
                  <a:cubicBezTo>
                    <a:pt x="115538" y="11621"/>
                    <a:pt x="121920" y="18859"/>
                    <a:pt x="126778" y="28575"/>
                  </a:cubicBezTo>
                  <a:cubicBezTo>
                    <a:pt x="131540" y="38386"/>
                    <a:pt x="134017" y="50673"/>
                    <a:pt x="134017" y="65627"/>
                  </a:cubicBezTo>
                  <a:cubicBezTo>
                    <a:pt x="133922" y="79343"/>
                    <a:pt x="131159" y="91821"/>
                    <a:pt x="125540" y="103156"/>
                  </a:cubicBezTo>
                  <a:close/>
                  <a:moveTo>
                    <a:pt x="54483" y="20765"/>
                  </a:moveTo>
                  <a:cubicBezTo>
                    <a:pt x="49149" y="23336"/>
                    <a:pt x="45053" y="26099"/>
                    <a:pt x="42196" y="29147"/>
                  </a:cubicBezTo>
                  <a:lnTo>
                    <a:pt x="42196" y="119825"/>
                  </a:lnTo>
                  <a:cubicBezTo>
                    <a:pt x="43339" y="121729"/>
                    <a:pt x="46196" y="123444"/>
                    <a:pt x="50768" y="124968"/>
                  </a:cubicBezTo>
                  <a:cubicBezTo>
                    <a:pt x="55340" y="126492"/>
                    <a:pt x="60389" y="127254"/>
                    <a:pt x="65818" y="127254"/>
                  </a:cubicBezTo>
                  <a:cubicBezTo>
                    <a:pt x="78200" y="127254"/>
                    <a:pt x="88202" y="122396"/>
                    <a:pt x="95821" y="112586"/>
                  </a:cubicBezTo>
                  <a:cubicBezTo>
                    <a:pt x="103442" y="102775"/>
                    <a:pt x="107252" y="88011"/>
                    <a:pt x="107252" y="68294"/>
                  </a:cubicBezTo>
                  <a:cubicBezTo>
                    <a:pt x="107252" y="50959"/>
                    <a:pt x="103918" y="38100"/>
                    <a:pt x="97250" y="29528"/>
                  </a:cubicBezTo>
                  <a:cubicBezTo>
                    <a:pt x="90583" y="21050"/>
                    <a:pt x="82010" y="16764"/>
                    <a:pt x="71628" y="16764"/>
                  </a:cubicBezTo>
                  <a:cubicBezTo>
                    <a:pt x="65532" y="16859"/>
                    <a:pt x="59817" y="18193"/>
                    <a:pt x="54483" y="2076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3F1AD1F-609C-3FAB-918F-99E09698E6F0}"/>
                </a:ext>
              </a:extLst>
            </p:cNvPr>
            <p:cNvSpPr/>
            <p:nvPr/>
          </p:nvSpPr>
          <p:spPr>
            <a:xfrm>
              <a:off x="11222259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72D6A2D-A381-1949-F246-1E17FB980702}"/>
                </a:ext>
              </a:extLst>
            </p:cNvPr>
            <p:cNvSpPr/>
            <p:nvPr/>
          </p:nvSpPr>
          <p:spPr>
            <a:xfrm>
              <a:off x="11331797" y="6825964"/>
              <a:ext cx="118205" cy="139064"/>
            </a:xfrm>
            <a:custGeom>
              <a:avLst/>
              <a:gdLst>
                <a:gd name="connsiteX0" fmla="*/ 22765 w 118205"/>
                <a:gd name="connsiteY0" fmla="*/ 66961 h 139064"/>
                <a:gd name="connsiteX1" fmla="*/ 80010 w 118205"/>
                <a:gd name="connsiteY1" fmla="*/ 55531 h 139064"/>
                <a:gd name="connsiteX2" fmla="*/ 80010 w 118205"/>
                <a:gd name="connsiteY2" fmla="*/ 48768 h 139064"/>
                <a:gd name="connsiteX3" fmla="*/ 77629 w 118205"/>
                <a:gd name="connsiteY3" fmla="*/ 30956 h 139064"/>
                <a:gd name="connsiteX4" fmla="*/ 69342 w 118205"/>
                <a:gd name="connsiteY4" fmla="*/ 21431 h 139064"/>
                <a:gd name="connsiteX5" fmla="*/ 52578 w 118205"/>
                <a:gd name="connsiteY5" fmla="*/ 18383 h 139064"/>
                <a:gd name="connsiteX6" fmla="*/ 30575 w 118205"/>
                <a:gd name="connsiteY6" fmla="*/ 21907 h 139064"/>
                <a:gd name="connsiteX7" fmla="*/ 11240 w 118205"/>
                <a:gd name="connsiteY7" fmla="*/ 30480 h 139064"/>
                <a:gd name="connsiteX8" fmla="*/ 5239 w 118205"/>
                <a:gd name="connsiteY8" fmla="*/ 18002 h 139064"/>
                <a:gd name="connsiteX9" fmla="*/ 16764 w 118205"/>
                <a:gd name="connsiteY9" fmla="*/ 11049 h 139064"/>
                <a:gd name="connsiteX10" fmla="*/ 36290 w 118205"/>
                <a:gd name="connsiteY10" fmla="*/ 3334 h 139064"/>
                <a:gd name="connsiteX11" fmla="*/ 58388 w 118205"/>
                <a:gd name="connsiteY11" fmla="*/ 0 h 139064"/>
                <a:gd name="connsiteX12" fmla="*/ 85439 w 118205"/>
                <a:gd name="connsiteY12" fmla="*/ 4667 h 139064"/>
                <a:gd name="connsiteX13" fmla="*/ 99727 w 118205"/>
                <a:gd name="connsiteY13" fmla="*/ 19717 h 139064"/>
                <a:gd name="connsiteX14" fmla="*/ 104013 w 118205"/>
                <a:gd name="connsiteY14" fmla="*/ 47434 h 139064"/>
                <a:gd name="connsiteX15" fmla="*/ 104013 w 118205"/>
                <a:gd name="connsiteY15" fmla="*/ 124682 h 139064"/>
                <a:gd name="connsiteX16" fmla="*/ 118205 w 118205"/>
                <a:gd name="connsiteY16" fmla="*/ 124682 h 139064"/>
                <a:gd name="connsiteX17" fmla="*/ 118205 w 118205"/>
                <a:gd name="connsiteY17" fmla="*/ 135255 h 139064"/>
                <a:gd name="connsiteX18" fmla="*/ 106013 w 118205"/>
                <a:gd name="connsiteY18" fmla="*/ 137636 h 139064"/>
                <a:gd name="connsiteX19" fmla="*/ 93155 w 118205"/>
                <a:gd name="connsiteY19" fmla="*/ 138874 h 139064"/>
                <a:gd name="connsiteX20" fmla="*/ 84011 w 118205"/>
                <a:gd name="connsiteY20" fmla="*/ 136874 h 139064"/>
                <a:gd name="connsiteX21" fmla="*/ 81629 w 118205"/>
                <a:gd name="connsiteY21" fmla="*/ 127825 h 139064"/>
                <a:gd name="connsiteX22" fmla="*/ 81629 w 118205"/>
                <a:gd name="connsiteY22" fmla="*/ 119824 h 139064"/>
                <a:gd name="connsiteX23" fmla="*/ 63913 w 118205"/>
                <a:gd name="connsiteY23" fmla="*/ 133064 h 139064"/>
                <a:gd name="connsiteX24" fmla="*/ 40196 w 118205"/>
                <a:gd name="connsiteY24" fmla="*/ 139065 h 139064"/>
                <a:gd name="connsiteX25" fmla="*/ 11430 w 118205"/>
                <a:gd name="connsiteY25" fmla="*/ 129064 h 139064"/>
                <a:gd name="connsiteX26" fmla="*/ 0 w 118205"/>
                <a:gd name="connsiteY26" fmla="*/ 100298 h 139064"/>
                <a:gd name="connsiteX27" fmla="*/ 22765 w 118205"/>
                <a:gd name="connsiteY27" fmla="*/ 66961 h 139064"/>
                <a:gd name="connsiteX28" fmla="*/ 65151 w 118205"/>
                <a:gd name="connsiteY28" fmla="*/ 118872 h 139064"/>
                <a:gd name="connsiteX29" fmla="*/ 80105 w 118205"/>
                <a:gd name="connsiteY29" fmla="*/ 109728 h 139064"/>
                <a:gd name="connsiteX30" fmla="*/ 80105 w 118205"/>
                <a:gd name="connsiteY30" fmla="*/ 68294 h 139064"/>
                <a:gd name="connsiteX31" fmla="*/ 40481 w 118205"/>
                <a:gd name="connsiteY31" fmla="*/ 76391 h 139064"/>
                <a:gd name="connsiteX32" fmla="*/ 27146 w 118205"/>
                <a:gd name="connsiteY32" fmla="*/ 97441 h 139064"/>
                <a:gd name="connsiteX33" fmla="*/ 33528 w 118205"/>
                <a:gd name="connsiteY33" fmla="*/ 116586 h 139064"/>
                <a:gd name="connsiteX34" fmla="*/ 50768 w 118205"/>
                <a:gd name="connsiteY34" fmla="*/ 122682 h 139064"/>
                <a:gd name="connsiteX35" fmla="*/ 65151 w 118205"/>
                <a:gd name="connsiteY35" fmla="*/ 11887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064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09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4"/>
                    <a:pt x="93155" y="138874"/>
                  </a:cubicBezTo>
                  <a:cubicBezTo>
                    <a:pt x="88678" y="138874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824"/>
                  </a:lnTo>
                  <a:cubicBezTo>
                    <a:pt x="76772" y="124587"/>
                    <a:pt x="70961" y="129064"/>
                    <a:pt x="63913" y="133064"/>
                  </a:cubicBezTo>
                  <a:cubicBezTo>
                    <a:pt x="56864" y="137065"/>
                    <a:pt x="49054" y="139065"/>
                    <a:pt x="40196" y="139065"/>
                  </a:cubicBezTo>
                  <a:cubicBezTo>
                    <a:pt x="28670" y="139065"/>
                    <a:pt x="19050" y="135731"/>
                    <a:pt x="11430" y="129064"/>
                  </a:cubicBezTo>
                  <a:cubicBezTo>
                    <a:pt x="3810" y="122396"/>
                    <a:pt x="0" y="112776"/>
                    <a:pt x="0" y="100298"/>
                  </a:cubicBezTo>
                  <a:cubicBezTo>
                    <a:pt x="191" y="85249"/>
                    <a:pt x="7715" y="74104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4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8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722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046F666-3BCD-D4CA-854A-F4454F9404DB}"/>
                </a:ext>
              </a:extLst>
            </p:cNvPr>
            <p:cNvSpPr/>
            <p:nvPr/>
          </p:nvSpPr>
          <p:spPr>
            <a:xfrm>
              <a:off x="11455812" y="6828821"/>
              <a:ext cx="138683" cy="135540"/>
            </a:xfrm>
            <a:custGeom>
              <a:avLst/>
              <a:gdLst>
                <a:gd name="connsiteX0" fmla="*/ 95 w 138683"/>
                <a:gd name="connsiteY0" fmla="*/ 0 h 135540"/>
                <a:gd name="connsiteX1" fmla="*/ 55912 w 138683"/>
                <a:gd name="connsiteY1" fmla="*/ 0 h 135540"/>
                <a:gd name="connsiteX2" fmla="*/ 55912 w 138683"/>
                <a:gd name="connsiteY2" fmla="*/ 11335 h 135540"/>
                <a:gd name="connsiteX3" fmla="*/ 38862 w 138683"/>
                <a:gd name="connsiteY3" fmla="*/ 14478 h 135540"/>
                <a:gd name="connsiteX4" fmla="*/ 63151 w 138683"/>
                <a:gd name="connsiteY4" fmla="*/ 83820 h 135540"/>
                <a:gd name="connsiteX5" fmla="*/ 73247 w 138683"/>
                <a:gd name="connsiteY5" fmla="*/ 114395 h 135540"/>
                <a:gd name="connsiteX6" fmla="*/ 81915 w 138683"/>
                <a:gd name="connsiteY6" fmla="*/ 84772 h 135540"/>
                <a:gd name="connsiteX7" fmla="*/ 106204 w 138683"/>
                <a:gd name="connsiteY7" fmla="*/ 14478 h 135540"/>
                <a:gd name="connsiteX8" fmla="*/ 89821 w 138683"/>
                <a:gd name="connsiteY8" fmla="*/ 11335 h 135540"/>
                <a:gd name="connsiteX9" fmla="*/ 89821 w 138683"/>
                <a:gd name="connsiteY9" fmla="*/ 0 h 135540"/>
                <a:gd name="connsiteX10" fmla="*/ 138684 w 138683"/>
                <a:gd name="connsiteY10" fmla="*/ 0 h 135540"/>
                <a:gd name="connsiteX11" fmla="*/ 138684 w 138683"/>
                <a:gd name="connsiteY11" fmla="*/ 11335 h 135540"/>
                <a:gd name="connsiteX12" fmla="*/ 126206 w 138683"/>
                <a:gd name="connsiteY12" fmla="*/ 14478 h 135540"/>
                <a:gd name="connsiteX13" fmla="*/ 79724 w 138683"/>
                <a:gd name="connsiteY13" fmla="*/ 135541 h 135540"/>
                <a:gd name="connsiteX14" fmla="*/ 59246 w 138683"/>
                <a:gd name="connsiteY14" fmla="*/ 135541 h 135540"/>
                <a:gd name="connsiteX15" fmla="*/ 10858 w 138683"/>
                <a:gd name="connsiteY15" fmla="*/ 14478 h 135540"/>
                <a:gd name="connsiteX16" fmla="*/ 0 w 138683"/>
                <a:gd name="connsiteY16" fmla="*/ 11335 h 135540"/>
                <a:gd name="connsiteX17" fmla="*/ 0 w 138683"/>
                <a:gd name="connsiteY17" fmla="*/ 0 h 13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83" h="135540">
                  <a:moveTo>
                    <a:pt x="95" y="0"/>
                  </a:moveTo>
                  <a:lnTo>
                    <a:pt x="55912" y="0"/>
                  </a:lnTo>
                  <a:lnTo>
                    <a:pt x="55912" y="11335"/>
                  </a:lnTo>
                  <a:lnTo>
                    <a:pt x="38862" y="14478"/>
                  </a:lnTo>
                  <a:lnTo>
                    <a:pt x="63151" y="83820"/>
                  </a:lnTo>
                  <a:lnTo>
                    <a:pt x="73247" y="114395"/>
                  </a:lnTo>
                  <a:lnTo>
                    <a:pt x="81915" y="84772"/>
                  </a:lnTo>
                  <a:lnTo>
                    <a:pt x="106204" y="14478"/>
                  </a:lnTo>
                  <a:lnTo>
                    <a:pt x="89821" y="11335"/>
                  </a:lnTo>
                  <a:lnTo>
                    <a:pt x="89821" y="0"/>
                  </a:lnTo>
                  <a:lnTo>
                    <a:pt x="138684" y="0"/>
                  </a:lnTo>
                  <a:lnTo>
                    <a:pt x="138684" y="11335"/>
                  </a:lnTo>
                  <a:lnTo>
                    <a:pt x="126206" y="14478"/>
                  </a:lnTo>
                  <a:lnTo>
                    <a:pt x="79724" y="135541"/>
                  </a:lnTo>
                  <a:lnTo>
                    <a:pt x="59246" y="135541"/>
                  </a:lnTo>
                  <a:lnTo>
                    <a:pt x="10858" y="14478"/>
                  </a:lnTo>
                  <a:lnTo>
                    <a:pt x="0" y="1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73A55EB-CC3F-2ADF-D899-BDEF8FFC7818}"/>
                </a:ext>
              </a:extLst>
            </p:cNvPr>
            <p:cNvSpPr/>
            <p:nvPr/>
          </p:nvSpPr>
          <p:spPr>
            <a:xfrm>
              <a:off x="11603164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013898B-117E-BE02-0A56-94264A48F764}"/>
                </a:ext>
              </a:extLst>
            </p:cNvPr>
            <p:cNvSpPr/>
            <p:nvPr/>
          </p:nvSpPr>
          <p:spPr>
            <a:xfrm>
              <a:off x="11733561" y="6824916"/>
              <a:ext cx="133731" cy="202223"/>
            </a:xfrm>
            <a:custGeom>
              <a:avLst/>
              <a:gdLst>
                <a:gd name="connsiteX0" fmla="*/ 13811 w 133731"/>
                <a:gd name="connsiteY0" fmla="*/ 192691 h 202223"/>
                <a:gd name="connsiteX1" fmla="*/ 0 w 133731"/>
                <a:gd name="connsiteY1" fmla="*/ 165830 h 202223"/>
                <a:gd name="connsiteX2" fmla="*/ 6572 w 133731"/>
                <a:gd name="connsiteY2" fmla="*/ 146304 h 202223"/>
                <a:gd name="connsiteX3" fmla="*/ 22288 w 133731"/>
                <a:gd name="connsiteY3" fmla="*/ 132778 h 202223"/>
                <a:gd name="connsiteX4" fmla="*/ 11240 w 133731"/>
                <a:gd name="connsiteY4" fmla="*/ 112586 h 202223"/>
                <a:gd name="connsiteX5" fmla="*/ 16288 w 133731"/>
                <a:gd name="connsiteY5" fmla="*/ 96202 h 202223"/>
                <a:gd name="connsiteX6" fmla="*/ 29527 w 133731"/>
                <a:gd name="connsiteY6" fmla="*/ 84392 h 202223"/>
                <a:gd name="connsiteX7" fmla="*/ 11144 w 133731"/>
                <a:gd name="connsiteY7" fmla="*/ 69247 h 202223"/>
                <a:gd name="connsiteX8" fmla="*/ 4763 w 133731"/>
                <a:gd name="connsiteY8" fmla="*/ 45910 h 202223"/>
                <a:gd name="connsiteX9" fmla="*/ 12573 w 133731"/>
                <a:gd name="connsiteY9" fmla="*/ 21622 h 202223"/>
                <a:gd name="connsiteX10" fmla="*/ 33242 w 133731"/>
                <a:gd name="connsiteY10" fmla="*/ 5715 h 202223"/>
                <a:gd name="connsiteX11" fmla="*/ 60579 w 133731"/>
                <a:gd name="connsiteY11" fmla="*/ 191 h 202223"/>
                <a:gd name="connsiteX12" fmla="*/ 98584 w 133731"/>
                <a:gd name="connsiteY12" fmla="*/ 10287 h 202223"/>
                <a:gd name="connsiteX13" fmla="*/ 109633 w 133731"/>
                <a:gd name="connsiteY13" fmla="*/ 3334 h 202223"/>
                <a:gd name="connsiteX14" fmla="*/ 125540 w 133731"/>
                <a:gd name="connsiteY14" fmla="*/ 0 h 202223"/>
                <a:gd name="connsiteX15" fmla="*/ 133731 w 133731"/>
                <a:gd name="connsiteY15" fmla="*/ 0 h 202223"/>
                <a:gd name="connsiteX16" fmla="*/ 133731 w 133731"/>
                <a:gd name="connsiteY16" fmla="*/ 21146 h 202223"/>
                <a:gd name="connsiteX17" fmla="*/ 107251 w 133731"/>
                <a:gd name="connsiteY17" fmla="*/ 21146 h 202223"/>
                <a:gd name="connsiteX18" fmla="*/ 113062 w 133731"/>
                <a:gd name="connsiteY18" fmla="*/ 41815 h 202223"/>
                <a:gd name="connsiteX19" fmla="*/ 105918 w 133731"/>
                <a:gd name="connsiteY19" fmla="*/ 66961 h 202223"/>
                <a:gd name="connsiteX20" fmla="*/ 86201 w 133731"/>
                <a:gd name="connsiteY20" fmla="*/ 83915 h 202223"/>
                <a:gd name="connsiteX21" fmla="*/ 57721 w 133731"/>
                <a:gd name="connsiteY21" fmla="*/ 89916 h 202223"/>
                <a:gd name="connsiteX22" fmla="*/ 39148 w 133731"/>
                <a:gd name="connsiteY22" fmla="*/ 87725 h 202223"/>
                <a:gd name="connsiteX23" fmla="*/ 33623 w 133731"/>
                <a:gd name="connsiteY23" fmla="*/ 95155 h 202223"/>
                <a:gd name="connsiteX24" fmla="*/ 31432 w 133731"/>
                <a:gd name="connsiteY24" fmla="*/ 103061 h 202223"/>
                <a:gd name="connsiteX25" fmla="*/ 37243 w 133731"/>
                <a:gd name="connsiteY25" fmla="*/ 114967 h 202223"/>
                <a:gd name="connsiteX26" fmla="*/ 57912 w 133731"/>
                <a:gd name="connsiteY26" fmla="*/ 118205 h 202223"/>
                <a:gd name="connsiteX27" fmla="*/ 85058 w 133731"/>
                <a:gd name="connsiteY27" fmla="*/ 118205 h 202223"/>
                <a:gd name="connsiteX28" fmla="*/ 119729 w 133731"/>
                <a:gd name="connsiteY28" fmla="*/ 127159 h 202223"/>
                <a:gd name="connsiteX29" fmla="*/ 131064 w 133731"/>
                <a:gd name="connsiteY29" fmla="*/ 152400 h 202223"/>
                <a:gd name="connsiteX30" fmla="*/ 121158 w 133731"/>
                <a:gd name="connsiteY30" fmla="*/ 177546 h 202223"/>
                <a:gd name="connsiteX31" fmla="*/ 94583 w 133731"/>
                <a:gd name="connsiteY31" fmla="*/ 195548 h 202223"/>
                <a:gd name="connsiteX32" fmla="*/ 58388 w 133731"/>
                <a:gd name="connsiteY32" fmla="*/ 202216 h 202223"/>
                <a:gd name="connsiteX33" fmla="*/ 13811 w 133731"/>
                <a:gd name="connsiteY33" fmla="*/ 192691 h 202223"/>
                <a:gd name="connsiteX34" fmla="*/ 82867 w 133731"/>
                <a:gd name="connsiteY34" fmla="*/ 184975 h 202223"/>
                <a:gd name="connsiteX35" fmla="*/ 99822 w 133731"/>
                <a:gd name="connsiteY35" fmla="*/ 174593 h 202223"/>
                <a:gd name="connsiteX36" fmla="*/ 106299 w 133731"/>
                <a:gd name="connsiteY36" fmla="*/ 158591 h 202223"/>
                <a:gd name="connsiteX37" fmla="*/ 100489 w 133731"/>
                <a:gd name="connsiteY37" fmla="*/ 142875 h 202223"/>
                <a:gd name="connsiteX38" fmla="*/ 78105 w 133731"/>
                <a:gd name="connsiteY38" fmla="*/ 137922 h 202223"/>
                <a:gd name="connsiteX39" fmla="*/ 49720 w 133731"/>
                <a:gd name="connsiteY39" fmla="*/ 137922 h 202223"/>
                <a:gd name="connsiteX40" fmla="*/ 34576 w 133731"/>
                <a:gd name="connsiteY40" fmla="*/ 136684 h 202223"/>
                <a:gd name="connsiteX41" fmla="*/ 24670 w 133731"/>
                <a:gd name="connsiteY41" fmla="*/ 160972 h 202223"/>
                <a:gd name="connsiteX42" fmla="*/ 32861 w 133731"/>
                <a:gd name="connsiteY42" fmla="*/ 181451 h 202223"/>
                <a:gd name="connsiteX43" fmla="*/ 60579 w 133731"/>
                <a:gd name="connsiteY43" fmla="*/ 188404 h 202223"/>
                <a:gd name="connsiteX44" fmla="*/ 82867 w 133731"/>
                <a:gd name="connsiteY44" fmla="*/ 184975 h 202223"/>
                <a:gd name="connsiteX45" fmla="*/ 87630 w 133731"/>
                <a:gd name="connsiteY45" fmla="*/ 44387 h 202223"/>
                <a:gd name="connsiteX46" fmla="*/ 80486 w 133731"/>
                <a:gd name="connsiteY46" fmla="*/ 20669 h 202223"/>
                <a:gd name="connsiteX47" fmla="*/ 59150 w 133731"/>
                <a:gd name="connsiteY47" fmla="*/ 13049 h 202223"/>
                <a:gd name="connsiteX48" fmla="*/ 38195 w 133731"/>
                <a:gd name="connsiteY48" fmla="*/ 20383 h 202223"/>
                <a:gd name="connsiteX49" fmla="*/ 30480 w 133731"/>
                <a:gd name="connsiteY49" fmla="*/ 43815 h 202223"/>
                <a:gd name="connsiteX50" fmla="*/ 37814 w 133731"/>
                <a:gd name="connsiteY50" fmla="*/ 67913 h 202223"/>
                <a:gd name="connsiteX51" fmla="*/ 60103 w 133731"/>
                <a:gd name="connsiteY51" fmla="*/ 76771 h 202223"/>
                <a:gd name="connsiteX52" fmla="*/ 87630 w 133731"/>
                <a:gd name="connsiteY52" fmla="*/ 44387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3731" h="202223">
                  <a:moveTo>
                    <a:pt x="13811" y="192691"/>
                  </a:moveTo>
                  <a:cubicBezTo>
                    <a:pt x="4572" y="186214"/>
                    <a:pt x="0" y="177260"/>
                    <a:pt x="0" y="165830"/>
                  </a:cubicBezTo>
                  <a:cubicBezTo>
                    <a:pt x="0" y="158782"/>
                    <a:pt x="2191" y="152305"/>
                    <a:pt x="6572" y="146304"/>
                  </a:cubicBezTo>
                  <a:cubicBezTo>
                    <a:pt x="10954" y="140398"/>
                    <a:pt x="16192" y="135922"/>
                    <a:pt x="22288" y="132778"/>
                  </a:cubicBezTo>
                  <a:cubicBezTo>
                    <a:pt x="14954" y="128588"/>
                    <a:pt x="11240" y="121920"/>
                    <a:pt x="11240" y="112586"/>
                  </a:cubicBezTo>
                  <a:cubicBezTo>
                    <a:pt x="11240" y="106775"/>
                    <a:pt x="12954" y="101346"/>
                    <a:pt x="16288" y="96202"/>
                  </a:cubicBezTo>
                  <a:cubicBezTo>
                    <a:pt x="19621" y="91059"/>
                    <a:pt x="24098" y="87154"/>
                    <a:pt x="29527" y="84392"/>
                  </a:cubicBezTo>
                  <a:cubicBezTo>
                    <a:pt x="21526" y="80867"/>
                    <a:pt x="15335" y="75819"/>
                    <a:pt x="11144" y="69247"/>
                  </a:cubicBezTo>
                  <a:cubicBezTo>
                    <a:pt x="6858" y="62674"/>
                    <a:pt x="4763" y="54864"/>
                    <a:pt x="4763" y="45910"/>
                  </a:cubicBezTo>
                  <a:cubicBezTo>
                    <a:pt x="4763" y="36576"/>
                    <a:pt x="7334" y="28480"/>
                    <a:pt x="12573" y="21622"/>
                  </a:cubicBezTo>
                  <a:cubicBezTo>
                    <a:pt x="17812" y="14764"/>
                    <a:pt x="24670" y="9430"/>
                    <a:pt x="33242" y="5715"/>
                  </a:cubicBezTo>
                  <a:cubicBezTo>
                    <a:pt x="41815" y="2000"/>
                    <a:pt x="50959" y="191"/>
                    <a:pt x="60579" y="191"/>
                  </a:cubicBezTo>
                  <a:cubicBezTo>
                    <a:pt x="76771" y="191"/>
                    <a:pt x="89440" y="3524"/>
                    <a:pt x="98584" y="10287"/>
                  </a:cubicBezTo>
                  <a:cubicBezTo>
                    <a:pt x="100965" y="7906"/>
                    <a:pt x="104680" y="5524"/>
                    <a:pt x="109633" y="3334"/>
                  </a:cubicBezTo>
                  <a:cubicBezTo>
                    <a:pt x="114586" y="1048"/>
                    <a:pt x="119920" y="0"/>
                    <a:pt x="125540" y="0"/>
                  </a:cubicBezTo>
                  <a:lnTo>
                    <a:pt x="133731" y="0"/>
                  </a:lnTo>
                  <a:lnTo>
                    <a:pt x="133731" y="21146"/>
                  </a:lnTo>
                  <a:lnTo>
                    <a:pt x="107251" y="21146"/>
                  </a:lnTo>
                  <a:cubicBezTo>
                    <a:pt x="111061" y="27051"/>
                    <a:pt x="113062" y="34004"/>
                    <a:pt x="113062" y="41815"/>
                  </a:cubicBezTo>
                  <a:cubicBezTo>
                    <a:pt x="113062" y="51245"/>
                    <a:pt x="110680" y="59626"/>
                    <a:pt x="105918" y="66961"/>
                  </a:cubicBezTo>
                  <a:cubicBezTo>
                    <a:pt x="101155" y="74295"/>
                    <a:pt x="94583" y="79915"/>
                    <a:pt x="86201" y="83915"/>
                  </a:cubicBezTo>
                  <a:cubicBezTo>
                    <a:pt x="77819" y="87916"/>
                    <a:pt x="68294" y="89916"/>
                    <a:pt x="57721" y="89916"/>
                  </a:cubicBezTo>
                  <a:cubicBezTo>
                    <a:pt x="50863" y="89916"/>
                    <a:pt x="44672" y="89154"/>
                    <a:pt x="39148" y="87725"/>
                  </a:cubicBezTo>
                  <a:cubicBezTo>
                    <a:pt x="36862" y="90011"/>
                    <a:pt x="35052" y="92488"/>
                    <a:pt x="33623" y="95155"/>
                  </a:cubicBezTo>
                  <a:cubicBezTo>
                    <a:pt x="32194" y="97822"/>
                    <a:pt x="31432" y="100489"/>
                    <a:pt x="31432" y="103061"/>
                  </a:cubicBezTo>
                  <a:cubicBezTo>
                    <a:pt x="31432" y="108871"/>
                    <a:pt x="33338" y="112776"/>
                    <a:pt x="37243" y="114967"/>
                  </a:cubicBezTo>
                  <a:cubicBezTo>
                    <a:pt x="41148" y="117157"/>
                    <a:pt x="48006" y="118205"/>
                    <a:pt x="57912" y="118205"/>
                  </a:cubicBezTo>
                  <a:lnTo>
                    <a:pt x="85058" y="118205"/>
                  </a:lnTo>
                  <a:cubicBezTo>
                    <a:pt x="100584" y="118205"/>
                    <a:pt x="112204" y="121158"/>
                    <a:pt x="119729" y="127159"/>
                  </a:cubicBezTo>
                  <a:cubicBezTo>
                    <a:pt x="127254" y="133160"/>
                    <a:pt x="131064" y="141542"/>
                    <a:pt x="131064" y="152400"/>
                  </a:cubicBezTo>
                  <a:cubicBezTo>
                    <a:pt x="131064" y="161544"/>
                    <a:pt x="127730" y="169926"/>
                    <a:pt x="121158" y="177546"/>
                  </a:cubicBezTo>
                  <a:cubicBezTo>
                    <a:pt x="114586" y="185166"/>
                    <a:pt x="105727" y="191167"/>
                    <a:pt x="94583" y="195548"/>
                  </a:cubicBezTo>
                  <a:cubicBezTo>
                    <a:pt x="83439" y="199930"/>
                    <a:pt x="71342" y="202216"/>
                    <a:pt x="58388" y="202216"/>
                  </a:cubicBezTo>
                  <a:cubicBezTo>
                    <a:pt x="37909" y="202406"/>
                    <a:pt x="23050" y="199168"/>
                    <a:pt x="13811" y="192691"/>
                  </a:cubicBezTo>
                  <a:close/>
                  <a:moveTo>
                    <a:pt x="82867" y="184975"/>
                  </a:moveTo>
                  <a:cubicBezTo>
                    <a:pt x="89821" y="182690"/>
                    <a:pt x="95536" y="179165"/>
                    <a:pt x="99822" y="174593"/>
                  </a:cubicBezTo>
                  <a:cubicBezTo>
                    <a:pt x="104203" y="170021"/>
                    <a:pt x="106299" y="164687"/>
                    <a:pt x="106299" y="158591"/>
                  </a:cubicBezTo>
                  <a:cubicBezTo>
                    <a:pt x="106299" y="151352"/>
                    <a:pt x="104394" y="146114"/>
                    <a:pt x="100489" y="142875"/>
                  </a:cubicBezTo>
                  <a:cubicBezTo>
                    <a:pt x="96679" y="139541"/>
                    <a:pt x="89154" y="137922"/>
                    <a:pt x="78105" y="137922"/>
                  </a:cubicBezTo>
                  <a:lnTo>
                    <a:pt x="49720" y="137922"/>
                  </a:lnTo>
                  <a:cubicBezTo>
                    <a:pt x="43339" y="137922"/>
                    <a:pt x="38290" y="137541"/>
                    <a:pt x="34576" y="136684"/>
                  </a:cubicBezTo>
                  <a:cubicBezTo>
                    <a:pt x="28003" y="143923"/>
                    <a:pt x="24670" y="152019"/>
                    <a:pt x="24670" y="160972"/>
                  </a:cubicBezTo>
                  <a:cubicBezTo>
                    <a:pt x="24670" y="169926"/>
                    <a:pt x="27432" y="176784"/>
                    <a:pt x="32861" y="181451"/>
                  </a:cubicBezTo>
                  <a:cubicBezTo>
                    <a:pt x="38290" y="186119"/>
                    <a:pt x="47530" y="188404"/>
                    <a:pt x="60579" y="188404"/>
                  </a:cubicBezTo>
                  <a:cubicBezTo>
                    <a:pt x="68485" y="188500"/>
                    <a:pt x="75914" y="187357"/>
                    <a:pt x="82867" y="184975"/>
                  </a:cubicBezTo>
                  <a:close/>
                  <a:moveTo>
                    <a:pt x="87630" y="44387"/>
                  </a:moveTo>
                  <a:cubicBezTo>
                    <a:pt x="87630" y="33623"/>
                    <a:pt x="85249" y="25718"/>
                    <a:pt x="80486" y="20669"/>
                  </a:cubicBezTo>
                  <a:cubicBezTo>
                    <a:pt x="75724" y="15621"/>
                    <a:pt x="68675" y="13049"/>
                    <a:pt x="59150" y="13049"/>
                  </a:cubicBezTo>
                  <a:cubicBezTo>
                    <a:pt x="50292" y="13049"/>
                    <a:pt x="43339" y="15526"/>
                    <a:pt x="38195" y="20383"/>
                  </a:cubicBezTo>
                  <a:cubicBezTo>
                    <a:pt x="33052" y="25241"/>
                    <a:pt x="30480" y="33052"/>
                    <a:pt x="30480" y="43815"/>
                  </a:cubicBezTo>
                  <a:cubicBezTo>
                    <a:pt x="30480" y="53912"/>
                    <a:pt x="32956" y="61913"/>
                    <a:pt x="37814" y="67913"/>
                  </a:cubicBezTo>
                  <a:cubicBezTo>
                    <a:pt x="42672" y="73914"/>
                    <a:pt x="50101" y="76771"/>
                    <a:pt x="60103" y="76771"/>
                  </a:cubicBezTo>
                  <a:cubicBezTo>
                    <a:pt x="78486" y="76867"/>
                    <a:pt x="87630" y="66008"/>
                    <a:pt x="87630" y="4438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2A74A52-54A9-574E-94EE-B986316C8F36}"/>
                </a:ext>
              </a:extLst>
            </p:cNvPr>
            <p:cNvSpPr/>
            <p:nvPr/>
          </p:nvSpPr>
          <p:spPr>
            <a:xfrm>
              <a:off x="11873388" y="6765289"/>
              <a:ext cx="148113" cy="197167"/>
            </a:xfrm>
            <a:custGeom>
              <a:avLst/>
              <a:gdLst>
                <a:gd name="connsiteX0" fmla="*/ 20193 w 148113"/>
                <a:gd name="connsiteY0" fmla="*/ 17621 h 197167"/>
                <a:gd name="connsiteX1" fmla="*/ 0 w 148113"/>
                <a:gd name="connsiteY1" fmla="*/ 14954 h 197167"/>
                <a:gd name="connsiteX2" fmla="*/ 0 w 148113"/>
                <a:gd name="connsiteY2" fmla="*/ 4572 h 197167"/>
                <a:gd name="connsiteX3" fmla="*/ 39243 w 148113"/>
                <a:gd name="connsiteY3" fmla="*/ 0 h 197167"/>
                <a:gd name="connsiteX4" fmla="*/ 39719 w 148113"/>
                <a:gd name="connsiteY4" fmla="*/ 0 h 197167"/>
                <a:gd name="connsiteX5" fmla="*/ 45053 w 148113"/>
                <a:gd name="connsiteY5" fmla="*/ 3619 h 197167"/>
                <a:gd name="connsiteX6" fmla="*/ 45053 w 148113"/>
                <a:gd name="connsiteY6" fmla="*/ 59436 h 197167"/>
                <a:gd name="connsiteX7" fmla="*/ 44101 w 148113"/>
                <a:gd name="connsiteY7" fmla="*/ 79915 h 197167"/>
                <a:gd name="connsiteX8" fmla="*/ 65246 w 148113"/>
                <a:gd name="connsiteY8" fmla="*/ 66675 h 197167"/>
                <a:gd name="connsiteX9" fmla="*/ 92488 w 148113"/>
                <a:gd name="connsiteY9" fmla="*/ 60388 h 197167"/>
                <a:gd name="connsiteX10" fmla="*/ 116110 w 148113"/>
                <a:gd name="connsiteY10" fmla="*/ 66199 h 197167"/>
                <a:gd name="connsiteX11" fmla="*/ 127921 w 148113"/>
                <a:gd name="connsiteY11" fmla="*/ 83915 h 197167"/>
                <a:gd name="connsiteX12" fmla="*/ 131254 w 148113"/>
                <a:gd name="connsiteY12" fmla="*/ 116014 h 197167"/>
                <a:gd name="connsiteX13" fmla="*/ 131254 w 148113"/>
                <a:gd name="connsiteY13" fmla="*/ 183166 h 197167"/>
                <a:gd name="connsiteX14" fmla="*/ 148114 w 148113"/>
                <a:gd name="connsiteY14" fmla="*/ 185357 h 197167"/>
                <a:gd name="connsiteX15" fmla="*/ 148114 w 148113"/>
                <a:gd name="connsiteY15" fmla="*/ 197167 h 197167"/>
                <a:gd name="connsiteX16" fmla="*/ 90583 w 148113"/>
                <a:gd name="connsiteY16" fmla="*/ 197167 h 197167"/>
                <a:gd name="connsiteX17" fmla="*/ 90583 w 148113"/>
                <a:gd name="connsiteY17" fmla="*/ 185261 h 197167"/>
                <a:gd name="connsiteX18" fmla="*/ 106204 w 148113"/>
                <a:gd name="connsiteY18" fmla="*/ 183071 h 197167"/>
                <a:gd name="connsiteX19" fmla="*/ 106204 w 148113"/>
                <a:gd name="connsiteY19" fmla="*/ 115729 h 197167"/>
                <a:gd name="connsiteX20" fmla="*/ 104299 w 148113"/>
                <a:gd name="connsiteY20" fmla="*/ 93440 h 197167"/>
                <a:gd name="connsiteX21" fmla="*/ 97060 w 148113"/>
                <a:gd name="connsiteY21" fmla="*/ 81439 h 197167"/>
                <a:gd name="connsiteX22" fmla="*/ 81153 w 148113"/>
                <a:gd name="connsiteY22" fmla="*/ 77438 h 197167"/>
                <a:gd name="connsiteX23" fmla="*/ 62579 w 148113"/>
                <a:gd name="connsiteY23" fmla="*/ 81820 h 197167"/>
                <a:gd name="connsiteX24" fmla="*/ 45244 w 148113"/>
                <a:gd name="connsiteY24" fmla="*/ 91916 h 197167"/>
                <a:gd name="connsiteX25" fmla="*/ 45244 w 148113"/>
                <a:gd name="connsiteY25" fmla="*/ 183166 h 197167"/>
                <a:gd name="connsiteX26" fmla="*/ 61817 w 148113"/>
                <a:gd name="connsiteY26" fmla="*/ 185357 h 197167"/>
                <a:gd name="connsiteX27" fmla="*/ 61817 w 148113"/>
                <a:gd name="connsiteY27" fmla="*/ 197167 h 197167"/>
                <a:gd name="connsiteX28" fmla="*/ 5715 w 148113"/>
                <a:gd name="connsiteY28" fmla="*/ 197167 h 197167"/>
                <a:gd name="connsiteX29" fmla="*/ 5715 w 148113"/>
                <a:gd name="connsiteY29" fmla="*/ 185261 h 197167"/>
                <a:gd name="connsiteX30" fmla="*/ 20193 w 148113"/>
                <a:gd name="connsiteY30" fmla="*/ 183356 h 197167"/>
                <a:gd name="connsiteX31" fmla="*/ 20193 w 148113"/>
                <a:gd name="connsiteY31" fmla="*/ 17621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113" h="197167">
                  <a:moveTo>
                    <a:pt x="20193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9243" y="0"/>
                  </a:lnTo>
                  <a:lnTo>
                    <a:pt x="39719" y="0"/>
                  </a:lnTo>
                  <a:lnTo>
                    <a:pt x="45053" y="3619"/>
                  </a:lnTo>
                  <a:lnTo>
                    <a:pt x="45053" y="59436"/>
                  </a:lnTo>
                  <a:lnTo>
                    <a:pt x="44101" y="79915"/>
                  </a:lnTo>
                  <a:cubicBezTo>
                    <a:pt x="49244" y="75248"/>
                    <a:pt x="56293" y="70866"/>
                    <a:pt x="65246" y="66675"/>
                  </a:cubicBezTo>
                  <a:cubicBezTo>
                    <a:pt x="74200" y="62484"/>
                    <a:pt x="83344" y="60388"/>
                    <a:pt x="92488" y="60388"/>
                  </a:cubicBezTo>
                  <a:cubicBezTo>
                    <a:pt x="102584" y="60388"/>
                    <a:pt x="110490" y="62293"/>
                    <a:pt x="116110" y="66199"/>
                  </a:cubicBezTo>
                  <a:cubicBezTo>
                    <a:pt x="121729" y="70009"/>
                    <a:pt x="125635" y="75914"/>
                    <a:pt x="127921" y="83915"/>
                  </a:cubicBezTo>
                  <a:cubicBezTo>
                    <a:pt x="130207" y="91821"/>
                    <a:pt x="131254" y="102584"/>
                    <a:pt x="131254" y="116014"/>
                  </a:cubicBezTo>
                  <a:lnTo>
                    <a:pt x="131254" y="183166"/>
                  </a:lnTo>
                  <a:lnTo>
                    <a:pt x="148114" y="185357"/>
                  </a:lnTo>
                  <a:lnTo>
                    <a:pt x="148114" y="197167"/>
                  </a:lnTo>
                  <a:lnTo>
                    <a:pt x="90583" y="197167"/>
                  </a:lnTo>
                  <a:lnTo>
                    <a:pt x="90583" y="185261"/>
                  </a:lnTo>
                  <a:lnTo>
                    <a:pt x="106204" y="183071"/>
                  </a:lnTo>
                  <a:lnTo>
                    <a:pt x="106204" y="115729"/>
                  </a:lnTo>
                  <a:cubicBezTo>
                    <a:pt x="106204" y="106299"/>
                    <a:pt x="105537" y="98869"/>
                    <a:pt x="104299" y="93440"/>
                  </a:cubicBezTo>
                  <a:cubicBezTo>
                    <a:pt x="103061" y="88011"/>
                    <a:pt x="100584" y="84010"/>
                    <a:pt x="97060" y="81439"/>
                  </a:cubicBezTo>
                  <a:cubicBezTo>
                    <a:pt x="93536" y="78772"/>
                    <a:pt x="88201" y="77438"/>
                    <a:pt x="81153" y="77438"/>
                  </a:cubicBezTo>
                  <a:cubicBezTo>
                    <a:pt x="75343" y="77438"/>
                    <a:pt x="69247" y="78867"/>
                    <a:pt x="62579" y="81820"/>
                  </a:cubicBezTo>
                  <a:cubicBezTo>
                    <a:pt x="55912" y="84773"/>
                    <a:pt x="50197" y="88106"/>
                    <a:pt x="45244" y="91916"/>
                  </a:cubicBezTo>
                  <a:lnTo>
                    <a:pt x="45244" y="183166"/>
                  </a:lnTo>
                  <a:lnTo>
                    <a:pt x="61817" y="185357"/>
                  </a:lnTo>
                  <a:lnTo>
                    <a:pt x="61817" y="197167"/>
                  </a:lnTo>
                  <a:lnTo>
                    <a:pt x="5715" y="197167"/>
                  </a:lnTo>
                  <a:lnTo>
                    <a:pt x="5715" y="185261"/>
                  </a:lnTo>
                  <a:lnTo>
                    <a:pt x="20193" y="183356"/>
                  </a:lnTo>
                  <a:lnTo>
                    <a:pt x="20193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9A35282-E4F6-A838-36CD-672F4D8CE397}"/>
                </a:ext>
              </a:extLst>
            </p:cNvPr>
            <p:cNvSpPr/>
            <p:nvPr/>
          </p:nvSpPr>
          <p:spPr>
            <a:xfrm>
              <a:off x="12038742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106 w 110680"/>
                <a:gd name="connsiteY17" fmla="*/ 57531 h 139827"/>
                <a:gd name="connsiteX18" fmla="*/ 84868 w 110680"/>
                <a:gd name="connsiteY18" fmla="*/ 47149 h 139827"/>
                <a:gd name="connsiteX19" fmla="*/ 78296 w 110680"/>
                <a:gd name="connsiteY19" fmla="*/ 22479 h 139827"/>
                <a:gd name="connsiteX20" fmla="*/ 58198 w 110680"/>
                <a:gd name="connsiteY20" fmla="*/ 13430 h 139827"/>
                <a:gd name="connsiteX21" fmla="*/ 35909 w 110680"/>
                <a:gd name="connsiteY21" fmla="*/ 23527 h 139827"/>
                <a:gd name="connsiteX22" fmla="*/ 26384 w 110680"/>
                <a:gd name="connsiteY22" fmla="*/ 57436 h 139827"/>
                <a:gd name="connsiteX23" fmla="*/ 84106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106" y="57531"/>
                  </a:moveTo>
                  <a:cubicBezTo>
                    <a:pt x="84582" y="54197"/>
                    <a:pt x="84868" y="50768"/>
                    <a:pt x="84868" y="47149"/>
                  </a:cubicBezTo>
                  <a:cubicBezTo>
                    <a:pt x="84677" y="36767"/>
                    <a:pt x="82487" y="28480"/>
                    <a:pt x="78296" y="22479"/>
                  </a:cubicBezTo>
                  <a:cubicBezTo>
                    <a:pt x="74009" y="16478"/>
                    <a:pt x="67342" y="13430"/>
                    <a:pt x="58198" y="13430"/>
                  </a:cubicBezTo>
                  <a:cubicBezTo>
                    <a:pt x="48863" y="13430"/>
                    <a:pt x="41434" y="16764"/>
                    <a:pt x="35909" y="23527"/>
                  </a:cubicBezTo>
                  <a:cubicBezTo>
                    <a:pt x="30385" y="30290"/>
                    <a:pt x="27242" y="41529"/>
                    <a:pt x="26384" y="57436"/>
                  </a:cubicBezTo>
                  <a:lnTo>
                    <a:pt x="84106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C601B9E-DC8D-C827-4302-A2323BD473F4}"/>
                </a:ext>
              </a:extLst>
            </p:cNvPr>
            <p:cNvSpPr/>
            <p:nvPr/>
          </p:nvSpPr>
          <p:spPr>
            <a:xfrm>
              <a:off x="12170568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9CEEB52-3AB3-52A1-3FAC-C81D0797854C}"/>
                </a:ext>
              </a:extLst>
            </p:cNvPr>
            <p:cNvSpPr/>
            <p:nvPr/>
          </p:nvSpPr>
          <p:spPr>
            <a:xfrm>
              <a:off x="12279820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4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2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4082D40-CC60-1C17-30CA-F1057FA6BEE9}"/>
                </a:ext>
              </a:extLst>
            </p:cNvPr>
            <p:cNvSpPr/>
            <p:nvPr/>
          </p:nvSpPr>
          <p:spPr>
            <a:xfrm>
              <a:off x="12470415" y="6825678"/>
              <a:ext cx="97440" cy="202215"/>
            </a:xfrm>
            <a:custGeom>
              <a:avLst/>
              <a:gdLst>
                <a:gd name="connsiteX0" fmla="*/ 20098 w 97440"/>
                <a:gd name="connsiteY0" fmla="*/ 117443 h 202215"/>
                <a:gd name="connsiteX1" fmla="*/ 30290 w 97440"/>
                <a:gd name="connsiteY1" fmla="*/ 123920 h 202215"/>
                <a:gd name="connsiteX2" fmla="*/ 46768 w 97440"/>
                <a:gd name="connsiteY2" fmla="*/ 126778 h 202215"/>
                <a:gd name="connsiteX3" fmla="*/ 66961 w 97440"/>
                <a:gd name="connsiteY3" fmla="*/ 121444 h 202215"/>
                <a:gd name="connsiteX4" fmla="*/ 73438 w 97440"/>
                <a:gd name="connsiteY4" fmla="*/ 106775 h 202215"/>
                <a:gd name="connsiteX5" fmla="*/ 69342 w 97440"/>
                <a:gd name="connsiteY5" fmla="*/ 95441 h 202215"/>
                <a:gd name="connsiteX6" fmla="*/ 57912 w 97440"/>
                <a:gd name="connsiteY6" fmla="*/ 86868 h 202215"/>
                <a:gd name="connsiteX7" fmla="*/ 36862 w 97440"/>
                <a:gd name="connsiteY7" fmla="*/ 77819 h 202215"/>
                <a:gd name="connsiteX8" fmla="*/ 9811 w 97440"/>
                <a:gd name="connsiteY8" fmla="*/ 61055 h 202215"/>
                <a:gd name="connsiteX9" fmla="*/ 1238 w 97440"/>
                <a:gd name="connsiteY9" fmla="*/ 35433 h 202215"/>
                <a:gd name="connsiteX10" fmla="*/ 7620 w 97440"/>
                <a:gd name="connsiteY10" fmla="*/ 16859 h 202215"/>
                <a:gd name="connsiteX11" fmla="*/ 25146 w 97440"/>
                <a:gd name="connsiteY11" fmla="*/ 4477 h 202215"/>
                <a:gd name="connsiteX12" fmla="*/ 50006 w 97440"/>
                <a:gd name="connsiteY12" fmla="*/ 0 h 202215"/>
                <a:gd name="connsiteX13" fmla="*/ 69342 w 97440"/>
                <a:gd name="connsiteY13" fmla="*/ 1715 h 202215"/>
                <a:gd name="connsiteX14" fmla="*/ 82677 w 97440"/>
                <a:gd name="connsiteY14" fmla="*/ 5048 h 202215"/>
                <a:gd name="connsiteX15" fmla="*/ 89440 w 97440"/>
                <a:gd name="connsiteY15" fmla="*/ 7239 h 202215"/>
                <a:gd name="connsiteX16" fmla="*/ 89440 w 97440"/>
                <a:gd name="connsiteY16" fmla="*/ 37052 h 202215"/>
                <a:gd name="connsiteX17" fmla="*/ 74771 w 97440"/>
                <a:gd name="connsiteY17" fmla="*/ 37052 h 202215"/>
                <a:gd name="connsiteX18" fmla="*/ 70009 w 97440"/>
                <a:gd name="connsiteY18" fmla="*/ 19241 h 202215"/>
                <a:gd name="connsiteX19" fmla="*/ 62294 w 97440"/>
                <a:gd name="connsiteY19" fmla="*/ 14288 h 202215"/>
                <a:gd name="connsiteX20" fmla="*/ 48292 w 97440"/>
                <a:gd name="connsiteY20" fmla="*/ 12287 h 202215"/>
                <a:gd name="connsiteX21" fmla="*/ 30861 w 97440"/>
                <a:gd name="connsiteY21" fmla="*/ 17050 h 202215"/>
                <a:gd name="connsiteX22" fmla="*/ 24289 w 97440"/>
                <a:gd name="connsiteY22" fmla="*/ 30004 h 202215"/>
                <a:gd name="connsiteX23" fmla="*/ 27813 w 97440"/>
                <a:gd name="connsiteY23" fmla="*/ 41910 h 202215"/>
                <a:gd name="connsiteX24" fmla="*/ 36576 w 97440"/>
                <a:gd name="connsiteY24" fmla="*/ 49435 h 202215"/>
                <a:gd name="connsiteX25" fmla="*/ 51054 w 97440"/>
                <a:gd name="connsiteY25" fmla="*/ 56198 h 202215"/>
                <a:gd name="connsiteX26" fmla="*/ 55817 w 97440"/>
                <a:gd name="connsiteY26" fmla="*/ 58103 h 202215"/>
                <a:gd name="connsiteX27" fmla="*/ 77724 w 97440"/>
                <a:gd name="connsiteY27" fmla="*/ 68199 h 202215"/>
                <a:gd name="connsiteX28" fmla="*/ 91821 w 97440"/>
                <a:gd name="connsiteY28" fmla="*/ 80867 h 202215"/>
                <a:gd name="connsiteX29" fmla="*/ 97441 w 97440"/>
                <a:gd name="connsiteY29" fmla="*/ 100013 h 202215"/>
                <a:gd name="connsiteX30" fmla="*/ 83629 w 97440"/>
                <a:gd name="connsiteY30" fmla="*/ 128397 h 202215"/>
                <a:gd name="connsiteX31" fmla="*/ 45720 w 97440"/>
                <a:gd name="connsiteY31" fmla="*/ 138970 h 202215"/>
                <a:gd name="connsiteX32" fmla="*/ 21050 w 97440"/>
                <a:gd name="connsiteY32" fmla="*/ 135731 h 202215"/>
                <a:gd name="connsiteX33" fmla="*/ 0 w 97440"/>
                <a:gd name="connsiteY33" fmla="*/ 129159 h 202215"/>
                <a:gd name="connsiteX34" fmla="*/ 0 w 97440"/>
                <a:gd name="connsiteY34" fmla="*/ 98393 h 202215"/>
                <a:gd name="connsiteX35" fmla="*/ 15621 w 97440"/>
                <a:gd name="connsiteY35" fmla="*/ 98393 h 202215"/>
                <a:gd name="connsiteX36" fmla="*/ 20098 w 97440"/>
                <a:gd name="connsiteY36" fmla="*/ 117443 h 202215"/>
                <a:gd name="connsiteX37" fmla="*/ 61055 w 97440"/>
                <a:gd name="connsiteY37" fmla="*/ 185071 h 202215"/>
                <a:gd name="connsiteX38" fmla="*/ 52864 w 97440"/>
                <a:gd name="connsiteY38" fmla="*/ 196882 h 202215"/>
                <a:gd name="connsiteX39" fmla="*/ 45911 w 97440"/>
                <a:gd name="connsiteY39" fmla="*/ 202216 h 202215"/>
                <a:gd name="connsiteX40" fmla="*/ 45625 w 97440"/>
                <a:gd name="connsiteY40" fmla="*/ 202216 h 202215"/>
                <a:gd name="connsiteX41" fmla="*/ 37433 w 97440"/>
                <a:gd name="connsiteY41" fmla="*/ 197930 h 202215"/>
                <a:gd name="connsiteX42" fmla="*/ 37243 w 97440"/>
                <a:gd name="connsiteY42" fmla="*/ 196501 h 202215"/>
                <a:gd name="connsiteX43" fmla="*/ 42767 w 97440"/>
                <a:gd name="connsiteY43" fmla="*/ 190024 h 202215"/>
                <a:gd name="connsiteX44" fmla="*/ 44958 w 97440"/>
                <a:gd name="connsiteY44" fmla="*/ 179927 h 202215"/>
                <a:gd name="connsiteX45" fmla="*/ 43625 w 97440"/>
                <a:gd name="connsiteY45" fmla="*/ 174879 h 202215"/>
                <a:gd name="connsiteX46" fmla="*/ 39910 w 97440"/>
                <a:gd name="connsiteY46" fmla="*/ 171260 h 202215"/>
                <a:gd name="connsiteX47" fmla="*/ 35147 w 97440"/>
                <a:gd name="connsiteY47" fmla="*/ 161639 h 202215"/>
                <a:gd name="connsiteX48" fmla="*/ 39243 w 97440"/>
                <a:gd name="connsiteY48" fmla="*/ 152781 h 202215"/>
                <a:gd name="connsiteX49" fmla="*/ 47911 w 97440"/>
                <a:gd name="connsiteY49" fmla="*/ 150114 h 202215"/>
                <a:gd name="connsiteX50" fmla="*/ 48863 w 97440"/>
                <a:gd name="connsiteY50" fmla="*/ 150114 h 202215"/>
                <a:gd name="connsiteX51" fmla="*/ 60389 w 97440"/>
                <a:gd name="connsiteY51" fmla="*/ 155162 h 202215"/>
                <a:gd name="connsiteX52" fmla="*/ 64770 w 97440"/>
                <a:gd name="connsiteY52" fmla="*/ 169355 h 202215"/>
                <a:gd name="connsiteX53" fmla="*/ 61055 w 97440"/>
                <a:gd name="connsiteY53" fmla="*/ 18507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440" h="202215">
                  <a:moveTo>
                    <a:pt x="20098" y="117443"/>
                  </a:moveTo>
                  <a:cubicBezTo>
                    <a:pt x="21717" y="119825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20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1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4"/>
                    <a:pt x="36862" y="77819"/>
                  </a:cubicBezTo>
                  <a:cubicBezTo>
                    <a:pt x="24479" y="73152"/>
                    <a:pt x="15431" y="67628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30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2"/>
                    <a:pt x="69342" y="1715"/>
                  </a:cubicBezTo>
                  <a:cubicBezTo>
                    <a:pt x="74867" y="2858"/>
                    <a:pt x="79343" y="4001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1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7"/>
                    <a:pt x="30861" y="17050"/>
                  </a:cubicBezTo>
                  <a:cubicBezTo>
                    <a:pt x="26479" y="20288"/>
                    <a:pt x="24289" y="24575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8"/>
                  </a:cubicBezTo>
                  <a:lnTo>
                    <a:pt x="55817" y="58103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9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9"/>
                    <a:pt x="83629" y="128397"/>
                  </a:cubicBezTo>
                  <a:cubicBezTo>
                    <a:pt x="74390" y="135446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1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  <a:moveTo>
                    <a:pt x="61055" y="185071"/>
                  </a:moveTo>
                  <a:cubicBezTo>
                    <a:pt x="58674" y="189833"/>
                    <a:pt x="55912" y="193834"/>
                    <a:pt x="52864" y="196882"/>
                  </a:cubicBezTo>
                  <a:cubicBezTo>
                    <a:pt x="49816" y="199930"/>
                    <a:pt x="47530" y="201740"/>
                    <a:pt x="45911" y="202216"/>
                  </a:cubicBezTo>
                  <a:lnTo>
                    <a:pt x="45625" y="202216"/>
                  </a:lnTo>
                  <a:lnTo>
                    <a:pt x="37433" y="197930"/>
                  </a:lnTo>
                  <a:lnTo>
                    <a:pt x="37243" y="196501"/>
                  </a:lnTo>
                  <a:cubicBezTo>
                    <a:pt x="39529" y="195358"/>
                    <a:pt x="41339" y="193262"/>
                    <a:pt x="42767" y="190024"/>
                  </a:cubicBezTo>
                  <a:cubicBezTo>
                    <a:pt x="44196" y="186785"/>
                    <a:pt x="44958" y="183452"/>
                    <a:pt x="44958" y="179927"/>
                  </a:cubicBezTo>
                  <a:cubicBezTo>
                    <a:pt x="44958" y="177832"/>
                    <a:pt x="44482" y="176117"/>
                    <a:pt x="43625" y="174879"/>
                  </a:cubicBezTo>
                  <a:cubicBezTo>
                    <a:pt x="42767" y="173641"/>
                    <a:pt x="41529" y="172403"/>
                    <a:pt x="39910" y="171260"/>
                  </a:cubicBezTo>
                  <a:cubicBezTo>
                    <a:pt x="36671" y="168974"/>
                    <a:pt x="35147" y="165830"/>
                    <a:pt x="35147" y="161639"/>
                  </a:cubicBezTo>
                  <a:cubicBezTo>
                    <a:pt x="35147" y="157448"/>
                    <a:pt x="36481" y="154496"/>
                    <a:pt x="39243" y="152781"/>
                  </a:cubicBezTo>
                  <a:cubicBezTo>
                    <a:pt x="42005" y="150971"/>
                    <a:pt x="44863" y="150114"/>
                    <a:pt x="47911" y="150114"/>
                  </a:cubicBezTo>
                  <a:lnTo>
                    <a:pt x="48863" y="150114"/>
                  </a:lnTo>
                  <a:cubicBezTo>
                    <a:pt x="53721" y="150114"/>
                    <a:pt x="57531" y="151829"/>
                    <a:pt x="60389" y="155162"/>
                  </a:cubicBezTo>
                  <a:cubicBezTo>
                    <a:pt x="63246" y="158496"/>
                    <a:pt x="64770" y="163259"/>
                    <a:pt x="64770" y="169355"/>
                  </a:cubicBezTo>
                  <a:cubicBezTo>
                    <a:pt x="64675" y="174974"/>
                    <a:pt x="63437" y="180308"/>
                    <a:pt x="61055" y="18507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2000485-E5F4-AE29-9628-025A584257F9}"/>
                </a:ext>
              </a:extLst>
            </p:cNvPr>
            <p:cNvSpPr/>
            <p:nvPr/>
          </p:nvSpPr>
          <p:spPr>
            <a:xfrm>
              <a:off x="12590430" y="6771576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437 h 190785"/>
                <a:gd name="connsiteX2" fmla="*/ 1238 w 63817"/>
                <a:gd name="connsiteY2" fmla="*/ 58674 h 190785"/>
                <a:gd name="connsiteX3" fmla="*/ 38576 w 63817"/>
                <a:gd name="connsiteY3" fmla="*/ 54102 h 190785"/>
                <a:gd name="connsiteX4" fmla="*/ 39052 w 63817"/>
                <a:gd name="connsiteY4" fmla="*/ 54102 h 190785"/>
                <a:gd name="connsiteX5" fmla="*/ 44577 w 63817"/>
                <a:gd name="connsiteY5" fmla="*/ 58388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526 w 63817"/>
                <a:gd name="connsiteY13" fmla="*/ 28861 h 190785"/>
                <a:gd name="connsiteX14" fmla="*/ 13716 w 63817"/>
                <a:gd name="connsiteY14" fmla="*/ 17812 h 190785"/>
                <a:gd name="connsiteX15" fmla="*/ 18383 w 63817"/>
                <a:gd name="connsiteY15" fmla="*/ 5048 h 190785"/>
                <a:gd name="connsiteX16" fmla="*/ 31242 w 63817"/>
                <a:gd name="connsiteY16" fmla="*/ 0 h 190785"/>
                <a:gd name="connsiteX17" fmla="*/ 43243 w 63817"/>
                <a:gd name="connsiteY17" fmla="*/ 4381 h 190785"/>
                <a:gd name="connsiteX18" fmla="*/ 47054 w 63817"/>
                <a:gd name="connsiteY18" fmla="*/ 15430 h 190785"/>
                <a:gd name="connsiteX19" fmla="*/ 42386 w 63817"/>
                <a:gd name="connsiteY19" fmla="*/ 28385 h 190785"/>
                <a:gd name="connsiteX20" fmla="*/ 29242 w 63817"/>
                <a:gd name="connsiteY20" fmla="*/ 33147 h 190785"/>
                <a:gd name="connsiteX21" fmla="*/ 29051 w 63817"/>
                <a:gd name="connsiteY21" fmla="*/ 33147 h 190785"/>
                <a:gd name="connsiteX22" fmla="*/ 17526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437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8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4" y="10954"/>
                    <a:pt x="47054" y="15430"/>
                  </a:cubicBezTo>
                  <a:cubicBezTo>
                    <a:pt x="47054" y="20860"/>
                    <a:pt x="45529" y="25241"/>
                    <a:pt x="42386" y="28385"/>
                  </a:cubicBezTo>
                  <a:cubicBezTo>
                    <a:pt x="39243" y="31623"/>
                    <a:pt x="34862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718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87E8BD7-37A4-E92E-D93E-C78FF0B142DB}"/>
                </a:ext>
              </a:extLst>
            </p:cNvPr>
            <p:cNvSpPr/>
            <p:nvPr/>
          </p:nvSpPr>
          <p:spPr>
            <a:xfrm>
              <a:off x="12725400" y="6781767"/>
              <a:ext cx="140588" cy="183260"/>
            </a:xfrm>
            <a:custGeom>
              <a:avLst/>
              <a:gdLst>
                <a:gd name="connsiteX0" fmla="*/ 37909 w 140588"/>
                <a:gd name="connsiteY0" fmla="*/ 171831 h 183260"/>
                <a:gd name="connsiteX1" fmla="*/ 9620 w 140588"/>
                <a:gd name="connsiteY1" fmla="*/ 139732 h 183260"/>
                <a:gd name="connsiteX2" fmla="*/ 0 w 140588"/>
                <a:gd name="connsiteY2" fmla="*/ 91154 h 183260"/>
                <a:gd name="connsiteX3" fmla="*/ 11335 w 140588"/>
                <a:gd name="connsiteY3" fmla="*/ 43529 h 183260"/>
                <a:gd name="connsiteX4" fmla="*/ 42386 w 140588"/>
                <a:gd name="connsiteY4" fmla="*/ 11430 h 183260"/>
                <a:gd name="connsiteX5" fmla="*/ 86678 w 140588"/>
                <a:gd name="connsiteY5" fmla="*/ 0 h 183260"/>
                <a:gd name="connsiteX6" fmla="*/ 131159 w 140588"/>
                <a:gd name="connsiteY6" fmla="*/ 5810 h 183260"/>
                <a:gd name="connsiteX7" fmla="*/ 139065 w 140588"/>
                <a:gd name="connsiteY7" fmla="*/ 7239 h 183260"/>
                <a:gd name="connsiteX8" fmla="*/ 136684 w 140588"/>
                <a:gd name="connsiteY8" fmla="*/ 50578 h 183260"/>
                <a:gd name="connsiteX9" fmla="*/ 120587 w 140588"/>
                <a:gd name="connsiteY9" fmla="*/ 50578 h 183260"/>
                <a:gd name="connsiteX10" fmla="*/ 114586 w 140588"/>
                <a:gd name="connsiteY10" fmla="*/ 20003 h 183260"/>
                <a:gd name="connsiteX11" fmla="*/ 102870 w 140588"/>
                <a:gd name="connsiteY11" fmla="*/ 15049 h 183260"/>
                <a:gd name="connsiteX12" fmla="*/ 82582 w 140588"/>
                <a:gd name="connsiteY12" fmla="*/ 13049 h 183260"/>
                <a:gd name="connsiteX13" fmla="*/ 55150 w 140588"/>
                <a:gd name="connsiteY13" fmla="*/ 21812 h 183260"/>
                <a:gd name="connsiteX14" fmla="*/ 36290 w 140588"/>
                <a:gd name="connsiteY14" fmla="*/ 47720 h 183260"/>
                <a:gd name="connsiteX15" fmla="*/ 29432 w 140588"/>
                <a:gd name="connsiteY15" fmla="*/ 88583 h 183260"/>
                <a:gd name="connsiteX16" fmla="*/ 35433 w 140588"/>
                <a:gd name="connsiteY16" fmla="*/ 129731 h 183260"/>
                <a:gd name="connsiteX17" fmla="*/ 53721 w 140588"/>
                <a:gd name="connsiteY17" fmla="*/ 159163 h 183260"/>
                <a:gd name="connsiteX18" fmla="*/ 84011 w 140588"/>
                <a:gd name="connsiteY18" fmla="*/ 170116 h 183260"/>
                <a:gd name="connsiteX19" fmla="*/ 103632 w 140588"/>
                <a:gd name="connsiteY19" fmla="*/ 167926 h 183260"/>
                <a:gd name="connsiteX20" fmla="*/ 115348 w 140588"/>
                <a:gd name="connsiteY20" fmla="*/ 161639 h 183260"/>
                <a:gd name="connsiteX21" fmla="*/ 125444 w 140588"/>
                <a:gd name="connsiteY21" fmla="*/ 138017 h 183260"/>
                <a:gd name="connsiteX22" fmla="*/ 140589 w 140588"/>
                <a:gd name="connsiteY22" fmla="*/ 139922 h 183260"/>
                <a:gd name="connsiteX23" fmla="*/ 134779 w 140588"/>
                <a:gd name="connsiteY23" fmla="*/ 174117 h 183260"/>
                <a:gd name="connsiteX24" fmla="*/ 119825 w 140588"/>
                <a:gd name="connsiteY24" fmla="*/ 177451 h 183260"/>
                <a:gd name="connsiteX25" fmla="*/ 103061 w 140588"/>
                <a:gd name="connsiteY25" fmla="*/ 181642 h 183260"/>
                <a:gd name="connsiteX26" fmla="*/ 82963 w 140588"/>
                <a:gd name="connsiteY26" fmla="*/ 183261 h 183260"/>
                <a:gd name="connsiteX27" fmla="*/ 37909 w 140588"/>
                <a:gd name="connsiteY27" fmla="*/ 171831 h 18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588" h="183260">
                  <a:moveTo>
                    <a:pt x="37909" y="171831"/>
                  </a:moveTo>
                  <a:cubicBezTo>
                    <a:pt x="25432" y="164211"/>
                    <a:pt x="16097" y="153543"/>
                    <a:pt x="9620" y="139732"/>
                  </a:cubicBezTo>
                  <a:cubicBezTo>
                    <a:pt x="3238" y="125920"/>
                    <a:pt x="0" y="109728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59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3049"/>
                    <a:pt x="63151" y="16002"/>
                    <a:pt x="55150" y="21812"/>
                  </a:cubicBezTo>
                  <a:cubicBezTo>
                    <a:pt x="47149" y="27718"/>
                    <a:pt x="40862" y="36290"/>
                    <a:pt x="36290" y="47720"/>
                  </a:cubicBezTo>
                  <a:cubicBezTo>
                    <a:pt x="31718" y="59150"/>
                    <a:pt x="29432" y="72771"/>
                    <a:pt x="29432" y="88583"/>
                  </a:cubicBezTo>
                  <a:cubicBezTo>
                    <a:pt x="29432" y="103632"/>
                    <a:pt x="31433" y="117348"/>
                    <a:pt x="35433" y="129731"/>
                  </a:cubicBezTo>
                  <a:cubicBezTo>
                    <a:pt x="39433" y="142113"/>
                    <a:pt x="45529" y="151924"/>
                    <a:pt x="53721" y="159163"/>
                  </a:cubicBezTo>
                  <a:cubicBezTo>
                    <a:pt x="61913" y="166497"/>
                    <a:pt x="72009" y="170116"/>
                    <a:pt x="84011" y="170116"/>
                  </a:cubicBezTo>
                  <a:cubicBezTo>
                    <a:pt x="92488" y="170116"/>
                    <a:pt x="99060" y="169355"/>
                    <a:pt x="103632" y="167926"/>
                  </a:cubicBezTo>
                  <a:cubicBezTo>
                    <a:pt x="108204" y="166497"/>
                    <a:pt x="112109" y="164402"/>
                    <a:pt x="115348" y="161639"/>
                  </a:cubicBezTo>
                  <a:lnTo>
                    <a:pt x="125444" y="138017"/>
                  </a:lnTo>
                  <a:lnTo>
                    <a:pt x="140589" y="139922"/>
                  </a:lnTo>
                  <a:lnTo>
                    <a:pt x="134779" y="174117"/>
                  </a:lnTo>
                  <a:cubicBezTo>
                    <a:pt x="131445" y="174308"/>
                    <a:pt x="126397" y="175355"/>
                    <a:pt x="119825" y="177451"/>
                  </a:cubicBezTo>
                  <a:cubicBezTo>
                    <a:pt x="114014" y="179261"/>
                    <a:pt x="108490" y="180594"/>
                    <a:pt x="103061" y="181642"/>
                  </a:cubicBezTo>
                  <a:cubicBezTo>
                    <a:pt x="97631" y="182689"/>
                    <a:pt x="90964" y="183261"/>
                    <a:pt x="82963" y="183261"/>
                  </a:cubicBezTo>
                  <a:cubicBezTo>
                    <a:pt x="65342" y="183261"/>
                    <a:pt x="50292" y="179451"/>
                    <a:pt x="37909" y="17183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44E188B-1EEB-7653-3C15-74F5E54D7024}"/>
                </a:ext>
              </a:extLst>
            </p:cNvPr>
            <p:cNvSpPr/>
            <p:nvPr/>
          </p:nvSpPr>
          <p:spPr>
            <a:xfrm>
              <a:off x="12885420" y="6825201"/>
              <a:ext cx="124301" cy="139922"/>
            </a:xfrm>
            <a:custGeom>
              <a:avLst/>
              <a:gdLst>
                <a:gd name="connsiteX0" fmla="*/ 8858 w 124301"/>
                <a:gd name="connsiteY0" fmla="*/ 32480 h 139922"/>
                <a:gd name="connsiteX1" fmla="*/ 32290 w 124301"/>
                <a:gd name="connsiteY1" fmla="*/ 8287 h 139922"/>
                <a:gd name="connsiteX2" fmla="*/ 63437 w 124301"/>
                <a:gd name="connsiteY2" fmla="*/ 0 h 139922"/>
                <a:gd name="connsiteX3" fmla="*/ 109061 w 124301"/>
                <a:gd name="connsiteY3" fmla="*/ 19241 h 139922"/>
                <a:gd name="connsiteX4" fmla="*/ 124301 w 124301"/>
                <a:gd name="connsiteY4" fmla="*/ 69818 h 139922"/>
                <a:gd name="connsiteX5" fmla="*/ 115443 w 124301"/>
                <a:gd name="connsiteY5" fmla="*/ 107632 h 139922"/>
                <a:gd name="connsiteX6" fmla="*/ 92012 w 124301"/>
                <a:gd name="connsiteY6" fmla="*/ 131731 h 139922"/>
                <a:gd name="connsiteX7" fmla="*/ 60865 w 124301"/>
                <a:gd name="connsiteY7" fmla="*/ 139922 h 139922"/>
                <a:gd name="connsiteX8" fmla="*/ 15240 w 124301"/>
                <a:gd name="connsiteY8" fmla="*/ 120682 h 139922"/>
                <a:gd name="connsiteX9" fmla="*/ 0 w 124301"/>
                <a:gd name="connsiteY9" fmla="*/ 70199 h 139922"/>
                <a:gd name="connsiteX10" fmla="*/ 8858 w 124301"/>
                <a:gd name="connsiteY10" fmla="*/ 32480 h 139922"/>
                <a:gd name="connsiteX11" fmla="*/ 87821 w 124301"/>
                <a:gd name="connsiteY11" fmla="*/ 112395 h 139922"/>
                <a:gd name="connsiteX12" fmla="*/ 96679 w 124301"/>
                <a:gd name="connsiteY12" fmla="*/ 71723 h 139922"/>
                <a:gd name="connsiteX13" fmla="*/ 88487 w 124301"/>
                <a:gd name="connsiteY13" fmla="*/ 29337 h 139922"/>
                <a:gd name="connsiteX14" fmla="*/ 62293 w 124301"/>
                <a:gd name="connsiteY14" fmla="*/ 13716 h 139922"/>
                <a:gd name="connsiteX15" fmla="*/ 36671 w 124301"/>
                <a:gd name="connsiteY15" fmla="*/ 27432 h 139922"/>
                <a:gd name="connsiteX16" fmla="*/ 27622 w 124301"/>
                <a:gd name="connsiteY16" fmla="*/ 68104 h 139922"/>
                <a:gd name="connsiteX17" fmla="*/ 36004 w 124301"/>
                <a:gd name="connsiteY17" fmla="*/ 110490 h 139922"/>
                <a:gd name="connsiteX18" fmla="*/ 62198 w 124301"/>
                <a:gd name="connsiteY18" fmla="*/ 126111 h 139922"/>
                <a:gd name="connsiteX19" fmla="*/ 87821 w 124301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1" h="139922">
                  <a:moveTo>
                    <a:pt x="8858" y="32480"/>
                  </a:moveTo>
                  <a:cubicBezTo>
                    <a:pt x="14764" y="21907"/>
                    <a:pt x="22574" y="13811"/>
                    <a:pt x="32290" y="8287"/>
                  </a:cubicBezTo>
                  <a:cubicBezTo>
                    <a:pt x="42005" y="2762"/>
                    <a:pt x="52388" y="0"/>
                    <a:pt x="63437" y="0"/>
                  </a:cubicBezTo>
                  <a:cubicBezTo>
                    <a:pt x="83629" y="0"/>
                    <a:pt x="98869" y="6382"/>
                    <a:pt x="109061" y="19241"/>
                  </a:cubicBezTo>
                  <a:cubicBezTo>
                    <a:pt x="119253" y="32099"/>
                    <a:pt x="124301" y="48958"/>
                    <a:pt x="124301" y="69818"/>
                  </a:cubicBezTo>
                  <a:cubicBezTo>
                    <a:pt x="124301" y="84392"/>
                    <a:pt x="121348" y="96965"/>
                    <a:pt x="115443" y="107632"/>
                  </a:cubicBezTo>
                  <a:cubicBezTo>
                    <a:pt x="109538" y="118301"/>
                    <a:pt x="101727" y="126206"/>
                    <a:pt x="92012" y="131731"/>
                  </a:cubicBezTo>
                  <a:cubicBezTo>
                    <a:pt x="82296" y="137160"/>
                    <a:pt x="71914" y="139922"/>
                    <a:pt x="60865" y="139922"/>
                  </a:cubicBezTo>
                  <a:cubicBezTo>
                    <a:pt x="40672" y="139922"/>
                    <a:pt x="25432" y="133541"/>
                    <a:pt x="15240" y="120682"/>
                  </a:cubicBezTo>
                  <a:cubicBezTo>
                    <a:pt x="5048" y="107823"/>
                    <a:pt x="0" y="90964"/>
                    <a:pt x="0" y="70199"/>
                  </a:cubicBezTo>
                  <a:cubicBezTo>
                    <a:pt x="0" y="55626"/>
                    <a:pt x="2953" y="43148"/>
                    <a:pt x="8858" y="32480"/>
                  </a:cubicBezTo>
                  <a:close/>
                  <a:moveTo>
                    <a:pt x="87821" y="112395"/>
                  </a:moveTo>
                  <a:cubicBezTo>
                    <a:pt x="93726" y="103251"/>
                    <a:pt x="96679" y="89726"/>
                    <a:pt x="96679" y="71723"/>
                  </a:cubicBezTo>
                  <a:cubicBezTo>
                    <a:pt x="96679" y="53912"/>
                    <a:pt x="93917" y="39815"/>
                    <a:pt x="88487" y="29337"/>
                  </a:cubicBezTo>
                  <a:cubicBezTo>
                    <a:pt x="83058" y="18955"/>
                    <a:pt x="74295" y="13716"/>
                    <a:pt x="62293" y="13716"/>
                  </a:cubicBezTo>
                  <a:cubicBezTo>
                    <a:pt x="51244" y="13716"/>
                    <a:pt x="42672" y="18288"/>
                    <a:pt x="36671" y="27432"/>
                  </a:cubicBezTo>
                  <a:cubicBezTo>
                    <a:pt x="30671" y="36576"/>
                    <a:pt x="27622" y="50102"/>
                    <a:pt x="27622" y="68104"/>
                  </a:cubicBezTo>
                  <a:cubicBezTo>
                    <a:pt x="27622" y="85916"/>
                    <a:pt x="30385" y="100013"/>
                    <a:pt x="36004" y="110490"/>
                  </a:cubicBezTo>
                  <a:cubicBezTo>
                    <a:pt x="41624" y="120872"/>
                    <a:pt x="50387" y="126111"/>
                    <a:pt x="62198" y="126111"/>
                  </a:cubicBezTo>
                  <a:cubicBezTo>
                    <a:pt x="73342" y="126111"/>
                    <a:pt x="81915" y="121539"/>
                    <a:pt x="87821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8D8BC80-5B57-D0F2-2C47-F8D32BDA110A}"/>
                </a:ext>
              </a:extLst>
            </p:cNvPr>
            <p:cNvSpPr/>
            <p:nvPr/>
          </p:nvSpPr>
          <p:spPr>
            <a:xfrm>
              <a:off x="13028771" y="6825678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7 w 145256"/>
                <a:gd name="connsiteY23" fmla="*/ 21431 h 136779"/>
                <a:gd name="connsiteX24" fmla="*/ 42481 w 145256"/>
                <a:gd name="connsiteY24" fmla="*/ 31528 h 136779"/>
                <a:gd name="connsiteX25" fmla="*/ 42481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873 h 136779"/>
                <a:gd name="connsiteX30" fmla="*/ 17240 w 145256"/>
                <a:gd name="connsiteY30" fmla="*/ 122682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8"/>
                    <a:pt x="62770" y="6286"/>
                  </a:cubicBezTo>
                  <a:cubicBezTo>
                    <a:pt x="72199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7" y="21431"/>
                  </a:cubicBezTo>
                  <a:cubicBezTo>
                    <a:pt x="53435" y="24289"/>
                    <a:pt x="47530" y="27718"/>
                    <a:pt x="42481" y="31528"/>
                  </a:cubicBezTo>
                  <a:lnTo>
                    <a:pt x="42481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873"/>
                  </a:lnTo>
                  <a:lnTo>
                    <a:pt x="17240" y="122682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7EA3082-8771-CAD0-1FE3-99B9D5DAA53E}"/>
                </a:ext>
              </a:extLst>
            </p:cNvPr>
            <p:cNvSpPr/>
            <p:nvPr/>
          </p:nvSpPr>
          <p:spPr>
            <a:xfrm>
              <a:off x="13188124" y="6794150"/>
              <a:ext cx="86677" cy="170687"/>
            </a:xfrm>
            <a:custGeom>
              <a:avLst/>
              <a:gdLst>
                <a:gd name="connsiteX0" fmla="*/ 24098 w 86677"/>
                <a:gd name="connsiteY0" fmla="*/ 164401 h 170687"/>
                <a:gd name="connsiteX1" fmla="*/ 17335 w 86677"/>
                <a:gd name="connsiteY1" fmla="*/ 142970 h 170687"/>
                <a:gd name="connsiteX2" fmla="*/ 17335 w 86677"/>
                <a:gd name="connsiteY2" fmla="*/ 50578 h 170687"/>
                <a:gd name="connsiteX3" fmla="*/ 0 w 86677"/>
                <a:gd name="connsiteY3" fmla="*/ 50578 h 170687"/>
                <a:gd name="connsiteX4" fmla="*/ 0 w 86677"/>
                <a:gd name="connsiteY4" fmla="*/ 39719 h 170687"/>
                <a:gd name="connsiteX5" fmla="*/ 6763 w 86677"/>
                <a:gd name="connsiteY5" fmla="*/ 38005 h 170687"/>
                <a:gd name="connsiteX6" fmla="*/ 14192 w 86677"/>
                <a:gd name="connsiteY6" fmla="*/ 35338 h 170687"/>
                <a:gd name="connsiteX7" fmla="*/ 20193 w 86677"/>
                <a:gd name="connsiteY7" fmla="*/ 26670 h 170687"/>
                <a:gd name="connsiteX8" fmla="*/ 24765 w 86677"/>
                <a:gd name="connsiteY8" fmla="*/ 12001 h 170687"/>
                <a:gd name="connsiteX9" fmla="*/ 27908 w 86677"/>
                <a:gd name="connsiteY9" fmla="*/ 0 h 170687"/>
                <a:gd name="connsiteX10" fmla="*/ 42100 w 86677"/>
                <a:gd name="connsiteY10" fmla="*/ 0 h 170687"/>
                <a:gd name="connsiteX11" fmla="*/ 42577 w 86677"/>
                <a:gd name="connsiteY11" fmla="*/ 34671 h 170687"/>
                <a:gd name="connsiteX12" fmla="*/ 82772 w 86677"/>
                <a:gd name="connsiteY12" fmla="*/ 34671 h 170687"/>
                <a:gd name="connsiteX13" fmla="*/ 82772 w 86677"/>
                <a:gd name="connsiteY13" fmla="*/ 50578 h 170687"/>
                <a:gd name="connsiteX14" fmla="*/ 42577 w 86677"/>
                <a:gd name="connsiteY14" fmla="*/ 50578 h 170687"/>
                <a:gd name="connsiteX15" fmla="*/ 42577 w 86677"/>
                <a:gd name="connsiteY15" fmla="*/ 124492 h 170687"/>
                <a:gd name="connsiteX16" fmla="*/ 43434 w 86677"/>
                <a:gd name="connsiteY16" fmla="*/ 143732 h 170687"/>
                <a:gd name="connsiteX17" fmla="*/ 47053 w 86677"/>
                <a:gd name="connsiteY17" fmla="*/ 150971 h 170687"/>
                <a:gd name="connsiteX18" fmla="*/ 56578 w 86677"/>
                <a:gd name="connsiteY18" fmla="*/ 152686 h 170687"/>
                <a:gd name="connsiteX19" fmla="*/ 70866 w 86677"/>
                <a:gd name="connsiteY19" fmla="*/ 150971 h 170687"/>
                <a:gd name="connsiteX20" fmla="*/ 83058 w 86677"/>
                <a:gd name="connsiteY20" fmla="*/ 147352 h 170687"/>
                <a:gd name="connsiteX21" fmla="*/ 86677 w 86677"/>
                <a:gd name="connsiteY21" fmla="*/ 158210 h 170687"/>
                <a:gd name="connsiteX22" fmla="*/ 68008 w 86677"/>
                <a:gd name="connsiteY22" fmla="*/ 166592 h 170687"/>
                <a:gd name="connsiteX23" fmla="*/ 44577 w 86677"/>
                <a:gd name="connsiteY23" fmla="*/ 170688 h 170687"/>
                <a:gd name="connsiteX24" fmla="*/ 24098 w 86677"/>
                <a:gd name="connsiteY24" fmla="*/ 164401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7">
                  <a:moveTo>
                    <a:pt x="24098" y="164401"/>
                  </a:moveTo>
                  <a:cubicBezTo>
                    <a:pt x="19621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7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1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2" y="140018"/>
                    <a:pt x="43434" y="143732"/>
                  </a:cubicBezTo>
                  <a:cubicBezTo>
                    <a:pt x="44006" y="147447"/>
                    <a:pt x="45244" y="149828"/>
                    <a:pt x="47053" y="150971"/>
                  </a:cubicBezTo>
                  <a:cubicBezTo>
                    <a:pt x="48863" y="152114"/>
                    <a:pt x="52102" y="152686"/>
                    <a:pt x="56578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7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4"/>
                    <a:pt x="51625" y="170688"/>
                    <a:pt x="44577" y="170688"/>
                  </a:cubicBezTo>
                  <a:cubicBezTo>
                    <a:pt x="35338" y="170688"/>
                    <a:pt x="28575" y="168593"/>
                    <a:pt x="24098" y="16440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8525F9AF-4B04-7D6A-D8F9-939B59BBD099}"/>
                </a:ext>
              </a:extLst>
            </p:cNvPr>
            <p:cNvSpPr/>
            <p:nvPr/>
          </p:nvSpPr>
          <p:spPr>
            <a:xfrm>
              <a:off x="13289851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5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6E3C2EB5-CA98-25F4-C39E-B42AF0FA7C8E}"/>
                </a:ext>
              </a:extLst>
            </p:cNvPr>
            <p:cNvSpPr/>
            <p:nvPr/>
          </p:nvSpPr>
          <p:spPr>
            <a:xfrm>
              <a:off x="13399672" y="6825201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3 w 124303"/>
                <a:gd name="connsiteY4" fmla="*/ 69818 h 139922"/>
                <a:gd name="connsiteX5" fmla="*/ 115445 w 124303"/>
                <a:gd name="connsiteY5" fmla="*/ 107632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727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1 w 124303"/>
                <a:gd name="connsiteY17" fmla="*/ 110490 h 139922"/>
                <a:gd name="connsiteX18" fmla="*/ 62105 w 124303"/>
                <a:gd name="connsiteY18" fmla="*/ 126111 h 139922"/>
                <a:gd name="connsiteX19" fmla="*/ 87727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7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2"/>
                  </a:cubicBezTo>
                  <a:cubicBezTo>
                    <a:pt x="109540" y="118301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955" y="43148"/>
                    <a:pt x="8860" y="32480"/>
                  </a:cubicBezTo>
                  <a:close/>
                  <a:moveTo>
                    <a:pt x="87727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3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1" y="13716"/>
                    <a:pt x="42579" y="18288"/>
                    <a:pt x="36578" y="27432"/>
                  </a:cubicBezTo>
                  <a:cubicBezTo>
                    <a:pt x="30577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1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4" y="126111"/>
                    <a:pt x="81822" y="121539"/>
                    <a:pt x="87727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2F67421-FB16-DC54-005C-37933E1C677B}"/>
                </a:ext>
              </a:extLst>
            </p:cNvPr>
            <p:cNvSpPr/>
            <p:nvPr/>
          </p:nvSpPr>
          <p:spPr>
            <a:xfrm>
              <a:off x="13543978" y="6765289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19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19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3D04114-A9CA-1854-3539-867C7049E61E}"/>
                </a:ext>
              </a:extLst>
            </p:cNvPr>
            <p:cNvSpPr/>
            <p:nvPr/>
          </p:nvSpPr>
          <p:spPr>
            <a:xfrm>
              <a:off x="10775537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5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5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620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7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68C5B241-05BE-9D9D-FC08-940E46A60277}"/>
                </a:ext>
              </a:extLst>
            </p:cNvPr>
            <p:cNvSpPr/>
            <p:nvPr/>
          </p:nvSpPr>
          <p:spPr>
            <a:xfrm>
              <a:off x="10908696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00C7BEA-6596-1499-C6C2-9380048D6E74}"/>
                </a:ext>
              </a:extLst>
            </p:cNvPr>
            <p:cNvSpPr/>
            <p:nvPr/>
          </p:nvSpPr>
          <p:spPr>
            <a:xfrm>
              <a:off x="11048047" y="7061326"/>
              <a:ext cx="144970" cy="182213"/>
            </a:xfrm>
            <a:custGeom>
              <a:avLst/>
              <a:gdLst>
                <a:gd name="connsiteX0" fmla="*/ 20003 w 144970"/>
                <a:gd name="connsiteY0" fmla="*/ 16764 h 182213"/>
                <a:gd name="connsiteX1" fmla="*/ 286 w 144970"/>
                <a:gd name="connsiteY1" fmla="*/ 13906 h 182213"/>
                <a:gd name="connsiteX2" fmla="*/ 286 w 144970"/>
                <a:gd name="connsiteY2" fmla="*/ 1905 h 182213"/>
                <a:gd name="connsiteX3" fmla="*/ 32766 w 144970"/>
                <a:gd name="connsiteY3" fmla="*/ 1905 h 182213"/>
                <a:gd name="connsiteX4" fmla="*/ 53435 w 144970"/>
                <a:gd name="connsiteY4" fmla="*/ 952 h 182213"/>
                <a:gd name="connsiteX5" fmla="*/ 70485 w 144970"/>
                <a:gd name="connsiteY5" fmla="*/ 0 h 182213"/>
                <a:gd name="connsiteX6" fmla="*/ 118015 w 144970"/>
                <a:gd name="connsiteY6" fmla="*/ 10382 h 182213"/>
                <a:gd name="connsiteX7" fmla="*/ 132302 w 144970"/>
                <a:gd name="connsiteY7" fmla="*/ 40672 h 182213"/>
                <a:gd name="connsiteX8" fmla="*/ 122396 w 144970"/>
                <a:gd name="connsiteY8" fmla="*/ 70009 h 182213"/>
                <a:gd name="connsiteX9" fmla="*/ 95440 w 144970"/>
                <a:gd name="connsiteY9" fmla="*/ 85439 h 182213"/>
                <a:gd name="connsiteX10" fmla="*/ 131731 w 144970"/>
                <a:gd name="connsiteY10" fmla="*/ 96298 h 182213"/>
                <a:gd name="connsiteX11" fmla="*/ 144971 w 144970"/>
                <a:gd name="connsiteY11" fmla="*/ 127063 h 182213"/>
                <a:gd name="connsiteX12" fmla="*/ 127730 w 144970"/>
                <a:gd name="connsiteY12" fmla="*/ 166783 h 182213"/>
                <a:gd name="connsiteX13" fmla="*/ 70866 w 144970"/>
                <a:gd name="connsiteY13" fmla="*/ 182213 h 182213"/>
                <a:gd name="connsiteX14" fmla="*/ 54292 w 144970"/>
                <a:gd name="connsiteY14" fmla="*/ 181451 h 182213"/>
                <a:gd name="connsiteX15" fmla="*/ 31909 w 144970"/>
                <a:gd name="connsiteY15" fmla="*/ 180689 h 182213"/>
                <a:gd name="connsiteX16" fmla="*/ 0 w 144970"/>
                <a:gd name="connsiteY16" fmla="*/ 180689 h 182213"/>
                <a:gd name="connsiteX17" fmla="*/ 0 w 144970"/>
                <a:gd name="connsiteY17" fmla="*/ 168878 h 182213"/>
                <a:gd name="connsiteX18" fmla="*/ 20003 w 144970"/>
                <a:gd name="connsiteY18" fmla="*/ 166497 h 182213"/>
                <a:gd name="connsiteX19" fmla="*/ 20003 w 144970"/>
                <a:gd name="connsiteY19" fmla="*/ 16764 h 182213"/>
                <a:gd name="connsiteX20" fmla="*/ 59150 w 144970"/>
                <a:gd name="connsiteY20" fmla="*/ 81058 h 182213"/>
                <a:gd name="connsiteX21" fmla="*/ 72390 w 144970"/>
                <a:gd name="connsiteY21" fmla="*/ 81058 h 182213"/>
                <a:gd name="connsiteX22" fmla="*/ 97917 w 144970"/>
                <a:gd name="connsiteY22" fmla="*/ 71723 h 182213"/>
                <a:gd name="connsiteX23" fmla="*/ 106585 w 144970"/>
                <a:gd name="connsiteY23" fmla="*/ 45053 h 182213"/>
                <a:gd name="connsiteX24" fmla="*/ 97917 w 144970"/>
                <a:gd name="connsiteY24" fmla="*/ 20383 h 182213"/>
                <a:gd name="connsiteX25" fmla="*/ 68294 w 144970"/>
                <a:gd name="connsiteY25" fmla="*/ 12573 h 182213"/>
                <a:gd name="connsiteX26" fmla="*/ 50483 w 144970"/>
                <a:gd name="connsiteY26" fmla="*/ 13525 h 182213"/>
                <a:gd name="connsiteX27" fmla="*/ 45434 w 144970"/>
                <a:gd name="connsiteY27" fmla="*/ 14002 h 182213"/>
                <a:gd name="connsiteX28" fmla="*/ 45434 w 144970"/>
                <a:gd name="connsiteY28" fmla="*/ 80867 h 182213"/>
                <a:gd name="connsiteX29" fmla="*/ 59150 w 144970"/>
                <a:gd name="connsiteY29" fmla="*/ 81058 h 182213"/>
                <a:gd name="connsiteX30" fmla="*/ 70485 w 144970"/>
                <a:gd name="connsiteY30" fmla="*/ 169069 h 182213"/>
                <a:gd name="connsiteX31" fmla="*/ 105728 w 144970"/>
                <a:gd name="connsiteY31" fmla="*/ 159067 h 182213"/>
                <a:gd name="connsiteX32" fmla="*/ 116681 w 144970"/>
                <a:gd name="connsiteY32" fmla="*/ 130302 h 182213"/>
                <a:gd name="connsiteX33" fmla="*/ 107156 w 144970"/>
                <a:gd name="connsiteY33" fmla="*/ 103346 h 182213"/>
                <a:gd name="connsiteX34" fmla="*/ 76486 w 144970"/>
                <a:gd name="connsiteY34" fmla="*/ 94964 h 182213"/>
                <a:gd name="connsiteX35" fmla="*/ 45434 w 144970"/>
                <a:gd name="connsiteY35" fmla="*/ 95440 h 182213"/>
                <a:gd name="connsiteX36" fmla="*/ 45434 w 144970"/>
                <a:gd name="connsiteY36" fmla="*/ 167164 h 182213"/>
                <a:gd name="connsiteX37" fmla="*/ 70485 w 144970"/>
                <a:gd name="connsiteY37" fmla="*/ 169069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4970" h="182213">
                  <a:moveTo>
                    <a:pt x="20003" y="16764"/>
                  </a:moveTo>
                  <a:lnTo>
                    <a:pt x="286" y="13906"/>
                  </a:lnTo>
                  <a:lnTo>
                    <a:pt x="286" y="1905"/>
                  </a:lnTo>
                  <a:lnTo>
                    <a:pt x="32766" y="1905"/>
                  </a:lnTo>
                  <a:cubicBezTo>
                    <a:pt x="38195" y="1905"/>
                    <a:pt x="45148" y="1619"/>
                    <a:pt x="53435" y="952"/>
                  </a:cubicBezTo>
                  <a:cubicBezTo>
                    <a:pt x="61151" y="286"/>
                    <a:pt x="66865" y="0"/>
                    <a:pt x="70485" y="0"/>
                  </a:cubicBezTo>
                  <a:cubicBezTo>
                    <a:pt x="92583" y="0"/>
                    <a:pt x="108490" y="3429"/>
                    <a:pt x="118015" y="10382"/>
                  </a:cubicBezTo>
                  <a:cubicBezTo>
                    <a:pt x="127540" y="17240"/>
                    <a:pt x="132302" y="27432"/>
                    <a:pt x="132302" y="40672"/>
                  </a:cubicBezTo>
                  <a:cubicBezTo>
                    <a:pt x="132302" y="52102"/>
                    <a:pt x="128968" y="61817"/>
                    <a:pt x="122396" y="70009"/>
                  </a:cubicBezTo>
                  <a:cubicBezTo>
                    <a:pt x="115824" y="78200"/>
                    <a:pt x="106870" y="83344"/>
                    <a:pt x="95440" y="85439"/>
                  </a:cubicBezTo>
                  <a:cubicBezTo>
                    <a:pt x="110871" y="85154"/>
                    <a:pt x="122968" y="88773"/>
                    <a:pt x="131731" y="96298"/>
                  </a:cubicBezTo>
                  <a:cubicBezTo>
                    <a:pt x="140589" y="103823"/>
                    <a:pt x="144971" y="114110"/>
                    <a:pt x="144971" y="127063"/>
                  </a:cubicBezTo>
                  <a:cubicBezTo>
                    <a:pt x="144971" y="143256"/>
                    <a:pt x="139256" y="156496"/>
                    <a:pt x="127730" y="166783"/>
                  </a:cubicBezTo>
                  <a:cubicBezTo>
                    <a:pt x="116300" y="177070"/>
                    <a:pt x="97250" y="182213"/>
                    <a:pt x="70866" y="182213"/>
                  </a:cubicBezTo>
                  <a:cubicBezTo>
                    <a:pt x="65056" y="182213"/>
                    <a:pt x="59531" y="181927"/>
                    <a:pt x="54292" y="181451"/>
                  </a:cubicBezTo>
                  <a:cubicBezTo>
                    <a:pt x="41815" y="180975"/>
                    <a:pt x="34290" y="180689"/>
                    <a:pt x="31909" y="180689"/>
                  </a:cubicBezTo>
                  <a:lnTo>
                    <a:pt x="0" y="180689"/>
                  </a:lnTo>
                  <a:lnTo>
                    <a:pt x="0" y="168878"/>
                  </a:lnTo>
                  <a:lnTo>
                    <a:pt x="20003" y="166497"/>
                  </a:lnTo>
                  <a:lnTo>
                    <a:pt x="20003" y="16764"/>
                  </a:lnTo>
                  <a:close/>
                  <a:moveTo>
                    <a:pt x="59150" y="81058"/>
                  </a:moveTo>
                  <a:lnTo>
                    <a:pt x="72390" y="81058"/>
                  </a:lnTo>
                  <a:cubicBezTo>
                    <a:pt x="83630" y="81058"/>
                    <a:pt x="92107" y="77915"/>
                    <a:pt x="97917" y="71723"/>
                  </a:cubicBezTo>
                  <a:cubicBezTo>
                    <a:pt x="103727" y="65437"/>
                    <a:pt x="106585" y="56579"/>
                    <a:pt x="106585" y="45053"/>
                  </a:cubicBezTo>
                  <a:cubicBezTo>
                    <a:pt x="106585" y="33814"/>
                    <a:pt x="103727" y="25622"/>
                    <a:pt x="97917" y="20383"/>
                  </a:cubicBezTo>
                  <a:cubicBezTo>
                    <a:pt x="92107" y="15145"/>
                    <a:pt x="82296" y="12573"/>
                    <a:pt x="68294" y="12573"/>
                  </a:cubicBezTo>
                  <a:cubicBezTo>
                    <a:pt x="62484" y="12573"/>
                    <a:pt x="56579" y="12859"/>
                    <a:pt x="50483" y="13525"/>
                  </a:cubicBezTo>
                  <a:lnTo>
                    <a:pt x="45434" y="14002"/>
                  </a:lnTo>
                  <a:lnTo>
                    <a:pt x="45434" y="80867"/>
                  </a:lnTo>
                  <a:cubicBezTo>
                    <a:pt x="47720" y="80963"/>
                    <a:pt x="52292" y="81058"/>
                    <a:pt x="59150" y="81058"/>
                  </a:cubicBezTo>
                  <a:close/>
                  <a:moveTo>
                    <a:pt x="70485" y="169069"/>
                  </a:moveTo>
                  <a:cubicBezTo>
                    <a:pt x="86678" y="169069"/>
                    <a:pt x="98393" y="165735"/>
                    <a:pt x="105728" y="159067"/>
                  </a:cubicBezTo>
                  <a:cubicBezTo>
                    <a:pt x="113062" y="152400"/>
                    <a:pt x="116681" y="142780"/>
                    <a:pt x="116681" y="130302"/>
                  </a:cubicBezTo>
                  <a:cubicBezTo>
                    <a:pt x="116681" y="117919"/>
                    <a:pt x="113538" y="108966"/>
                    <a:pt x="107156" y="103346"/>
                  </a:cubicBezTo>
                  <a:cubicBezTo>
                    <a:pt x="100775" y="97727"/>
                    <a:pt x="90583" y="94964"/>
                    <a:pt x="76486" y="94964"/>
                  </a:cubicBezTo>
                  <a:cubicBezTo>
                    <a:pt x="60103" y="94964"/>
                    <a:pt x="49816" y="95155"/>
                    <a:pt x="45434" y="95440"/>
                  </a:cubicBezTo>
                  <a:lnTo>
                    <a:pt x="45434" y="167164"/>
                  </a:lnTo>
                  <a:cubicBezTo>
                    <a:pt x="49149" y="168497"/>
                    <a:pt x="57531" y="169069"/>
                    <a:pt x="70485" y="16906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B774E68-DC84-81C0-8EEF-A511CE0C2EFE}"/>
                </a:ext>
              </a:extLst>
            </p:cNvPr>
            <p:cNvSpPr/>
            <p:nvPr/>
          </p:nvSpPr>
          <p:spPr>
            <a:xfrm>
              <a:off x="11212732" y="7104856"/>
              <a:ext cx="124303" cy="139922"/>
            </a:xfrm>
            <a:custGeom>
              <a:avLst/>
              <a:gdLst>
                <a:gd name="connsiteX0" fmla="*/ 8765 w 124303"/>
                <a:gd name="connsiteY0" fmla="*/ 32480 h 139922"/>
                <a:gd name="connsiteX1" fmla="*/ 32197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765 w 124303"/>
                <a:gd name="connsiteY10" fmla="*/ 32480 h 139922"/>
                <a:gd name="connsiteX11" fmla="*/ 87728 w 124303"/>
                <a:gd name="connsiteY11" fmla="*/ 112300 h 139922"/>
                <a:gd name="connsiteX12" fmla="*/ 96586 w 124303"/>
                <a:gd name="connsiteY12" fmla="*/ 71628 h 139922"/>
                <a:gd name="connsiteX13" fmla="*/ 88394 w 124303"/>
                <a:gd name="connsiteY13" fmla="*/ 29242 h 139922"/>
                <a:gd name="connsiteX14" fmla="*/ 62201 w 124303"/>
                <a:gd name="connsiteY14" fmla="*/ 13621 h 139922"/>
                <a:gd name="connsiteX15" fmla="*/ 36578 w 124303"/>
                <a:gd name="connsiteY15" fmla="*/ 27337 h 139922"/>
                <a:gd name="connsiteX16" fmla="*/ 27530 w 124303"/>
                <a:gd name="connsiteY16" fmla="*/ 68008 h 139922"/>
                <a:gd name="connsiteX17" fmla="*/ 35911 w 124303"/>
                <a:gd name="connsiteY17" fmla="*/ 110395 h 139922"/>
                <a:gd name="connsiteX18" fmla="*/ 62105 w 124303"/>
                <a:gd name="connsiteY18" fmla="*/ 126016 h 139922"/>
                <a:gd name="connsiteX19" fmla="*/ 87728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765" y="32480"/>
                  </a:moveTo>
                  <a:cubicBezTo>
                    <a:pt x="14671" y="21908"/>
                    <a:pt x="22481" y="13811"/>
                    <a:pt x="32197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4" y="48958"/>
                    <a:pt x="124304" y="69818"/>
                  </a:cubicBezTo>
                  <a:cubicBezTo>
                    <a:pt x="124304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1" y="107823"/>
                    <a:pt x="2" y="90964"/>
                    <a:pt x="2" y="70199"/>
                  </a:cubicBezTo>
                  <a:cubicBezTo>
                    <a:pt x="-93" y="55531"/>
                    <a:pt x="2860" y="43053"/>
                    <a:pt x="8765" y="32480"/>
                  </a:cubicBezTo>
                  <a:close/>
                  <a:moveTo>
                    <a:pt x="87728" y="112300"/>
                  </a:moveTo>
                  <a:cubicBezTo>
                    <a:pt x="93633" y="103156"/>
                    <a:pt x="96586" y="89630"/>
                    <a:pt x="96586" y="71628"/>
                  </a:cubicBezTo>
                  <a:cubicBezTo>
                    <a:pt x="96586" y="53816"/>
                    <a:pt x="93824" y="39719"/>
                    <a:pt x="88394" y="29242"/>
                  </a:cubicBezTo>
                  <a:cubicBezTo>
                    <a:pt x="82965" y="18860"/>
                    <a:pt x="74202" y="13621"/>
                    <a:pt x="62201" y="13621"/>
                  </a:cubicBezTo>
                  <a:cubicBezTo>
                    <a:pt x="51152" y="13621"/>
                    <a:pt x="42579" y="18193"/>
                    <a:pt x="36578" y="27337"/>
                  </a:cubicBezTo>
                  <a:cubicBezTo>
                    <a:pt x="30578" y="36481"/>
                    <a:pt x="27530" y="50006"/>
                    <a:pt x="27530" y="68008"/>
                  </a:cubicBezTo>
                  <a:cubicBezTo>
                    <a:pt x="27530" y="85820"/>
                    <a:pt x="30292" y="99917"/>
                    <a:pt x="35911" y="110395"/>
                  </a:cubicBezTo>
                  <a:cubicBezTo>
                    <a:pt x="41531" y="120777"/>
                    <a:pt x="50294" y="126016"/>
                    <a:pt x="62105" y="126016"/>
                  </a:cubicBezTo>
                  <a:cubicBezTo>
                    <a:pt x="73250" y="126016"/>
                    <a:pt x="81822" y="121444"/>
                    <a:pt x="87728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F788519-1D87-1A39-50FD-73BA7A204F6A}"/>
                </a:ext>
              </a:extLst>
            </p:cNvPr>
            <p:cNvSpPr/>
            <p:nvPr/>
          </p:nvSpPr>
          <p:spPr>
            <a:xfrm>
              <a:off x="11356943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8E19676-0D17-001B-BAF9-280699BA132C}"/>
                </a:ext>
              </a:extLst>
            </p:cNvPr>
            <p:cNvSpPr/>
            <p:nvPr/>
          </p:nvSpPr>
          <p:spPr>
            <a:xfrm>
              <a:off x="11438286" y="7051135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533 h 190785"/>
                <a:gd name="connsiteX2" fmla="*/ 1238 w 63817"/>
                <a:gd name="connsiteY2" fmla="*/ 58769 h 190785"/>
                <a:gd name="connsiteX3" fmla="*/ 38576 w 63817"/>
                <a:gd name="connsiteY3" fmla="*/ 54197 h 190785"/>
                <a:gd name="connsiteX4" fmla="*/ 39052 w 63817"/>
                <a:gd name="connsiteY4" fmla="*/ 54197 h 190785"/>
                <a:gd name="connsiteX5" fmla="*/ 44577 w 63817"/>
                <a:gd name="connsiteY5" fmla="*/ 58483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621 w 63817"/>
                <a:gd name="connsiteY13" fmla="*/ 28861 h 190785"/>
                <a:gd name="connsiteX14" fmla="*/ 13811 w 63817"/>
                <a:gd name="connsiteY14" fmla="*/ 17812 h 190785"/>
                <a:gd name="connsiteX15" fmla="*/ 18478 w 63817"/>
                <a:gd name="connsiteY15" fmla="*/ 5048 h 190785"/>
                <a:gd name="connsiteX16" fmla="*/ 31337 w 63817"/>
                <a:gd name="connsiteY16" fmla="*/ 0 h 190785"/>
                <a:gd name="connsiteX17" fmla="*/ 43339 w 63817"/>
                <a:gd name="connsiteY17" fmla="*/ 4381 h 190785"/>
                <a:gd name="connsiteX18" fmla="*/ 47149 w 63817"/>
                <a:gd name="connsiteY18" fmla="*/ 15430 h 190785"/>
                <a:gd name="connsiteX19" fmla="*/ 42481 w 63817"/>
                <a:gd name="connsiteY19" fmla="*/ 28384 h 190785"/>
                <a:gd name="connsiteX20" fmla="*/ 29337 w 63817"/>
                <a:gd name="connsiteY20" fmla="*/ 33147 h 190785"/>
                <a:gd name="connsiteX21" fmla="*/ 29146 w 63817"/>
                <a:gd name="connsiteY21" fmla="*/ 33147 h 190785"/>
                <a:gd name="connsiteX22" fmla="*/ 17621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533"/>
                  </a:lnTo>
                  <a:lnTo>
                    <a:pt x="1238" y="58769"/>
                  </a:lnTo>
                  <a:lnTo>
                    <a:pt x="38576" y="54197"/>
                  </a:lnTo>
                  <a:lnTo>
                    <a:pt x="39052" y="54197"/>
                  </a:lnTo>
                  <a:lnTo>
                    <a:pt x="44577" y="58483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49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8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0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1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187715A-9DD3-0428-CA3E-ADA5AD5DF9C1}"/>
                </a:ext>
              </a:extLst>
            </p:cNvPr>
            <p:cNvSpPr/>
            <p:nvPr/>
          </p:nvSpPr>
          <p:spPr>
            <a:xfrm>
              <a:off x="11517249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301A2A4-E93A-9492-0505-4871863100F8}"/>
                </a:ext>
              </a:extLst>
            </p:cNvPr>
            <p:cNvSpPr/>
            <p:nvPr/>
          </p:nvSpPr>
          <p:spPr>
            <a:xfrm>
              <a:off x="11599352" y="7104856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3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823 w 124303"/>
                <a:gd name="connsiteY11" fmla="*/ 112300 h 139922"/>
                <a:gd name="connsiteX12" fmla="*/ 96681 w 124303"/>
                <a:gd name="connsiteY12" fmla="*/ 71628 h 139922"/>
                <a:gd name="connsiteX13" fmla="*/ 88489 w 124303"/>
                <a:gd name="connsiteY13" fmla="*/ 29242 h 139922"/>
                <a:gd name="connsiteX14" fmla="*/ 62296 w 124303"/>
                <a:gd name="connsiteY14" fmla="*/ 13621 h 139922"/>
                <a:gd name="connsiteX15" fmla="*/ 36673 w 124303"/>
                <a:gd name="connsiteY15" fmla="*/ 27337 h 139922"/>
                <a:gd name="connsiteX16" fmla="*/ 27625 w 124303"/>
                <a:gd name="connsiteY16" fmla="*/ 68008 h 139922"/>
                <a:gd name="connsiteX17" fmla="*/ 36007 w 124303"/>
                <a:gd name="connsiteY17" fmla="*/ 110395 h 139922"/>
                <a:gd name="connsiteX18" fmla="*/ 62200 w 124303"/>
                <a:gd name="connsiteY18" fmla="*/ 126016 h 139922"/>
                <a:gd name="connsiteX19" fmla="*/ 87823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8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531"/>
                    <a:pt x="2955" y="43053"/>
                    <a:pt x="8860" y="32480"/>
                  </a:cubicBezTo>
                  <a:close/>
                  <a:moveTo>
                    <a:pt x="87823" y="112300"/>
                  </a:moveTo>
                  <a:cubicBezTo>
                    <a:pt x="93728" y="103156"/>
                    <a:pt x="96681" y="89630"/>
                    <a:pt x="96681" y="71628"/>
                  </a:cubicBezTo>
                  <a:cubicBezTo>
                    <a:pt x="96681" y="53816"/>
                    <a:pt x="93919" y="39719"/>
                    <a:pt x="88489" y="29242"/>
                  </a:cubicBezTo>
                  <a:cubicBezTo>
                    <a:pt x="83060" y="18860"/>
                    <a:pt x="74297" y="13621"/>
                    <a:pt x="62296" y="13621"/>
                  </a:cubicBezTo>
                  <a:cubicBezTo>
                    <a:pt x="51247" y="13621"/>
                    <a:pt x="42674" y="18193"/>
                    <a:pt x="36673" y="27337"/>
                  </a:cubicBezTo>
                  <a:cubicBezTo>
                    <a:pt x="30673" y="36481"/>
                    <a:pt x="27625" y="50006"/>
                    <a:pt x="27625" y="68008"/>
                  </a:cubicBezTo>
                  <a:cubicBezTo>
                    <a:pt x="27625" y="85820"/>
                    <a:pt x="30387" y="99917"/>
                    <a:pt x="36007" y="110395"/>
                  </a:cubicBezTo>
                  <a:cubicBezTo>
                    <a:pt x="41626" y="120777"/>
                    <a:pt x="50389" y="126016"/>
                    <a:pt x="62200" y="126016"/>
                  </a:cubicBezTo>
                  <a:cubicBezTo>
                    <a:pt x="73345" y="126016"/>
                    <a:pt x="81822" y="121444"/>
                    <a:pt x="87823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54F7B76-D946-B669-7443-F60A896C4B67}"/>
                </a:ext>
              </a:extLst>
            </p:cNvPr>
            <p:cNvSpPr/>
            <p:nvPr/>
          </p:nvSpPr>
          <p:spPr>
            <a:xfrm>
              <a:off x="11746039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5C7AC516-0C5F-FAFC-C49A-3E6888D6CF33}"/>
                </a:ext>
              </a:extLst>
            </p:cNvPr>
            <p:cNvSpPr/>
            <p:nvPr/>
          </p:nvSpPr>
          <p:spPr>
            <a:xfrm>
              <a:off x="11906059" y="7063231"/>
              <a:ext cx="156876" cy="178784"/>
            </a:xfrm>
            <a:custGeom>
              <a:avLst/>
              <a:gdLst>
                <a:gd name="connsiteX0" fmla="*/ 65722 w 156876"/>
                <a:gd name="connsiteY0" fmla="*/ 12764 h 178784"/>
                <a:gd name="connsiteX1" fmla="*/ 24289 w 156876"/>
                <a:gd name="connsiteY1" fmla="*/ 14192 h 178784"/>
                <a:gd name="connsiteX2" fmla="*/ 15907 w 156876"/>
                <a:gd name="connsiteY2" fmla="*/ 64484 h 178784"/>
                <a:gd name="connsiteX3" fmla="*/ 0 w 156876"/>
                <a:gd name="connsiteY3" fmla="*/ 64484 h 178784"/>
                <a:gd name="connsiteX4" fmla="*/ 4096 w 156876"/>
                <a:gd name="connsiteY4" fmla="*/ 0 h 178784"/>
                <a:gd name="connsiteX5" fmla="*/ 154019 w 156876"/>
                <a:gd name="connsiteY5" fmla="*/ 0 h 178784"/>
                <a:gd name="connsiteX6" fmla="*/ 156877 w 156876"/>
                <a:gd name="connsiteY6" fmla="*/ 64484 h 178784"/>
                <a:gd name="connsiteX7" fmla="*/ 141732 w 156876"/>
                <a:gd name="connsiteY7" fmla="*/ 64484 h 178784"/>
                <a:gd name="connsiteX8" fmla="*/ 133826 w 156876"/>
                <a:gd name="connsiteY8" fmla="*/ 14192 h 178784"/>
                <a:gd name="connsiteX9" fmla="*/ 92202 w 156876"/>
                <a:gd name="connsiteY9" fmla="*/ 12764 h 178784"/>
                <a:gd name="connsiteX10" fmla="*/ 92202 w 156876"/>
                <a:gd name="connsiteY10" fmla="*/ 164592 h 178784"/>
                <a:gd name="connsiteX11" fmla="*/ 126397 w 156876"/>
                <a:gd name="connsiteY11" fmla="*/ 166973 h 178784"/>
                <a:gd name="connsiteX12" fmla="*/ 126397 w 156876"/>
                <a:gd name="connsiteY12" fmla="*/ 178784 h 178784"/>
                <a:gd name="connsiteX13" fmla="*/ 34480 w 156876"/>
                <a:gd name="connsiteY13" fmla="*/ 178784 h 178784"/>
                <a:gd name="connsiteX14" fmla="*/ 34480 w 156876"/>
                <a:gd name="connsiteY14" fmla="*/ 166973 h 178784"/>
                <a:gd name="connsiteX15" fmla="*/ 65722 w 156876"/>
                <a:gd name="connsiteY15" fmla="*/ 164592 h 178784"/>
                <a:gd name="connsiteX16" fmla="*/ 65722 w 156876"/>
                <a:gd name="connsiteY16" fmla="*/ 1276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76" h="178784">
                  <a:moveTo>
                    <a:pt x="65722" y="12764"/>
                  </a:moveTo>
                  <a:lnTo>
                    <a:pt x="24289" y="14192"/>
                  </a:lnTo>
                  <a:lnTo>
                    <a:pt x="15907" y="64484"/>
                  </a:lnTo>
                  <a:lnTo>
                    <a:pt x="0" y="64484"/>
                  </a:lnTo>
                  <a:lnTo>
                    <a:pt x="4096" y="0"/>
                  </a:lnTo>
                  <a:lnTo>
                    <a:pt x="154019" y="0"/>
                  </a:lnTo>
                  <a:lnTo>
                    <a:pt x="156877" y="64484"/>
                  </a:lnTo>
                  <a:lnTo>
                    <a:pt x="141732" y="64484"/>
                  </a:lnTo>
                  <a:lnTo>
                    <a:pt x="133826" y="14192"/>
                  </a:lnTo>
                  <a:lnTo>
                    <a:pt x="92202" y="12764"/>
                  </a:lnTo>
                  <a:lnTo>
                    <a:pt x="92202" y="164592"/>
                  </a:lnTo>
                  <a:lnTo>
                    <a:pt x="126397" y="166973"/>
                  </a:lnTo>
                  <a:lnTo>
                    <a:pt x="126397" y="178784"/>
                  </a:lnTo>
                  <a:lnTo>
                    <a:pt x="34480" y="178784"/>
                  </a:lnTo>
                  <a:lnTo>
                    <a:pt x="34480" y="166973"/>
                  </a:lnTo>
                  <a:lnTo>
                    <a:pt x="65722" y="164592"/>
                  </a:lnTo>
                  <a:lnTo>
                    <a:pt x="65722" y="1276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B70DC43B-A24A-693E-7597-0845E39DF015}"/>
                </a:ext>
              </a:extLst>
            </p:cNvPr>
            <p:cNvSpPr/>
            <p:nvPr/>
          </p:nvSpPr>
          <p:spPr>
            <a:xfrm>
              <a:off x="12079795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6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F8F721E-9722-E023-43C7-A22AEFA08205}"/>
                </a:ext>
              </a:extLst>
            </p:cNvPr>
            <p:cNvSpPr/>
            <p:nvPr/>
          </p:nvSpPr>
          <p:spPr>
            <a:xfrm>
              <a:off x="12189428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715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6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CF4B0096-86D4-FF8B-4FF3-A047B0EE72FF}"/>
                </a:ext>
              </a:extLst>
            </p:cNvPr>
            <p:cNvSpPr/>
            <p:nvPr/>
          </p:nvSpPr>
          <p:spPr>
            <a:xfrm>
              <a:off x="12321635" y="7105237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1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1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1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1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2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0B71BE8-9E57-7E4E-C124-BCA3AE0F8166}"/>
                </a:ext>
              </a:extLst>
            </p:cNvPr>
            <p:cNvSpPr/>
            <p:nvPr/>
          </p:nvSpPr>
          <p:spPr>
            <a:xfrm>
              <a:off x="12486608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30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6" y="1524"/>
                    <a:pt x="40862" y="0"/>
                    <a:pt x="50006" y="0"/>
                  </a:cubicBezTo>
                  <a:cubicBezTo>
                    <a:pt x="57341" y="0"/>
                    <a:pt x="63818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3" y="13906"/>
                    <a:pt x="30861" y="17050"/>
                  </a:cubicBezTo>
                  <a:cubicBezTo>
                    <a:pt x="26480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30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3D03BC3-FA13-267F-5432-60C173F2C249}"/>
                </a:ext>
              </a:extLst>
            </p:cNvPr>
            <p:cNvSpPr/>
            <p:nvPr/>
          </p:nvSpPr>
          <p:spPr>
            <a:xfrm>
              <a:off x="12602908" y="7105332"/>
              <a:ext cx="225456" cy="136779"/>
            </a:xfrm>
            <a:custGeom>
              <a:avLst/>
              <a:gdLst>
                <a:gd name="connsiteX0" fmla="*/ 2667 w 225456"/>
                <a:gd name="connsiteY0" fmla="*/ 124873 h 136779"/>
                <a:gd name="connsiteX1" fmla="*/ 17336 w 225456"/>
                <a:gd name="connsiteY1" fmla="*/ 122682 h 136779"/>
                <a:gd name="connsiteX2" fmla="*/ 17336 w 225456"/>
                <a:gd name="connsiteY2" fmla="*/ 21622 h 136779"/>
                <a:gd name="connsiteX3" fmla="*/ 0 w 225456"/>
                <a:gd name="connsiteY3" fmla="*/ 17240 h 136779"/>
                <a:gd name="connsiteX4" fmla="*/ 0 w 225456"/>
                <a:gd name="connsiteY4" fmla="*/ 4286 h 136779"/>
                <a:gd name="connsiteX5" fmla="*/ 34385 w 225456"/>
                <a:gd name="connsiteY5" fmla="*/ 0 h 136779"/>
                <a:gd name="connsiteX6" fmla="*/ 38767 w 225456"/>
                <a:gd name="connsiteY6" fmla="*/ 3143 h 136779"/>
                <a:gd name="connsiteX7" fmla="*/ 40196 w 225456"/>
                <a:gd name="connsiteY7" fmla="*/ 12763 h 136779"/>
                <a:gd name="connsiteX8" fmla="*/ 39910 w 225456"/>
                <a:gd name="connsiteY8" fmla="*/ 20479 h 136779"/>
                <a:gd name="connsiteX9" fmla="*/ 62865 w 225456"/>
                <a:gd name="connsiteY9" fmla="*/ 6382 h 136779"/>
                <a:gd name="connsiteX10" fmla="*/ 88963 w 225456"/>
                <a:gd name="connsiteY10" fmla="*/ 0 h 136779"/>
                <a:gd name="connsiteX11" fmla="*/ 109918 w 225456"/>
                <a:gd name="connsiteY11" fmla="*/ 4286 h 136779"/>
                <a:gd name="connsiteX12" fmla="*/ 121920 w 225456"/>
                <a:gd name="connsiteY12" fmla="*/ 17812 h 136779"/>
                <a:gd name="connsiteX13" fmla="*/ 143446 w 225456"/>
                <a:gd name="connsiteY13" fmla="*/ 5620 h 136779"/>
                <a:gd name="connsiteX14" fmla="*/ 169354 w 225456"/>
                <a:gd name="connsiteY14" fmla="*/ 0 h 136779"/>
                <a:gd name="connsiteX15" fmla="*/ 192691 w 225456"/>
                <a:gd name="connsiteY15" fmla="*/ 5620 h 136779"/>
                <a:gd name="connsiteX16" fmla="*/ 204597 w 225456"/>
                <a:gd name="connsiteY16" fmla="*/ 23146 h 136779"/>
                <a:gd name="connsiteX17" fmla="*/ 208121 w 225456"/>
                <a:gd name="connsiteY17" fmla="*/ 55054 h 136779"/>
                <a:gd name="connsiteX18" fmla="*/ 208121 w 225456"/>
                <a:gd name="connsiteY18" fmla="*/ 122682 h 136779"/>
                <a:gd name="connsiteX19" fmla="*/ 225457 w 225456"/>
                <a:gd name="connsiteY19" fmla="*/ 124873 h 136779"/>
                <a:gd name="connsiteX20" fmla="*/ 225457 w 225456"/>
                <a:gd name="connsiteY20" fmla="*/ 136684 h 136779"/>
                <a:gd name="connsiteX21" fmla="*/ 168212 w 225456"/>
                <a:gd name="connsiteY21" fmla="*/ 136684 h 136779"/>
                <a:gd name="connsiteX22" fmla="*/ 168212 w 225456"/>
                <a:gd name="connsiteY22" fmla="*/ 124873 h 136779"/>
                <a:gd name="connsiteX23" fmla="*/ 183166 w 225456"/>
                <a:gd name="connsiteY23" fmla="*/ 122682 h 136779"/>
                <a:gd name="connsiteX24" fmla="*/ 183166 w 225456"/>
                <a:gd name="connsiteY24" fmla="*/ 55817 h 136779"/>
                <a:gd name="connsiteX25" fmla="*/ 181166 w 225456"/>
                <a:gd name="connsiteY25" fmla="*/ 33528 h 136779"/>
                <a:gd name="connsiteX26" fmla="*/ 173450 w 225456"/>
                <a:gd name="connsiteY26" fmla="*/ 21145 h 136779"/>
                <a:gd name="connsiteX27" fmla="*/ 157163 w 225456"/>
                <a:gd name="connsiteY27" fmla="*/ 17050 h 136779"/>
                <a:gd name="connsiteX28" fmla="*/ 140303 w 225456"/>
                <a:gd name="connsiteY28" fmla="*/ 20574 h 136779"/>
                <a:gd name="connsiteX29" fmla="*/ 125158 w 225456"/>
                <a:gd name="connsiteY29" fmla="*/ 28861 h 136779"/>
                <a:gd name="connsiteX30" fmla="*/ 127349 w 225456"/>
                <a:gd name="connsiteY30" fmla="*/ 55531 h 136779"/>
                <a:gd name="connsiteX31" fmla="*/ 127349 w 225456"/>
                <a:gd name="connsiteY31" fmla="*/ 122682 h 136779"/>
                <a:gd name="connsiteX32" fmla="*/ 144399 w 225456"/>
                <a:gd name="connsiteY32" fmla="*/ 124873 h 136779"/>
                <a:gd name="connsiteX33" fmla="*/ 144399 w 225456"/>
                <a:gd name="connsiteY33" fmla="*/ 136684 h 136779"/>
                <a:gd name="connsiteX34" fmla="*/ 86201 w 225456"/>
                <a:gd name="connsiteY34" fmla="*/ 136684 h 136779"/>
                <a:gd name="connsiteX35" fmla="*/ 86201 w 225456"/>
                <a:gd name="connsiteY35" fmla="*/ 124873 h 136779"/>
                <a:gd name="connsiteX36" fmla="*/ 102108 w 225456"/>
                <a:gd name="connsiteY36" fmla="*/ 122682 h 136779"/>
                <a:gd name="connsiteX37" fmla="*/ 102108 w 225456"/>
                <a:gd name="connsiteY37" fmla="*/ 55340 h 136779"/>
                <a:gd name="connsiteX38" fmla="*/ 100298 w 225456"/>
                <a:gd name="connsiteY38" fmla="*/ 32956 h 136779"/>
                <a:gd name="connsiteX39" fmla="*/ 93440 w 225456"/>
                <a:gd name="connsiteY39" fmla="*/ 21050 h 136779"/>
                <a:gd name="connsiteX40" fmla="*/ 78010 w 225456"/>
                <a:gd name="connsiteY40" fmla="*/ 17050 h 136779"/>
                <a:gd name="connsiteX41" fmla="*/ 59626 w 225456"/>
                <a:gd name="connsiteY41" fmla="*/ 21431 h 136779"/>
                <a:gd name="connsiteX42" fmla="*/ 42672 w 225456"/>
                <a:gd name="connsiteY42" fmla="*/ 31528 h 136779"/>
                <a:gd name="connsiteX43" fmla="*/ 42672 w 225456"/>
                <a:gd name="connsiteY43" fmla="*/ 122777 h 136779"/>
                <a:gd name="connsiteX44" fmla="*/ 58769 w 225456"/>
                <a:gd name="connsiteY44" fmla="*/ 124968 h 136779"/>
                <a:gd name="connsiteX45" fmla="*/ 58769 w 225456"/>
                <a:gd name="connsiteY45" fmla="*/ 136779 h 136779"/>
                <a:gd name="connsiteX46" fmla="*/ 2667 w 225456"/>
                <a:gd name="connsiteY46" fmla="*/ 136779 h 136779"/>
                <a:gd name="connsiteX47" fmla="*/ 2667 w 225456"/>
                <a:gd name="connsiteY47" fmla="*/ 124873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5456" h="136779">
                  <a:moveTo>
                    <a:pt x="2667" y="124873"/>
                  </a:moveTo>
                  <a:lnTo>
                    <a:pt x="17336" y="122682"/>
                  </a:lnTo>
                  <a:lnTo>
                    <a:pt x="17336" y="21622"/>
                  </a:lnTo>
                  <a:lnTo>
                    <a:pt x="0" y="17240"/>
                  </a:lnTo>
                  <a:lnTo>
                    <a:pt x="0" y="4286"/>
                  </a:lnTo>
                  <a:lnTo>
                    <a:pt x="34385" y="0"/>
                  </a:lnTo>
                  <a:lnTo>
                    <a:pt x="38767" y="3143"/>
                  </a:lnTo>
                  <a:lnTo>
                    <a:pt x="40196" y="12763"/>
                  </a:lnTo>
                  <a:lnTo>
                    <a:pt x="39910" y="20479"/>
                  </a:lnTo>
                  <a:cubicBezTo>
                    <a:pt x="45529" y="15335"/>
                    <a:pt x="53150" y="10668"/>
                    <a:pt x="62865" y="6382"/>
                  </a:cubicBezTo>
                  <a:cubicBezTo>
                    <a:pt x="72580" y="2095"/>
                    <a:pt x="81248" y="0"/>
                    <a:pt x="88963" y="0"/>
                  </a:cubicBezTo>
                  <a:cubicBezTo>
                    <a:pt x="97631" y="0"/>
                    <a:pt x="104584" y="1429"/>
                    <a:pt x="109918" y="4286"/>
                  </a:cubicBezTo>
                  <a:cubicBezTo>
                    <a:pt x="115253" y="7144"/>
                    <a:pt x="119253" y="11716"/>
                    <a:pt x="121920" y="17812"/>
                  </a:cubicBezTo>
                  <a:cubicBezTo>
                    <a:pt x="127063" y="13430"/>
                    <a:pt x="134207" y="9430"/>
                    <a:pt x="143446" y="5620"/>
                  </a:cubicBezTo>
                  <a:cubicBezTo>
                    <a:pt x="152686" y="1810"/>
                    <a:pt x="161258" y="0"/>
                    <a:pt x="169354" y="0"/>
                  </a:cubicBezTo>
                  <a:cubicBezTo>
                    <a:pt x="179261" y="0"/>
                    <a:pt x="187071" y="1905"/>
                    <a:pt x="192691" y="5620"/>
                  </a:cubicBezTo>
                  <a:cubicBezTo>
                    <a:pt x="198311" y="9430"/>
                    <a:pt x="202311" y="15240"/>
                    <a:pt x="204597" y="23146"/>
                  </a:cubicBezTo>
                  <a:cubicBezTo>
                    <a:pt x="206883" y="31051"/>
                    <a:pt x="208121" y="41719"/>
                    <a:pt x="208121" y="55054"/>
                  </a:cubicBezTo>
                  <a:lnTo>
                    <a:pt x="208121" y="122682"/>
                  </a:lnTo>
                  <a:lnTo>
                    <a:pt x="225457" y="124873"/>
                  </a:lnTo>
                  <a:lnTo>
                    <a:pt x="225457" y="136684"/>
                  </a:lnTo>
                  <a:lnTo>
                    <a:pt x="168212" y="136684"/>
                  </a:lnTo>
                  <a:lnTo>
                    <a:pt x="168212" y="124873"/>
                  </a:lnTo>
                  <a:lnTo>
                    <a:pt x="183166" y="122682"/>
                  </a:lnTo>
                  <a:lnTo>
                    <a:pt x="183166" y="55817"/>
                  </a:lnTo>
                  <a:cubicBezTo>
                    <a:pt x="183166" y="46482"/>
                    <a:pt x="182499" y="39052"/>
                    <a:pt x="181166" y="33528"/>
                  </a:cubicBezTo>
                  <a:cubicBezTo>
                    <a:pt x="179832" y="28003"/>
                    <a:pt x="177260" y="23908"/>
                    <a:pt x="173450" y="21145"/>
                  </a:cubicBezTo>
                  <a:cubicBezTo>
                    <a:pt x="169640" y="18383"/>
                    <a:pt x="164306" y="17050"/>
                    <a:pt x="157163" y="17050"/>
                  </a:cubicBezTo>
                  <a:cubicBezTo>
                    <a:pt x="151829" y="17050"/>
                    <a:pt x="146209" y="18193"/>
                    <a:pt x="140303" y="20574"/>
                  </a:cubicBezTo>
                  <a:cubicBezTo>
                    <a:pt x="134398" y="22955"/>
                    <a:pt x="129350" y="25717"/>
                    <a:pt x="125158" y="28861"/>
                  </a:cubicBezTo>
                  <a:cubicBezTo>
                    <a:pt x="126587" y="35147"/>
                    <a:pt x="127349" y="44005"/>
                    <a:pt x="127349" y="55531"/>
                  </a:cubicBezTo>
                  <a:lnTo>
                    <a:pt x="127349" y="122682"/>
                  </a:lnTo>
                  <a:lnTo>
                    <a:pt x="144399" y="124873"/>
                  </a:lnTo>
                  <a:lnTo>
                    <a:pt x="144399" y="136684"/>
                  </a:lnTo>
                  <a:lnTo>
                    <a:pt x="86201" y="136684"/>
                  </a:lnTo>
                  <a:lnTo>
                    <a:pt x="86201" y="124873"/>
                  </a:lnTo>
                  <a:lnTo>
                    <a:pt x="102108" y="122682"/>
                  </a:lnTo>
                  <a:lnTo>
                    <a:pt x="102108" y="55340"/>
                  </a:lnTo>
                  <a:cubicBezTo>
                    <a:pt x="102108" y="45720"/>
                    <a:pt x="101537" y="38290"/>
                    <a:pt x="100298" y="32956"/>
                  </a:cubicBezTo>
                  <a:cubicBezTo>
                    <a:pt x="99060" y="27622"/>
                    <a:pt x="96774" y="23717"/>
                    <a:pt x="93440" y="21050"/>
                  </a:cubicBezTo>
                  <a:cubicBezTo>
                    <a:pt x="90107" y="18383"/>
                    <a:pt x="84963" y="17050"/>
                    <a:pt x="78010" y="17050"/>
                  </a:cubicBezTo>
                  <a:cubicBezTo>
                    <a:pt x="72200" y="17050"/>
                    <a:pt x="66104" y="18478"/>
                    <a:pt x="59626" y="21431"/>
                  </a:cubicBezTo>
                  <a:cubicBezTo>
                    <a:pt x="53150" y="24289"/>
                    <a:pt x="47434" y="27718"/>
                    <a:pt x="42672" y="31528"/>
                  </a:cubicBezTo>
                  <a:lnTo>
                    <a:pt x="42672" y="122777"/>
                  </a:lnTo>
                  <a:lnTo>
                    <a:pt x="58769" y="124968"/>
                  </a:lnTo>
                  <a:lnTo>
                    <a:pt x="58769" y="136779"/>
                  </a:lnTo>
                  <a:lnTo>
                    <a:pt x="2667" y="136779"/>
                  </a:lnTo>
                  <a:lnTo>
                    <a:pt x="2667" y="12487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10FD419-913F-9D63-92DA-A2BD9238CFB1}"/>
                </a:ext>
              </a:extLst>
            </p:cNvPr>
            <p:cNvSpPr/>
            <p:nvPr/>
          </p:nvSpPr>
          <p:spPr>
            <a:xfrm>
              <a:off x="12844462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C050504-58EC-4453-9AE6-E6BCF842C819}"/>
                </a:ext>
              </a:extLst>
            </p:cNvPr>
            <p:cNvSpPr/>
            <p:nvPr/>
          </p:nvSpPr>
          <p:spPr>
            <a:xfrm>
              <a:off x="12927615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29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6"/>
                    <a:pt x="30861" y="17050"/>
                  </a:cubicBezTo>
                  <a:cubicBezTo>
                    <a:pt x="26479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29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13CA1E8-E98C-C86F-1E5B-497E571BEF3C}"/>
                </a:ext>
              </a:extLst>
            </p:cNvPr>
            <p:cNvSpPr/>
            <p:nvPr/>
          </p:nvSpPr>
          <p:spPr>
            <a:xfrm>
              <a:off x="13046106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3DD6925-1BA0-CE89-2602-5BCD7E345A16}"/>
                </a:ext>
              </a:extLst>
            </p:cNvPr>
            <p:cNvSpPr/>
            <p:nvPr/>
          </p:nvSpPr>
          <p:spPr>
            <a:xfrm>
              <a:off x="13115639" y="7044943"/>
              <a:ext cx="136588" cy="199643"/>
            </a:xfrm>
            <a:custGeom>
              <a:avLst/>
              <a:gdLst>
                <a:gd name="connsiteX0" fmla="*/ 0 w 136588"/>
                <a:gd name="connsiteY0" fmla="*/ 4572 h 199643"/>
                <a:gd name="connsiteX1" fmla="*/ 38481 w 136588"/>
                <a:gd name="connsiteY1" fmla="*/ 0 h 199643"/>
                <a:gd name="connsiteX2" fmla="*/ 38957 w 136588"/>
                <a:gd name="connsiteY2" fmla="*/ 0 h 199643"/>
                <a:gd name="connsiteX3" fmla="*/ 44482 w 136588"/>
                <a:gd name="connsiteY3" fmla="*/ 3620 h 199643"/>
                <a:gd name="connsiteX4" fmla="*/ 44482 w 136588"/>
                <a:gd name="connsiteY4" fmla="*/ 76010 h 199643"/>
                <a:gd name="connsiteX5" fmla="*/ 61722 w 136588"/>
                <a:gd name="connsiteY5" fmla="*/ 64484 h 199643"/>
                <a:gd name="connsiteX6" fmla="*/ 84010 w 136588"/>
                <a:gd name="connsiteY6" fmla="*/ 59912 h 199643"/>
                <a:gd name="connsiteX7" fmla="*/ 110395 w 136588"/>
                <a:gd name="connsiteY7" fmla="*/ 66866 h 199643"/>
                <a:gd name="connsiteX8" fmla="*/ 129445 w 136588"/>
                <a:gd name="connsiteY8" fmla="*/ 88487 h 199643"/>
                <a:gd name="connsiteX9" fmla="*/ 136588 w 136588"/>
                <a:gd name="connsiteY9" fmla="*/ 125540 h 199643"/>
                <a:gd name="connsiteX10" fmla="*/ 128016 w 136588"/>
                <a:gd name="connsiteY10" fmla="*/ 163068 h 199643"/>
                <a:gd name="connsiteX11" fmla="*/ 103632 w 136588"/>
                <a:gd name="connsiteY11" fmla="*/ 189738 h 199643"/>
                <a:gd name="connsiteX12" fmla="*/ 66770 w 136588"/>
                <a:gd name="connsiteY12" fmla="*/ 199644 h 199643"/>
                <a:gd name="connsiteX13" fmla="*/ 36481 w 136588"/>
                <a:gd name="connsiteY13" fmla="*/ 196406 h 199643"/>
                <a:gd name="connsiteX14" fmla="*/ 19907 w 136588"/>
                <a:gd name="connsiteY14" fmla="*/ 190500 h 199643"/>
                <a:gd name="connsiteX15" fmla="*/ 19907 w 136588"/>
                <a:gd name="connsiteY15" fmla="*/ 17335 h 199643"/>
                <a:gd name="connsiteX16" fmla="*/ 191 w 136588"/>
                <a:gd name="connsiteY16" fmla="*/ 14669 h 199643"/>
                <a:gd name="connsiteX17" fmla="*/ 191 w 136588"/>
                <a:gd name="connsiteY17" fmla="*/ 4572 h 199643"/>
                <a:gd name="connsiteX18" fmla="*/ 57150 w 136588"/>
                <a:gd name="connsiteY18" fmla="*/ 81153 h 199643"/>
                <a:gd name="connsiteX19" fmla="*/ 44482 w 136588"/>
                <a:gd name="connsiteY19" fmla="*/ 90678 h 199643"/>
                <a:gd name="connsiteX20" fmla="*/ 44482 w 136588"/>
                <a:gd name="connsiteY20" fmla="*/ 179261 h 199643"/>
                <a:gd name="connsiteX21" fmla="*/ 52768 w 136588"/>
                <a:gd name="connsiteY21" fmla="*/ 184690 h 199643"/>
                <a:gd name="connsiteX22" fmla="*/ 68294 w 136588"/>
                <a:gd name="connsiteY22" fmla="*/ 186690 h 199643"/>
                <a:gd name="connsiteX23" fmla="*/ 98107 w 136588"/>
                <a:gd name="connsiteY23" fmla="*/ 171736 h 199643"/>
                <a:gd name="connsiteX24" fmla="*/ 109442 w 136588"/>
                <a:gd name="connsiteY24" fmla="*/ 128206 h 199643"/>
                <a:gd name="connsiteX25" fmla="*/ 99536 w 136588"/>
                <a:gd name="connsiteY25" fmla="*/ 89725 h 199643"/>
                <a:gd name="connsiteX26" fmla="*/ 74009 w 136588"/>
                <a:gd name="connsiteY26" fmla="*/ 76962 h 199643"/>
                <a:gd name="connsiteX27" fmla="*/ 57150 w 136588"/>
                <a:gd name="connsiteY27" fmla="*/ 81153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588" h="199643">
                  <a:moveTo>
                    <a:pt x="0" y="4572"/>
                  </a:moveTo>
                  <a:lnTo>
                    <a:pt x="38481" y="0"/>
                  </a:lnTo>
                  <a:lnTo>
                    <a:pt x="38957" y="0"/>
                  </a:lnTo>
                  <a:lnTo>
                    <a:pt x="44482" y="3620"/>
                  </a:lnTo>
                  <a:lnTo>
                    <a:pt x="44482" y="76010"/>
                  </a:lnTo>
                  <a:cubicBezTo>
                    <a:pt x="49244" y="71342"/>
                    <a:pt x="55054" y="67532"/>
                    <a:pt x="61722" y="64484"/>
                  </a:cubicBezTo>
                  <a:cubicBezTo>
                    <a:pt x="68389" y="61436"/>
                    <a:pt x="75819" y="59912"/>
                    <a:pt x="84010" y="59912"/>
                  </a:cubicBezTo>
                  <a:cubicBezTo>
                    <a:pt x="93631" y="59912"/>
                    <a:pt x="102394" y="62198"/>
                    <a:pt x="110395" y="66866"/>
                  </a:cubicBezTo>
                  <a:cubicBezTo>
                    <a:pt x="118396" y="71533"/>
                    <a:pt x="124682" y="78772"/>
                    <a:pt x="129445" y="88487"/>
                  </a:cubicBezTo>
                  <a:cubicBezTo>
                    <a:pt x="134207" y="98298"/>
                    <a:pt x="136588" y="110585"/>
                    <a:pt x="136588" y="125540"/>
                  </a:cubicBezTo>
                  <a:cubicBezTo>
                    <a:pt x="136588" y="139351"/>
                    <a:pt x="133731" y="151829"/>
                    <a:pt x="128016" y="163068"/>
                  </a:cubicBezTo>
                  <a:cubicBezTo>
                    <a:pt x="122301" y="174308"/>
                    <a:pt x="114205" y="183166"/>
                    <a:pt x="103632" y="189738"/>
                  </a:cubicBezTo>
                  <a:cubicBezTo>
                    <a:pt x="93059" y="196310"/>
                    <a:pt x="80772" y="199644"/>
                    <a:pt x="66770" y="199644"/>
                  </a:cubicBezTo>
                  <a:cubicBezTo>
                    <a:pt x="55721" y="199644"/>
                    <a:pt x="45625" y="198596"/>
                    <a:pt x="36481" y="196406"/>
                  </a:cubicBezTo>
                  <a:cubicBezTo>
                    <a:pt x="27337" y="194215"/>
                    <a:pt x="21812" y="192310"/>
                    <a:pt x="19907" y="190500"/>
                  </a:cubicBezTo>
                  <a:lnTo>
                    <a:pt x="19907" y="17335"/>
                  </a:lnTo>
                  <a:lnTo>
                    <a:pt x="191" y="14669"/>
                  </a:lnTo>
                  <a:lnTo>
                    <a:pt x="191" y="4572"/>
                  </a:lnTo>
                  <a:close/>
                  <a:moveTo>
                    <a:pt x="57150" y="81153"/>
                  </a:moveTo>
                  <a:cubicBezTo>
                    <a:pt x="51911" y="83915"/>
                    <a:pt x="47720" y="87154"/>
                    <a:pt x="44482" y="90678"/>
                  </a:cubicBezTo>
                  <a:lnTo>
                    <a:pt x="44482" y="179261"/>
                  </a:lnTo>
                  <a:cubicBezTo>
                    <a:pt x="45434" y="181546"/>
                    <a:pt x="48196" y="183261"/>
                    <a:pt x="52768" y="184690"/>
                  </a:cubicBezTo>
                  <a:cubicBezTo>
                    <a:pt x="57341" y="186023"/>
                    <a:pt x="62484" y="186690"/>
                    <a:pt x="68294" y="186690"/>
                  </a:cubicBezTo>
                  <a:cubicBezTo>
                    <a:pt x="80677" y="186690"/>
                    <a:pt x="90583" y="181737"/>
                    <a:pt x="98107" y="171736"/>
                  </a:cubicBezTo>
                  <a:cubicBezTo>
                    <a:pt x="105632" y="161830"/>
                    <a:pt x="109442" y="147256"/>
                    <a:pt x="109442" y="128206"/>
                  </a:cubicBezTo>
                  <a:cubicBezTo>
                    <a:pt x="109442" y="111062"/>
                    <a:pt x="106204" y="98203"/>
                    <a:pt x="99536" y="89725"/>
                  </a:cubicBezTo>
                  <a:cubicBezTo>
                    <a:pt x="92869" y="81248"/>
                    <a:pt x="84487" y="76962"/>
                    <a:pt x="74009" y="76962"/>
                  </a:cubicBezTo>
                  <a:cubicBezTo>
                    <a:pt x="68104" y="76962"/>
                    <a:pt x="62389" y="78391"/>
                    <a:pt x="57150" y="8115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E3873A8-369C-00B8-5AD6-12F5E2B4C930}"/>
                </a:ext>
              </a:extLst>
            </p:cNvPr>
            <p:cNvSpPr/>
            <p:nvPr/>
          </p:nvSpPr>
          <p:spPr>
            <a:xfrm>
              <a:off x="13272325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2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526 w 63817"/>
                <a:gd name="connsiteY13" fmla="*/ 28861 h 190690"/>
                <a:gd name="connsiteX14" fmla="*/ 13716 w 63817"/>
                <a:gd name="connsiteY14" fmla="*/ 17812 h 190690"/>
                <a:gd name="connsiteX15" fmla="*/ 18383 w 63817"/>
                <a:gd name="connsiteY15" fmla="*/ 5048 h 190690"/>
                <a:gd name="connsiteX16" fmla="*/ 31242 w 63817"/>
                <a:gd name="connsiteY16" fmla="*/ 0 h 190690"/>
                <a:gd name="connsiteX17" fmla="*/ 43243 w 63817"/>
                <a:gd name="connsiteY17" fmla="*/ 4381 h 190690"/>
                <a:gd name="connsiteX18" fmla="*/ 47053 w 63817"/>
                <a:gd name="connsiteY18" fmla="*/ 15430 h 190690"/>
                <a:gd name="connsiteX19" fmla="*/ 42386 w 63817"/>
                <a:gd name="connsiteY19" fmla="*/ 28384 h 190690"/>
                <a:gd name="connsiteX20" fmla="*/ 29242 w 63817"/>
                <a:gd name="connsiteY20" fmla="*/ 33147 h 190690"/>
                <a:gd name="connsiteX21" fmla="*/ 29051 w 63817"/>
                <a:gd name="connsiteY21" fmla="*/ 33147 h 190690"/>
                <a:gd name="connsiteX22" fmla="*/ 17526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9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3" y="10954"/>
                    <a:pt x="47053" y="15430"/>
                  </a:cubicBezTo>
                  <a:cubicBezTo>
                    <a:pt x="47053" y="20860"/>
                    <a:pt x="45529" y="25241"/>
                    <a:pt x="42386" y="28384"/>
                  </a:cubicBezTo>
                  <a:cubicBezTo>
                    <a:pt x="39243" y="31623"/>
                    <a:pt x="34861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814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3136681-0494-8E9A-CF09-4DCC6BFB0119}"/>
                </a:ext>
              </a:extLst>
            </p:cNvPr>
            <p:cNvSpPr/>
            <p:nvPr/>
          </p:nvSpPr>
          <p:spPr>
            <a:xfrm>
              <a:off x="13351192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9802552-617E-B814-7FC1-9B19876BBBEB}"/>
                </a:ext>
              </a:extLst>
            </p:cNvPr>
            <p:cNvSpPr/>
            <p:nvPr/>
          </p:nvSpPr>
          <p:spPr>
            <a:xfrm>
              <a:off x="13432821" y="7104760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3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8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3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3" y="123254"/>
                    <a:pt x="67342" y="123254"/>
                  </a:cubicBezTo>
                  <a:cubicBezTo>
                    <a:pt x="73724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9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111" name="Graphic 175">
            <a:extLst>
              <a:ext uri="{FF2B5EF4-FFF2-40B4-BE49-F238E27FC236}">
                <a16:creationId xmlns:a16="http://schemas.microsoft.com/office/drawing/2014/main" id="{30FC53A7-9883-D490-B39C-085F976EC0E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03201" y="6642312"/>
            <a:ext cx="1276635" cy="3022410"/>
            <a:chOff x="10648950" y="5323681"/>
            <a:chExt cx="3089433" cy="3089433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2454ABF-8608-B490-7992-686A6415EEB1}"/>
                </a:ext>
              </a:extLst>
            </p:cNvPr>
            <p:cNvSpPr/>
            <p:nvPr/>
          </p:nvSpPr>
          <p:spPr>
            <a:xfrm>
              <a:off x="10648950" y="5323681"/>
              <a:ext cx="1310777" cy="2622744"/>
            </a:xfrm>
            <a:custGeom>
              <a:avLst/>
              <a:gdLst>
                <a:gd name="connsiteX0" fmla="*/ 1311212 w 1311211"/>
                <a:gd name="connsiteY0" fmla="*/ 0 h 2622423"/>
                <a:gd name="connsiteX1" fmla="*/ 0 w 1311211"/>
                <a:gd name="connsiteY1" fmla="*/ 1311212 h 2622423"/>
                <a:gd name="connsiteX2" fmla="*/ 1311212 w 1311211"/>
                <a:gd name="connsiteY2" fmla="*/ 2622423 h 2622423"/>
                <a:gd name="connsiteX3" fmla="*/ 1311212 w 1311211"/>
                <a:gd name="connsiteY3" fmla="*/ 0 h 26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211" h="2622423">
                  <a:moveTo>
                    <a:pt x="1311212" y="0"/>
                  </a:moveTo>
                  <a:cubicBezTo>
                    <a:pt x="587026" y="0"/>
                    <a:pt x="0" y="587026"/>
                    <a:pt x="0" y="1311212"/>
                  </a:cubicBezTo>
                  <a:cubicBezTo>
                    <a:pt x="0" y="2035397"/>
                    <a:pt x="587026" y="2622423"/>
                    <a:pt x="1311212" y="2622423"/>
                  </a:cubicBezTo>
                  <a:lnTo>
                    <a:pt x="131121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13" name="Freeform: Shape 115">
              <a:extLst>
                <a:ext uri="{FF2B5EF4-FFF2-40B4-BE49-F238E27FC236}">
                  <a16:creationId xmlns:a16="http://schemas.microsoft.com/office/drawing/2014/main" id="{92D250B1-A5C0-4518-9E11-547D5098F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0161" y="5323681"/>
              <a:ext cx="1778222" cy="3089433"/>
            </a:xfrm>
            <a:custGeom>
              <a:avLst/>
              <a:gdLst>
                <a:gd name="T0" fmla="*/ 1778222 w 1778222"/>
                <a:gd name="T1" fmla="*/ 2683955 h 3089433"/>
                <a:gd name="T2" fmla="*/ 1059275 w 1778222"/>
                <a:gd name="T3" fmla="*/ 2083594 h 3089433"/>
                <a:gd name="T4" fmla="*/ 1311116 w 1778222"/>
                <a:gd name="T5" fmla="*/ 1311212 h 3089433"/>
                <a:gd name="T6" fmla="*/ 0 w 1778222"/>
                <a:gd name="T7" fmla="*/ 0 h 3089433"/>
                <a:gd name="T8" fmla="*/ 0 w 1778222"/>
                <a:gd name="T9" fmla="*/ 2622328 h 3089433"/>
                <a:gd name="T10" fmla="*/ 772382 w 1778222"/>
                <a:gd name="T11" fmla="*/ 2370487 h 3089433"/>
                <a:gd name="T12" fmla="*/ 1372743 w 1778222"/>
                <a:gd name="T13" fmla="*/ 3089434 h 3089433"/>
                <a:gd name="T14" fmla="*/ 1778222 w 1778222"/>
                <a:gd name="T15" fmla="*/ 2683955 h 3089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8222" h="3089433">
                  <a:moveTo>
                    <a:pt x="1778222" y="2683955"/>
                  </a:moveTo>
                  <a:lnTo>
                    <a:pt x="1059275" y="2083594"/>
                  </a:lnTo>
                  <a:cubicBezTo>
                    <a:pt x="1217486" y="1866900"/>
                    <a:pt x="1311116" y="1600010"/>
                    <a:pt x="1311116" y="1311212"/>
                  </a:cubicBezTo>
                  <a:cubicBezTo>
                    <a:pt x="1311116" y="587026"/>
                    <a:pt x="724090" y="0"/>
                    <a:pt x="0" y="0"/>
                  </a:cubicBezTo>
                  <a:lnTo>
                    <a:pt x="0" y="2622328"/>
                  </a:lnTo>
                  <a:cubicBezTo>
                    <a:pt x="288893" y="2622328"/>
                    <a:pt x="555688" y="2528697"/>
                    <a:pt x="772382" y="2370487"/>
                  </a:cubicBezTo>
                  <a:lnTo>
                    <a:pt x="1372743" y="3089434"/>
                  </a:lnTo>
                  <a:lnTo>
                    <a:pt x="1778222" y="26839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5634" y="5758301"/>
            <a:ext cx="2765960" cy="2238950"/>
          </a:xfrm>
        </p:spPr>
        <p:txBody>
          <a:bodyPr anchor="b">
            <a:normAutofit/>
          </a:bodyPr>
          <a:lstStyle>
            <a:lvl1pPr algn="l">
              <a:defRPr sz="2727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5634" y="8337908"/>
            <a:ext cx="2765960" cy="74567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40">
                <a:solidFill>
                  <a:schemeClr val="tx2"/>
                </a:solidFill>
              </a:defRPr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4" name="Date Placeholder 9">
            <a:extLst>
              <a:ext uri="{FF2B5EF4-FFF2-40B4-BE49-F238E27FC236}">
                <a16:creationId xmlns:a16="http://schemas.microsoft.com/office/drawing/2014/main" id="{833ED1B1-2AE3-F82C-3F54-CE39DD817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0616" y="8916981"/>
            <a:ext cx="1454725" cy="536930"/>
          </a:xfrm>
        </p:spPr>
        <p:txBody>
          <a:bodyPr/>
          <a:lstStyle>
            <a:lvl1pPr algn="l">
              <a:defRPr sz="909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33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FAD7F5D-B196-CFAB-32FE-6210B14D5E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9510" y="536930"/>
            <a:ext cx="6517481" cy="194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D029098-79D2-8CAD-BAF1-9A9669F558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9510" y="2682317"/>
            <a:ext cx="6517481" cy="6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text styles</a:t>
            </a:r>
          </a:p>
          <a:p>
            <a:pPr lvl="1"/>
            <a:r>
              <a:rPr lang="en-US" altLang="ro-RO"/>
              <a:t>Second level</a:t>
            </a:r>
          </a:p>
          <a:p>
            <a:pPr lvl="2"/>
            <a:r>
              <a:rPr lang="en-US" altLang="ro-RO"/>
              <a:t>Third level</a:t>
            </a:r>
          </a:p>
          <a:p>
            <a:pPr lvl="3"/>
            <a:r>
              <a:rPr lang="en-US" altLang="ro-RO"/>
              <a:t>Fourth level</a:t>
            </a:r>
          </a:p>
          <a:p>
            <a:pPr lvl="4"/>
            <a:r>
              <a:rPr lang="en-US" altLang="ro-R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FC2F7-3F30-8D14-FD76-AF0B8799A9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510" y="9338604"/>
            <a:ext cx="1700212" cy="536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9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1C648-2AD7-9D3B-9097-F4704F661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091" y="9338604"/>
            <a:ext cx="2550319" cy="536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9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30760-3EC2-0C97-4693-D7424EBBD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6779" y="9338604"/>
            <a:ext cx="1700212" cy="536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9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7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2pPr>
      <a:lvl3pPr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3pPr>
      <a:lvl4pPr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4pPr>
      <a:lvl5pPr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5pPr>
      <a:lvl6pPr marL="188915"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6pPr>
      <a:lvl7pPr marL="377830"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7pPr>
      <a:lvl8pPr marL="566745"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8pPr>
      <a:lvl9pPr marL="755660"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defTabSz="755660" rtl="0" eaLnBrk="1" fontAlgn="base" hangingPunct="1">
        <a:lnSpc>
          <a:spcPct val="90000"/>
        </a:lnSpc>
        <a:spcBef>
          <a:spcPts val="826"/>
        </a:spcBef>
        <a:spcAft>
          <a:spcPct val="0"/>
        </a:spcAft>
        <a:buFont typeface="Arial" panose="020B0604020202020204" pitchFamily="34" charset="0"/>
        <a:defRPr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fontAlgn="base" hangingPunct="1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fontAlgn="base" hangingPunct="1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fontAlgn="base" hangingPunct="1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fontAlgn="base" hangingPunct="1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jpe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-1"/>
            <a:ext cx="2711452" cy="10075863"/>
            <a:chOff x="0" y="0"/>
            <a:chExt cx="125570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55708" cy="2709333"/>
            </a:xfrm>
            <a:custGeom>
              <a:avLst/>
              <a:gdLst/>
              <a:ahLst/>
              <a:cxnLst/>
              <a:rect l="l" t="t" r="r" b="b"/>
              <a:pathLst>
                <a:path w="1255708" h="2709333">
                  <a:moveTo>
                    <a:pt x="0" y="0"/>
                  </a:moveTo>
                  <a:lnTo>
                    <a:pt x="1255708" y="0"/>
                  </a:lnTo>
                  <a:lnTo>
                    <a:pt x="125570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19898"/>
            </a:solidFill>
          </p:spPr>
          <p:txBody>
            <a:bodyPr/>
            <a:lstStyle/>
            <a:p>
              <a:endParaRPr lang="ro-R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255708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 flipV="1">
            <a:off x="-1260713" y="4445914"/>
            <a:ext cx="979289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o-RO"/>
          </a:p>
        </p:txBody>
      </p:sp>
      <p:grpSp>
        <p:nvGrpSpPr>
          <p:cNvPr id="7" name="Group 7"/>
          <p:cNvGrpSpPr/>
          <p:nvPr/>
        </p:nvGrpSpPr>
        <p:grpSpPr>
          <a:xfrm>
            <a:off x="1935736" y="0"/>
            <a:ext cx="5620765" cy="10075863"/>
            <a:chOff x="0" y="0"/>
            <a:chExt cx="2840367" cy="27093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40367" cy="2709333"/>
            </a:xfrm>
            <a:custGeom>
              <a:avLst/>
              <a:gdLst/>
              <a:ahLst/>
              <a:cxnLst/>
              <a:rect l="l" t="t" r="r" b="b"/>
              <a:pathLst>
                <a:path w="2840367" h="2709333">
                  <a:moveTo>
                    <a:pt x="0" y="0"/>
                  </a:moveTo>
                  <a:lnTo>
                    <a:pt x="2840367" y="0"/>
                  </a:lnTo>
                  <a:lnTo>
                    <a:pt x="284036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6226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840367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57598" y="9242300"/>
            <a:ext cx="608340" cy="596508"/>
          </a:xfrm>
          <a:custGeom>
            <a:avLst/>
            <a:gdLst/>
            <a:ahLst/>
            <a:cxnLst/>
            <a:rect l="l" t="t" r="r" b="b"/>
            <a:pathLst>
              <a:path w="608340" h="596508">
                <a:moveTo>
                  <a:pt x="0" y="0"/>
                </a:moveTo>
                <a:lnTo>
                  <a:pt x="608340" y="0"/>
                </a:lnTo>
                <a:lnTo>
                  <a:pt x="608340" y="596509"/>
                </a:lnTo>
                <a:lnTo>
                  <a:pt x="0" y="5965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388" t="-26922" r="-42081" b="-62226"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23" name="TextBox 23"/>
          <p:cNvSpPr txBox="1"/>
          <p:nvPr/>
        </p:nvSpPr>
        <p:spPr>
          <a:xfrm>
            <a:off x="2343967" y="336590"/>
            <a:ext cx="4804301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o-RO" sz="2800" b="1" dirty="0">
                <a:solidFill>
                  <a:srgbClr val="FFFFFF"/>
                </a:solidFill>
                <a:latin typeface="+mj-lt"/>
              </a:rPr>
              <a:t>ZIUA MONDIALĂ FĂRĂ TUTUN</a:t>
            </a:r>
            <a:endParaRPr lang="en-US" sz="28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4211034" y="952362"/>
            <a:ext cx="1777016" cy="244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FFFFFF"/>
                </a:solidFill>
                <a:latin typeface="Merriweather"/>
              </a:rPr>
              <a:t> </a:t>
            </a:r>
            <a:r>
              <a:rPr lang="ro-RO" sz="2400" b="1" dirty="0">
                <a:solidFill>
                  <a:srgbClr val="FFFFFF"/>
                </a:solidFill>
                <a:latin typeface="+mj-lt"/>
              </a:rPr>
              <a:t>31 mai</a:t>
            </a:r>
            <a:r>
              <a:rPr lang="en-US" sz="2400" b="1" dirty="0">
                <a:solidFill>
                  <a:srgbClr val="FFFFFF"/>
                </a:solidFill>
                <a:latin typeface="+mj-lt"/>
              </a:rPr>
              <a:t> 202</a:t>
            </a:r>
            <a:r>
              <a:rPr lang="ro-RO" sz="2400" b="1" dirty="0">
                <a:solidFill>
                  <a:srgbClr val="FFFFFF"/>
                </a:solidFill>
                <a:latin typeface="+mj-lt"/>
              </a:rPr>
              <a:t>5</a:t>
            </a:r>
            <a:endParaRPr lang="en-US" sz="24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117803" y="928696"/>
            <a:ext cx="760491" cy="157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3"/>
              </a:lnSpc>
            </a:pPr>
            <a:r>
              <a:rPr lang="en-US" sz="895" dirty="0">
                <a:solidFill>
                  <a:srgbClr val="FFFFFF"/>
                </a:solidFill>
                <a:latin typeface="Merriweather Bold"/>
              </a:rPr>
              <a:t>insp.gov.ro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890116" y="9381331"/>
            <a:ext cx="842266" cy="318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3"/>
              </a:lnSpc>
            </a:pPr>
            <a:r>
              <a:rPr lang="en-US" sz="895" spc="85" dirty="0">
                <a:solidFill>
                  <a:srgbClr val="FFFFFF"/>
                </a:solidFill>
                <a:latin typeface="Goudy"/>
              </a:rPr>
              <a:t>MINISTERUL </a:t>
            </a:r>
          </a:p>
          <a:p>
            <a:pPr>
              <a:lnSpc>
                <a:spcPts val="1253"/>
              </a:lnSpc>
            </a:pPr>
            <a:r>
              <a:rPr lang="en-US" sz="895" spc="85" dirty="0">
                <a:solidFill>
                  <a:srgbClr val="FFFFFF"/>
                </a:solidFill>
                <a:latin typeface="Goudy"/>
              </a:rPr>
              <a:t>SĂNĂTĂȚII</a:t>
            </a:r>
          </a:p>
        </p:txBody>
      </p:sp>
      <p:sp>
        <p:nvSpPr>
          <p:cNvPr id="68" name="TextBox 56">
            <a:extLst>
              <a:ext uri="{FF2B5EF4-FFF2-40B4-BE49-F238E27FC236}">
                <a16:creationId xmlns:a16="http://schemas.microsoft.com/office/drawing/2014/main" id="{783206AE-4F91-09F0-8DFB-F4D6AF7F14F9}"/>
              </a:ext>
            </a:extLst>
          </p:cNvPr>
          <p:cNvSpPr txBox="1"/>
          <p:nvPr/>
        </p:nvSpPr>
        <p:spPr>
          <a:xfrm>
            <a:off x="3043976" y="7922381"/>
            <a:ext cx="3985776" cy="1103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90"/>
              </a:lnSpc>
            </a:pPr>
            <a:r>
              <a:rPr lang="ro-RO" sz="2000" noProof="0" dirty="0">
                <a:solidFill>
                  <a:srgbClr val="FFFFFF"/>
                </a:solidFill>
                <a:latin typeface="+mj-lt"/>
              </a:rPr>
              <a:t>Spune NU consumului de tutun!</a:t>
            </a:r>
          </a:p>
          <a:p>
            <a:pPr algn="ctr">
              <a:lnSpc>
                <a:spcPts val="1690"/>
              </a:lnSpc>
            </a:pPr>
            <a:endParaRPr lang="ro-RO" sz="2000" noProof="0" dirty="0">
              <a:solidFill>
                <a:srgbClr val="FFFFFF"/>
              </a:solidFill>
              <a:latin typeface="+mj-lt"/>
            </a:endParaRPr>
          </a:p>
          <a:p>
            <a:pPr algn="ctr">
              <a:lnSpc>
                <a:spcPts val="1690"/>
              </a:lnSpc>
            </a:pPr>
            <a:r>
              <a:rPr lang="ro-RO" sz="2000" noProof="0" dirty="0">
                <a:solidFill>
                  <a:srgbClr val="FFFFFF"/>
                </a:solidFill>
                <a:latin typeface="+mj-lt"/>
              </a:rPr>
              <a:t>Nici o formă de consum de tutun nu este sigură pentru sănătatea ta!</a:t>
            </a:r>
          </a:p>
          <a:p>
            <a:pPr algn="ctr">
              <a:lnSpc>
                <a:spcPts val="1690"/>
              </a:lnSpc>
            </a:pPr>
            <a:r>
              <a:rPr lang="ro-RO" sz="2000" noProof="0" dirty="0">
                <a:solidFill>
                  <a:srgbClr val="FFFFFF"/>
                </a:solidFill>
                <a:latin typeface="+mj-lt"/>
              </a:rPr>
              <a:t> </a:t>
            </a:r>
          </a:p>
        </p:txBody>
      </p:sp>
      <p:sp>
        <p:nvSpPr>
          <p:cNvPr id="5" name="Freeform 5"/>
          <p:cNvSpPr/>
          <p:nvPr/>
        </p:nvSpPr>
        <p:spPr>
          <a:xfrm>
            <a:off x="-1" y="34973"/>
            <a:ext cx="1878296" cy="893722"/>
          </a:xfrm>
          <a:custGeom>
            <a:avLst/>
            <a:gdLst/>
            <a:ahLst/>
            <a:cxnLst/>
            <a:rect l="l" t="t" r="r" b="b"/>
            <a:pathLst>
              <a:path w="2919820" h="1350967">
                <a:moveTo>
                  <a:pt x="0" y="0"/>
                </a:moveTo>
                <a:lnTo>
                  <a:pt x="2919819" y="0"/>
                </a:lnTo>
                <a:lnTo>
                  <a:pt x="2919819" y="1350968"/>
                </a:lnTo>
                <a:lnTo>
                  <a:pt x="0" y="13509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660" t="-106575" r="-27225" b="-115208"/>
            </a:stretch>
          </a:blipFill>
        </p:spPr>
        <p:txBody>
          <a:bodyPr/>
          <a:lstStyle/>
          <a:p>
            <a:endParaRPr lang="ro-RO" b="1" dirty="0"/>
          </a:p>
        </p:txBody>
      </p:sp>
      <p:pic>
        <p:nvPicPr>
          <p:cNvPr id="17" name="Picture 16" descr="A no smoking sign with a red circle&#10;&#10;AI-generated content may be incorrect.">
            <a:extLst>
              <a:ext uri="{FF2B5EF4-FFF2-40B4-BE49-F238E27FC236}">
                <a16:creationId xmlns:a16="http://schemas.microsoft.com/office/drawing/2014/main" id="{A9A42333-56DE-093E-B4C4-F923A9A224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736" y="2114894"/>
            <a:ext cx="5620764" cy="5563321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887054" y="6301723"/>
            <a:ext cx="2097364" cy="1761958"/>
            <a:chOff x="0" y="0"/>
            <a:chExt cx="2795639" cy="234927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0" y="0"/>
                  </a:moveTo>
                  <a:lnTo>
                    <a:pt x="1397820" y="0"/>
                  </a:lnTo>
                  <a:lnTo>
                    <a:pt x="1397820" y="2349277"/>
                  </a:lnTo>
                  <a:lnTo>
                    <a:pt x="0" y="2349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2" name="Freeform 12"/>
            <p:cNvSpPr/>
            <p:nvPr/>
          </p:nvSpPr>
          <p:spPr>
            <a:xfrm flipH="1">
              <a:off x="139782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1397819" y="0"/>
                  </a:moveTo>
                  <a:lnTo>
                    <a:pt x="0" y="0"/>
                  </a:lnTo>
                  <a:lnTo>
                    <a:pt x="0" y="2349277"/>
                  </a:lnTo>
                  <a:lnTo>
                    <a:pt x="1397819" y="2349277"/>
                  </a:lnTo>
                  <a:lnTo>
                    <a:pt x="1397819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5DDF9-5007-F5D2-CDEE-9A4A0F67C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E50293C-8BE6-9458-F969-70CEE811ED45}"/>
              </a:ext>
            </a:extLst>
          </p:cNvPr>
          <p:cNvGrpSpPr/>
          <p:nvPr/>
        </p:nvGrpSpPr>
        <p:grpSpPr>
          <a:xfrm>
            <a:off x="-1" y="-1"/>
            <a:ext cx="2711452" cy="10075863"/>
            <a:chOff x="0" y="0"/>
            <a:chExt cx="1255708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C445B14-24A8-36DC-1212-DFCBB091E71C}"/>
                </a:ext>
              </a:extLst>
            </p:cNvPr>
            <p:cNvSpPr/>
            <p:nvPr/>
          </p:nvSpPr>
          <p:spPr>
            <a:xfrm>
              <a:off x="0" y="0"/>
              <a:ext cx="1255708" cy="2709333"/>
            </a:xfrm>
            <a:custGeom>
              <a:avLst/>
              <a:gdLst/>
              <a:ahLst/>
              <a:cxnLst/>
              <a:rect l="l" t="t" r="r" b="b"/>
              <a:pathLst>
                <a:path w="1255708" h="2709333">
                  <a:moveTo>
                    <a:pt x="0" y="0"/>
                  </a:moveTo>
                  <a:lnTo>
                    <a:pt x="1255708" y="0"/>
                  </a:lnTo>
                  <a:lnTo>
                    <a:pt x="125570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19898"/>
            </a:solidFill>
          </p:spPr>
          <p:txBody>
            <a:bodyPr/>
            <a:lstStyle/>
            <a:p>
              <a:endParaRPr lang="ro-RO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CB260AE-1D66-1313-88BB-0C5C37B3787E}"/>
                </a:ext>
              </a:extLst>
            </p:cNvPr>
            <p:cNvSpPr txBox="1"/>
            <p:nvPr/>
          </p:nvSpPr>
          <p:spPr>
            <a:xfrm>
              <a:off x="0" y="-28575"/>
              <a:ext cx="1255708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0B8A06F4-EC87-CF0D-D73D-94EB5664BA68}"/>
              </a:ext>
            </a:extLst>
          </p:cNvPr>
          <p:cNvSpPr/>
          <p:nvPr/>
        </p:nvSpPr>
        <p:spPr>
          <a:xfrm flipV="1">
            <a:off x="-1260713" y="4445914"/>
            <a:ext cx="979289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o-RO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AA767EC6-D60C-C0F1-B37E-530D12C5EEA3}"/>
              </a:ext>
            </a:extLst>
          </p:cNvPr>
          <p:cNvGrpSpPr/>
          <p:nvPr/>
        </p:nvGrpSpPr>
        <p:grpSpPr>
          <a:xfrm>
            <a:off x="1935736" y="0"/>
            <a:ext cx="5620765" cy="10075863"/>
            <a:chOff x="0" y="0"/>
            <a:chExt cx="2840367" cy="2709333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1FFA264-E88D-C53F-773C-82CAB9366CDB}"/>
                </a:ext>
              </a:extLst>
            </p:cNvPr>
            <p:cNvSpPr/>
            <p:nvPr/>
          </p:nvSpPr>
          <p:spPr>
            <a:xfrm>
              <a:off x="0" y="0"/>
              <a:ext cx="2840367" cy="2709333"/>
            </a:xfrm>
            <a:custGeom>
              <a:avLst/>
              <a:gdLst/>
              <a:ahLst/>
              <a:cxnLst/>
              <a:rect l="l" t="t" r="r" b="b"/>
              <a:pathLst>
                <a:path w="2840367" h="2709333">
                  <a:moveTo>
                    <a:pt x="0" y="0"/>
                  </a:moveTo>
                  <a:lnTo>
                    <a:pt x="2840367" y="0"/>
                  </a:lnTo>
                  <a:lnTo>
                    <a:pt x="284036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6226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369691FF-DDB9-CBEF-2586-4430ADB2C3A1}"/>
                </a:ext>
              </a:extLst>
            </p:cNvPr>
            <p:cNvSpPr txBox="1"/>
            <p:nvPr/>
          </p:nvSpPr>
          <p:spPr>
            <a:xfrm>
              <a:off x="0" y="-28575"/>
              <a:ext cx="2840367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id="{294A7203-60E9-3E42-7667-664CE7B75413}"/>
              </a:ext>
            </a:extLst>
          </p:cNvPr>
          <p:cNvSpPr/>
          <p:nvPr/>
        </p:nvSpPr>
        <p:spPr>
          <a:xfrm>
            <a:off x="157598" y="9242300"/>
            <a:ext cx="608340" cy="596508"/>
          </a:xfrm>
          <a:custGeom>
            <a:avLst/>
            <a:gdLst/>
            <a:ahLst/>
            <a:cxnLst/>
            <a:rect l="l" t="t" r="r" b="b"/>
            <a:pathLst>
              <a:path w="608340" h="596508">
                <a:moveTo>
                  <a:pt x="0" y="0"/>
                </a:moveTo>
                <a:lnTo>
                  <a:pt x="608340" y="0"/>
                </a:lnTo>
                <a:lnTo>
                  <a:pt x="608340" y="596509"/>
                </a:lnTo>
                <a:lnTo>
                  <a:pt x="0" y="5965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388" t="-26922" r="-42081" b="-62226"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1059A476-83E7-5090-59D7-359EEBD3CB55}"/>
              </a:ext>
            </a:extLst>
          </p:cNvPr>
          <p:cNvSpPr txBox="1"/>
          <p:nvPr/>
        </p:nvSpPr>
        <p:spPr>
          <a:xfrm>
            <a:off x="2343967" y="336590"/>
            <a:ext cx="4804301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o-RO" sz="2800" b="1" dirty="0">
                <a:solidFill>
                  <a:srgbClr val="FFFFFF"/>
                </a:solidFill>
                <a:latin typeface="+mj-lt"/>
              </a:rPr>
              <a:t>ZIUA MONDIALĂ FĂRĂ TUTUN</a:t>
            </a:r>
            <a:endParaRPr lang="en-US" sz="28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406F3D3C-2E9C-AE48-6A35-79301F848E20}"/>
              </a:ext>
            </a:extLst>
          </p:cNvPr>
          <p:cNvSpPr txBox="1"/>
          <p:nvPr/>
        </p:nvSpPr>
        <p:spPr>
          <a:xfrm>
            <a:off x="4211034" y="952362"/>
            <a:ext cx="1777016" cy="244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FFFFFF"/>
                </a:solidFill>
                <a:latin typeface="Merriweather"/>
              </a:rPr>
              <a:t> </a:t>
            </a:r>
            <a:r>
              <a:rPr lang="ro-RO" sz="2400" b="1" dirty="0">
                <a:solidFill>
                  <a:schemeClr val="bg1"/>
                </a:solidFill>
                <a:latin typeface="+mj-lt"/>
              </a:rPr>
              <a:t>31 mai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202</a:t>
            </a:r>
            <a:r>
              <a:rPr lang="ro-RO" sz="2400" b="1" dirty="0">
                <a:solidFill>
                  <a:schemeClr val="bg1"/>
                </a:solidFill>
                <a:latin typeface="+mj-lt"/>
              </a:rPr>
              <a:t>5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" name="TextBox 61">
            <a:extLst>
              <a:ext uri="{FF2B5EF4-FFF2-40B4-BE49-F238E27FC236}">
                <a16:creationId xmlns:a16="http://schemas.microsoft.com/office/drawing/2014/main" id="{4C6AA320-FFDE-7EBE-AAE4-C5AC07C8897D}"/>
              </a:ext>
            </a:extLst>
          </p:cNvPr>
          <p:cNvSpPr txBox="1"/>
          <p:nvPr/>
        </p:nvSpPr>
        <p:spPr>
          <a:xfrm>
            <a:off x="890116" y="9381331"/>
            <a:ext cx="842266" cy="318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3"/>
              </a:lnSpc>
            </a:pPr>
            <a:r>
              <a:rPr lang="en-US" sz="895" spc="85" dirty="0">
                <a:solidFill>
                  <a:srgbClr val="FFFFFF"/>
                </a:solidFill>
                <a:latin typeface="Goudy"/>
              </a:rPr>
              <a:t>MINISTERUL </a:t>
            </a:r>
          </a:p>
          <a:p>
            <a:pPr>
              <a:lnSpc>
                <a:spcPts val="1253"/>
              </a:lnSpc>
            </a:pPr>
            <a:r>
              <a:rPr lang="en-US" sz="895" spc="85" dirty="0">
                <a:solidFill>
                  <a:srgbClr val="FFFFFF"/>
                </a:solidFill>
                <a:latin typeface="Goudy"/>
              </a:rPr>
              <a:t>SĂNĂTĂȚII</a:t>
            </a:r>
          </a:p>
        </p:txBody>
      </p:sp>
      <p:sp>
        <p:nvSpPr>
          <p:cNvPr id="68" name="TextBox 56">
            <a:extLst>
              <a:ext uri="{FF2B5EF4-FFF2-40B4-BE49-F238E27FC236}">
                <a16:creationId xmlns:a16="http://schemas.microsoft.com/office/drawing/2014/main" id="{367A2B4E-CE35-DF23-8FD1-E60E21290195}"/>
              </a:ext>
            </a:extLst>
          </p:cNvPr>
          <p:cNvSpPr txBox="1"/>
          <p:nvPr/>
        </p:nvSpPr>
        <p:spPr>
          <a:xfrm>
            <a:off x="3043976" y="7922381"/>
            <a:ext cx="3985776" cy="1103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90"/>
              </a:lnSpc>
            </a:pPr>
            <a:r>
              <a:rPr lang="ro-RO" sz="2000" noProof="0" dirty="0">
                <a:solidFill>
                  <a:srgbClr val="FFFFFF"/>
                </a:solidFill>
                <a:latin typeface="+mj-lt"/>
              </a:rPr>
              <a:t>Spune NU consumului de tutun!</a:t>
            </a:r>
          </a:p>
          <a:p>
            <a:pPr algn="ctr">
              <a:lnSpc>
                <a:spcPts val="1690"/>
              </a:lnSpc>
            </a:pPr>
            <a:endParaRPr lang="ro-RO" sz="2000" noProof="0" dirty="0">
              <a:solidFill>
                <a:srgbClr val="FFFFFF"/>
              </a:solidFill>
              <a:latin typeface="+mj-lt"/>
            </a:endParaRPr>
          </a:p>
          <a:p>
            <a:pPr algn="ctr">
              <a:lnSpc>
                <a:spcPts val="1690"/>
              </a:lnSpc>
            </a:pPr>
            <a:r>
              <a:rPr lang="ro-RO" sz="2000" noProof="0" dirty="0">
                <a:solidFill>
                  <a:srgbClr val="FFFFFF"/>
                </a:solidFill>
                <a:latin typeface="+mj-lt"/>
              </a:rPr>
              <a:t>Nici o formă de consum de tutun nu este sigură pentru sănătatea ta!</a:t>
            </a:r>
          </a:p>
          <a:p>
            <a:pPr algn="ctr">
              <a:lnSpc>
                <a:spcPts val="1690"/>
              </a:lnSpc>
            </a:pPr>
            <a:r>
              <a:rPr lang="ro-RO" sz="2000" noProof="0" dirty="0">
                <a:solidFill>
                  <a:srgbClr val="FFFFFF"/>
                </a:solidFill>
                <a:latin typeface="+mj-lt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17B3BD-0672-A6A5-C283-675F6100F993}"/>
              </a:ext>
            </a:extLst>
          </p:cNvPr>
          <p:cNvSpPr txBox="1"/>
          <p:nvPr/>
        </p:nvSpPr>
        <p:spPr>
          <a:xfrm>
            <a:off x="2279184" y="9342041"/>
            <a:ext cx="5131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>
                <a:solidFill>
                  <a:schemeClr val="bg1"/>
                </a:solidFill>
              </a:rPr>
              <a:t>Material realizat în cadrul subprogramului de evaluare și promovare a sănătății și educație pentru sănătate al Ministerului Sănătății  -</a:t>
            </a:r>
          </a:p>
          <a:p>
            <a:pPr algn="ctr"/>
            <a:r>
              <a:rPr lang="ro-RO" sz="1200" dirty="0">
                <a:solidFill>
                  <a:schemeClr val="bg1"/>
                </a:solidFill>
              </a:rPr>
              <a:t>pentru distribuție gratuită</a:t>
            </a:r>
          </a:p>
        </p:txBody>
      </p:sp>
      <p:pic>
        <p:nvPicPr>
          <p:cNvPr id="14" name="Picture 13" descr="A no smoking sign&#10;&#10;AI-generated content may be incorrect.">
            <a:extLst>
              <a:ext uri="{FF2B5EF4-FFF2-40B4-BE49-F238E27FC236}">
                <a16:creationId xmlns:a16="http://schemas.microsoft.com/office/drawing/2014/main" id="{300D2C00-D7C2-CB0B-A3FE-649EB02845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397" y="2436666"/>
            <a:ext cx="5620764" cy="4939134"/>
          </a:xfrm>
          <a:prstGeom prst="rect">
            <a:avLst/>
          </a:prstGeom>
        </p:spPr>
      </p:pic>
      <p:grpSp>
        <p:nvGrpSpPr>
          <p:cNvPr id="10" name="Group 10">
            <a:extLst>
              <a:ext uri="{FF2B5EF4-FFF2-40B4-BE49-F238E27FC236}">
                <a16:creationId xmlns:a16="http://schemas.microsoft.com/office/drawing/2014/main" id="{A65C7177-D1DF-73F1-BE3B-8349A453BC56}"/>
              </a:ext>
            </a:extLst>
          </p:cNvPr>
          <p:cNvGrpSpPr/>
          <p:nvPr/>
        </p:nvGrpSpPr>
        <p:grpSpPr>
          <a:xfrm>
            <a:off x="887054" y="6301723"/>
            <a:ext cx="2097364" cy="1761958"/>
            <a:chOff x="0" y="0"/>
            <a:chExt cx="2795639" cy="2349277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FF2ED4F4-E08E-0F30-32F5-37CD9C44DF06}"/>
                </a:ext>
              </a:extLst>
            </p:cNvPr>
            <p:cNvSpPr/>
            <p:nvPr/>
          </p:nvSpPr>
          <p:spPr>
            <a:xfrm>
              <a:off x="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0" y="0"/>
                  </a:moveTo>
                  <a:lnTo>
                    <a:pt x="1397820" y="0"/>
                  </a:lnTo>
                  <a:lnTo>
                    <a:pt x="1397820" y="2349277"/>
                  </a:lnTo>
                  <a:lnTo>
                    <a:pt x="0" y="2349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2E4F7807-E1D6-B4B3-EF3C-DE754BCAC240}"/>
                </a:ext>
              </a:extLst>
            </p:cNvPr>
            <p:cNvSpPr/>
            <p:nvPr/>
          </p:nvSpPr>
          <p:spPr>
            <a:xfrm flipH="1">
              <a:off x="139782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1397819" y="0"/>
                  </a:moveTo>
                  <a:lnTo>
                    <a:pt x="0" y="0"/>
                  </a:lnTo>
                  <a:lnTo>
                    <a:pt x="0" y="2349277"/>
                  </a:lnTo>
                  <a:lnTo>
                    <a:pt x="1397819" y="2349277"/>
                  </a:lnTo>
                  <a:lnTo>
                    <a:pt x="1397819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0144B651-780D-CF99-CF52-3D8E53892B10}"/>
              </a:ext>
            </a:extLst>
          </p:cNvPr>
          <p:cNvSpPr/>
          <p:nvPr/>
        </p:nvSpPr>
        <p:spPr>
          <a:xfrm>
            <a:off x="-1" y="34973"/>
            <a:ext cx="1878296" cy="893722"/>
          </a:xfrm>
          <a:custGeom>
            <a:avLst/>
            <a:gdLst/>
            <a:ahLst/>
            <a:cxnLst/>
            <a:rect l="l" t="t" r="r" b="b"/>
            <a:pathLst>
              <a:path w="2919820" h="1350967">
                <a:moveTo>
                  <a:pt x="0" y="0"/>
                </a:moveTo>
                <a:lnTo>
                  <a:pt x="2919819" y="0"/>
                </a:lnTo>
                <a:lnTo>
                  <a:pt x="2919819" y="1350968"/>
                </a:lnTo>
                <a:lnTo>
                  <a:pt x="0" y="13509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1660" t="-106575" r="-27225" b="-115208"/>
            </a:stretch>
          </a:blipFill>
        </p:spPr>
        <p:txBody>
          <a:bodyPr/>
          <a:lstStyle/>
          <a:p>
            <a:endParaRPr lang="ro-RO" b="1" dirty="0"/>
          </a:p>
        </p:txBody>
      </p:sp>
      <p:sp>
        <p:nvSpPr>
          <p:cNvPr id="15" name="TextBox 25">
            <a:extLst>
              <a:ext uri="{FF2B5EF4-FFF2-40B4-BE49-F238E27FC236}">
                <a16:creationId xmlns:a16="http://schemas.microsoft.com/office/drawing/2014/main" id="{95F52DE5-907D-CA85-0736-100D7E90372C}"/>
              </a:ext>
            </a:extLst>
          </p:cNvPr>
          <p:cNvSpPr txBox="1"/>
          <p:nvPr/>
        </p:nvSpPr>
        <p:spPr>
          <a:xfrm>
            <a:off x="1117803" y="928696"/>
            <a:ext cx="760491" cy="157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3"/>
              </a:lnSpc>
            </a:pPr>
            <a:r>
              <a:rPr lang="en-US" sz="895" dirty="0">
                <a:solidFill>
                  <a:srgbClr val="FFFFFF"/>
                </a:solidFill>
                <a:latin typeface="Merriweather Bold"/>
              </a:rPr>
              <a:t>insp.gov.ro</a:t>
            </a:r>
          </a:p>
        </p:txBody>
      </p:sp>
    </p:spTree>
    <p:extLst>
      <p:ext uri="{BB962C8B-B14F-4D97-AF65-F5344CB8AC3E}">
        <p14:creationId xmlns:p14="http://schemas.microsoft.com/office/powerpoint/2010/main" val="2718929478"/>
      </p:ext>
    </p:extLst>
  </p:cSld>
  <p:clrMapOvr>
    <a:masterClrMapping/>
  </p:clrMapOvr>
</p:sld>
</file>

<file path=ppt/theme/theme1.xml><?xml version="1.0" encoding="utf-8"?>
<a:theme xmlns:a="http://schemas.openxmlformats.org/drawingml/2006/main" name="INSP">
  <a:themeElements>
    <a:clrScheme name="INSP">
      <a:dk1>
        <a:srgbClr val="6D6D6D"/>
      </a:dk1>
      <a:lt1>
        <a:sysClr val="window" lastClr="FFFFFF"/>
      </a:lt1>
      <a:dk2>
        <a:srgbClr val="262262"/>
      </a:dk2>
      <a:lt2>
        <a:srgbClr val="949598"/>
      </a:lt2>
      <a:accent1>
        <a:srgbClr val="01B69B"/>
      </a:accent1>
      <a:accent2>
        <a:srgbClr val="E41D48"/>
      </a:accent2>
      <a:accent3>
        <a:srgbClr val="FDC24E"/>
      </a:accent3>
      <a:accent4>
        <a:srgbClr val="00B9F2"/>
      </a:accent4>
      <a:accent5>
        <a:srgbClr val="FFFFFF"/>
      </a:accent5>
      <a:accent6>
        <a:srgbClr val="FFFFFF"/>
      </a:accent6>
      <a:hlink>
        <a:srgbClr val="00B9F2"/>
      </a:hlink>
      <a:folHlink>
        <a:srgbClr val="C00000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SP" id="{9B2EF6F1-F4EB-4318-A542-5DBDA28C84B8}" vid="{9754CE77-CB0D-47C2-8352-95ED97DE9D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INSP</Template>
  <TotalTime>198</TotalTime>
  <Words>96</Words>
  <Application>Microsoft Office PowerPoint</Application>
  <PresentationFormat>Particularizare</PresentationFormat>
  <Paragraphs>20</Paragraphs>
  <Slides>2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2</vt:i4>
      </vt:variant>
    </vt:vector>
  </HeadingPairs>
  <TitlesOfParts>
    <vt:vector size="9" baseType="lpstr">
      <vt:lpstr>Goudy</vt:lpstr>
      <vt:lpstr>Calibri Light</vt:lpstr>
      <vt:lpstr>Merriweather</vt:lpstr>
      <vt:lpstr>Arial</vt:lpstr>
      <vt:lpstr>Calibri</vt:lpstr>
      <vt:lpstr>Merriweather Bold</vt:lpstr>
      <vt:lpstr>INSP</vt:lpstr>
      <vt:lpstr>Prezentare PowerPoint</vt:lpstr>
      <vt:lpstr>Prezentare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 - poster landscape cancer col uterin</dc:title>
  <dc:creator>User</dc:creator>
  <cp:lastModifiedBy>Windows User</cp:lastModifiedBy>
  <cp:revision>17</cp:revision>
  <dcterms:created xsi:type="dcterms:W3CDTF">2006-08-16T00:00:00Z</dcterms:created>
  <dcterms:modified xsi:type="dcterms:W3CDTF">2025-05-30T09:22:18Z</dcterms:modified>
  <dc:identifier>DAF4QNpZQsw</dc:identifier>
</cp:coreProperties>
</file>