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  <p:sldId id="260" r:id="rId3"/>
  </p:sldIdLst>
  <p:sldSz cx="7556500" cy="10075863"/>
  <p:notesSz cx="6858000" cy="9144000"/>
  <p:embeddedFontLst>
    <p:embeddedFont>
      <p:font typeface="Goudy" panose="020B0604020202020204" charset="0"/>
      <p:regular r:id="rId4"/>
    </p:embeddedFont>
    <p:embeddedFont>
      <p:font typeface="Merriweather" panose="00000500000000000000" pitchFamily="2" charset="-18"/>
      <p:regular r:id="rId5"/>
      <p:bold r:id="rId6"/>
      <p:italic r:id="rId7"/>
      <p:boldItalic r:id="rId8"/>
    </p:embeddedFont>
    <p:embeddedFont>
      <p:font typeface="Merriweather Bold" panose="00000800000000000000" charset="-18"/>
      <p:regular r:id="rId9"/>
      <p:bold r:id="rId10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0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2280" y="60"/>
      </p:cViewPr>
      <p:guideLst>
        <p:guide orient="horz" pos="2880"/>
        <p:guide pos="2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4F0B5-6E4B-2160-42B9-AF5E4A56B521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CA6F6DD-8C82-8E0E-A815-64BF03A15C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9CAD906-B14C-75F4-8BEA-BE0F666C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D147E95-7265-1C02-FC59-588F3228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EDD0BA7C-0608-F9E9-9A65-DE171E8468BF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1A7171D-8D9D-6C4F-4F85-969E6D63227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B7525A0-AC47-4508-F904-A2EA096748F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EBB8C71-E5ED-F9AC-A575-44A5CE3A406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0C42AE4-1DCB-E8B7-AA1D-A0DDDC742C9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50EC680-DFC5-24A8-6F84-3353D8689F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AA6162A-8358-9BD9-C9BB-B0D2809E56A5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74596A-7E76-8667-1A44-2ACECF6EC9B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487ABE-5C29-6850-9CAF-3AE7C879762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86D404-A2C9-7705-C026-A8AB6E4A42F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3B758C9-5009-DE13-4874-5CC0E80763CC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18027D-3B9B-944B-929D-9B75F7DDBF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48F4F29-4305-D06D-DB7A-384210E20F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6FD5D0F-D658-99D9-B89F-6256CDD6491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E595F6-5CCE-B4A8-CBE8-4CC386364A9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DA33B2-89DF-9571-48FF-7D4CDCACABA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74701B-6083-5E45-F9AF-C81F764A94A5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DDA8AC2-DC92-AF18-70AF-935385772F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EAE1B2-5962-938C-F0B8-E88342864D7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BC943A7-F2EE-1C9F-FC64-07773C2166F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B4D1486-990F-693B-A8BB-EEF53C6516D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D4C8A50-9BC3-D034-B32A-010E4AA5E19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41C314E-CCB7-C5D1-7C72-C425D2BEEF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BF91FC-1EFD-AAF5-D9D2-3A2FA267A5E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3EAD4C-39FC-B46B-1F83-FD8E69D10623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62FB14E-A43C-2939-F274-475FA7A968E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8D7F92E-7EAC-C7AC-E1A6-849261B3E0A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A70B56C-C0A3-744E-7DE2-0F75BF5C5C4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34E294F-A2B8-B391-C0DB-BDB73FD71CD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32F9FFF-6539-BF43-918A-B127258AB63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9396003-9CDF-D24B-58EA-94EBD81ADF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33DC97E-97D8-DEC0-421A-78EAEB101A6B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3D0F4D8-67A8-59F9-A082-9B33DD6D2935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C52F21-FC19-0E61-D882-B2ED6F45760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321563B-04DD-E9EB-5FE4-5E991B8312D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16B171E-93A1-9B61-7C44-5EA688B79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021782F-F5FC-31C5-BD92-579B3D84D314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64FAE39-7368-5144-EFE1-8A18998B58A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516C94E-CA94-E259-3AB4-672E8F61DDB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9F77220-00A4-9FAF-BB55-9B9F0DF9FC4A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87D6FD4-823A-39B7-345F-A5EA942C286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08BEC4-8464-9038-CF36-BA57D2324FC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C5E95B04-C1AA-D32D-6FA1-1264DFCD9A5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AB59F7-78DD-6F4D-2938-C15658CDC9D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7C4BC338-17E5-3430-467F-70ECA29AFADC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71406" cy="742192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C97A8B-700F-0E55-2618-A0CC6AF8A45B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979255-D32C-1E65-B228-AA3256B3CE8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E8185A9-D023-4982-38B9-74E49C2AF80F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D5BF0E-FF2B-2BAB-5028-E4CEC7162895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5DBC1F-762A-5DBD-C931-8732F9209242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18A38A-F104-6BC7-F161-B2BE3C9892C3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A4534A-1758-85B0-375E-EB5C6C436F2F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0FA24F1-24C4-C85A-E9A9-28C93A36487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EC345BB-ED39-01D0-98CF-FA73F2DAD14E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7E1E23E-13BA-BA80-AE9F-1AC86A1F99BB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3210F03-120E-C472-B066-EB78BE30EC6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1D5841-5EC6-AC53-0672-51197E5EB56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D5FDC8-D221-4ED7-5A00-C509DE7AA850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3C363F-2703-25E1-9858-E93C28DF9528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5CC4036-A3D9-B48E-D924-8D57B1FBC9AD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309C20F-FB6D-C105-4197-86B0B54C3CE7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CECF316-9DF4-10B6-C00F-84B35CD8ED6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1E3C60-81E8-2AA6-BCDE-1E8B20F110A3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16FAB84-F894-18EF-91C9-757F5A33DAA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60B069C-7BBA-388C-537D-5590D7F512A9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8B5EE23-FF27-BDEE-5B95-4CCDB7140F2D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DB77716-EFD4-BFD1-8839-4DCDF600AE88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24A1A1-00BF-E3BE-7352-D01ECC2CAC7C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8EC84BC-FE7C-7C73-491D-5FC1C9D6EDB6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32345B2-8E64-1871-1E37-1140C5226CC3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E7F9202-A357-A459-A691-B166FDCE1D21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59746C0-8BB8-50EF-0454-74D64CAC73A6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A2CA46D-A83F-9C96-55C7-778B89A1CB35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E5D78BA-70AF-B9C5-E131-9C6E23C19F0E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D72D0D-3F2B-7392-854A-900DFECE2A6E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AF73A8F-7471-835F-5752-5577625988CE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23964E0-AFBB-EFBF-688F-B8B4175373F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7200459-12B3-CBF2-76E0-237EB0C995F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E2093E-C6EC-8B1E-DFE0-E3CF5EE0488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BAFEC6-CC03-1E02-6196-5427B9005A38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9BEE4F3-FD98-A666-FA87-1A3D8CFDC095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085E7AA-5C79-DA74-14F0-B5385915DD73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65BF343-08AE-7378-77CC-5B9FA81B7D75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C0E3C9B-2C64-0F5E-20F5-64F0F938DE87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AA51D95-F8B8-5F40-8AA5-D7CBF3E10BA1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C1C1D72-6B75-E990-D3B8-8808FCCA8D53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8D728D6-3A0E-4B4A-4E45-B94483F2BB1A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8BAD85A-582F-090C-BAC0-8D048C9A646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B6852D-C121-EE58-8E40-9B05CFC7E89F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FCE7B7-E9B9-1D9D-CC5A-19DBAEBA9829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4EAE917-E1CA-F8D0-DA8C-BF1A89A1DF7E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44B6EF5-2BE6-B923-9098-D61344F27614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D7FB413-7868-AD7B-2548-7E2292B0A657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E9F20F9-5EEE-1BC4-2EBF-514182F42A0F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94D66FC-2B66-8D65-4D94-AAA0DC85FBE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67521B8-D54C-A9B8-6589-57124E19A5CD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8D670A1-3637-CE1A-DCF8-63B0EE2AE1B4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2A83AD-6F83-77CF-4ED1-E21F4B7939A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5A0769A-5261-F99B-E4B0-A7978B9BAA9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A72C406-E671-F022-FB22-22A22BFAC9D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0AAA14-BF92-A559-3DF5-C50AF64EE936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71B4EC-E9F4-B373-A17A-6B0C89E3DF69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08B3B6-BFD6-71C3-1627-04DB513A260E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0461112-503C-4DE4-B23C-6C958B2D133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69B5D98-6311-9996-33BB-A85B53F8FB6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BC8FFDDA-C0AD-DFD4-2BCD-5A0945E721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201" y="6642312"/>
            <a:ext cx="1276635" cy="3022410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4F33EFA-1763-22C1-4831-96B3DC0B0BFB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3FFFFDDA-F4D1-2F5B-91C6-B54D191B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1364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F1693-388E-D15D-00FD-9DC383681F6B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7D3B78A-4D0B-2F45-6641-D54BCCCA41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AF5C5B8-E5DE-F1B7-E65F-67043C72EEA3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E6E5678-7756-FCDC-DC16-963FFB1A097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73C6C61-B85E-0199-7181-245A69153DC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9C1D4B9-16F7-C3AD-9655-40F4D59294CA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039C4E8-3226-EB26-2F8B-05E6C7DC22C1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ADB1918-495B-5FE2-5C86-FB9503D2905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7B94508-AE81-D940-B614-7A043C059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49551D2-5AF6-534D-AF9B-CAFD5F37947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7AE9C7D-EB23-BA06-0E72-F1A7A27BB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5BB69E-E499-3E81-64E6-DEC86EA86C7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1FF3CCF-7E5C-069D-F2DD-2C761064BD6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DD2CF2B-F5DB-F581-D84C-7405B617A43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1FAA6CF-D466-C47B-987B-9406643C161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AB8CEBD-3D7B-C3B7-8EF4-FF9D6AE1FCFE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6B44926-F22D-D454-734C-B25B3E27173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5D608F0-5512-F975-0C24-A21250546F5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327389-C73C-E72E-01D7-003FACE50DAF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F4BE0F6-A690-C02E-7315-1D107B5E14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0591410-3CC6-1E25-9F1C-4550699F254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941AEC2-6B44-7AA5-70F0-65388905074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56F4D-E291-30C1-3EBE-684A3CF4FDC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AC5CF9A-7F69-B750-ED39-F50E466C5C6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703945-C307-797F-88D9-78C5F52E48B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1209880-59F6-3328-C625-A24B91DB79E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208D4B-49B4-F810-EAF2-2AF2EA8B206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8DC290A-F6E9-94CC-8CDE-52E3FD1FB27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48487FC-DBF9-113E-7D43-171E59AB5E79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7ABD8D1-EF8B-6DD2-83D5-162FF8017B5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B94B20B-8D19-7EAF-95E2-0D2C49D001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722DCF-9792-C099-308F-C13088E96C5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E3B75A-099D-FA1F-7D76-3CB4215064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9453B36-0310-5274-2C9C-1D1ECD0A83D0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EF07D1A-3C32-69C0-0807-21E90B2E226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B99DAFB-2E79-9AA9-3A88-33FA23EBA72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169276E-1E15-806D-F483-00CDAF12D73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BB9AB75-C13C-D743-90E1-29BED9DD477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5FF7B5-F55D-315F-3A97-ED5705995B8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305CDC2-A609-9319-3283-E3E437541DA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1AD1D3EF-5AE8-3DF6-198D-009D815B4DF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9039043-4D77-FFAF-79EC-9E6C8466444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40CB9E3-3CD1-2420-3363-D5C6478F5E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41B733-DC6C-5CB3-572F-729E8A0C741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DB1EC8E-FB23-56C9-F164-3B1B23B97D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597F0F8-7A7B-FD0B-62C1-86663ED242E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ED99E203-43A3-062E-E713-17B3E34EFB4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0" y="1022153"/>
            <a:ext cx="962784" cy="74066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7BD799-A4D0-887F-E621-B6B9A2526BB1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4EE6F51-E65F-E189-C142-FA61BA342183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538DF60-B50C-B9DF-659E-9C769A7FAD9B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492710-B4B6-1773-61B9-D55D8473B92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37C564-21EF-7C52-58E7-A7BE2E9B5CBC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4BFFC4-97DB-3505-CCDA-FB8CF24DEE4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8EDCE1-4066-0566-418D-A75D5A89511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E2813AD-B13A-5051-7765-5EA97ED066A5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711B082-646D-2A8B-A77F-60F719B7D650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CBB5E65-3FB2-8420-D344-9C31175A892D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D1B234E-88A5-9850-D054-DDAA8E2EE95C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A46C418-A741-F374-4553-3982710E813F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09F3F30-ACF0-A568-D304-FAB21B1E42B7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9D0DCB9-B62A-7D57-68C4-5214F162364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7CCA204-545F-9707-4D2E-6675B6498EB5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07928-D3E7-32DE-8D5F-650145EE1D22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E9C315A-1256-E5BB-8EBF-33FC62D4E24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46D436B-A246-C818-8089-781A2A30A7D2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F0B5683-17A8-B0B2-6A77-D82FB366137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96115DB-5630-303F-4255-5121ADB9893E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62BF1E6-FC30-271F-A4DD-9922CB618B0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0ACA8C8-B837-650C-F3DA-0FBE3000F1DA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A96188-2AF5-8C0A-85A0-8E8139C1EB07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A4C3BF-E005-E78B-CC96-5DB1FDE99BC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A254DCA-67A4-8534-1942-E145D562D6E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DD1A3F-E551-2168-A960-850C71886341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60070D1-1738-DB9B-F4BE-DD26699697E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45BCD7-FBFC-7988-F575-33EBE4ED57BB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8260EF-0F17-9492-2F36-310FB360385E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95D97CC-1D5D-49B9-6FB4-D381A26D02D8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49C5B7-39C8-C0B6-22EA-416E6A504838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2E16033-CA2A-8024-E44A-1A21AC9ECFC9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37020C9-7EC9-29B7-233C-62445636F88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7D3D797-6596-C221-A3BA-3137ED49CF74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D86BC0-B37F-4569-8D85-01DF7242BFA7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13C280C-44DF-7D8C-DE64-ABF8DDE973C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AFAB153-4287-5FE3-5B57-A40F6785E110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B63F6E-C140-A649-997B-156DE1B45628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D783250-0A20-D908-B8B3-FC1EBDFCFEAF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411FDCF-B1B1-3F21-1D79-8AEC061BB528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50B976C-9250-AA01-1BD7-2C882544D4DD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FB43540-8591-BB86-1F81-555F1EAA040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6516D4-C538-05BD-2AD5-A40DE6517BAB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546C3E7-AD72-0536-0DB9-AD15A258BA5C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C051F7BC-CE15-0793-929D-21736502CA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2047" y="6650466"/>
            <a:ext cx="1126588" cy="266833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FA5D733C-37AD-3883-D4D6-B719BB862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48793A26-B9E4-E6E0-4043-2571C001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2ED2774A-1985-E222-F1FF-12BD9FB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B8DC3-C146-3DC4-6BC4-30D539B953E4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E5061ED-FAB6-2702-D435-977A249103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F3AA615-A207-B0F6-9BCC-491F7644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F10F603-7DE8-107D-9927-618AE1F5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9F96DC04-7475-C950-C36E-8BAEE07ADAF5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CAE158-85E9-2667-3F91-A790EF7ED90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FCB912-144A-78C0-3ABF-E05EA4FA3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CDD122B-8C1B-521E-3137-9FE2EA9B2F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DB81F22-E30E-9D8F-D9F4-12236943514B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814413B-2529-0E8F-DE3F-BFBC8028106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1E701A-1643-779D-83F9-F09AD47CAC90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A0FB395-486B-EAE4-6648-8E0456AD069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DB9307-D9CA-CC4D-3EEE-9ABCAD6E5A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CAC96A2-7FFE-8BFD-4B6D-CD6CF629276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DD02203-DDAA-180F-2378-262E762FCAC7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77CA7B-3109-88C5-CC6B-94A853D3E46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2F7ED03-5EAD-EF81-8D03-ED83A639097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8F3EFCA-FE82-D766-0E73-31293B11F0A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2F61272-F2D5-2C29-6811-FFF95684DEE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475BA6C-6BD9-AE12-F8E8-3C1647E4B7D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DFCE867-3DDC-A094-437C-13D9D4375A4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88D619-EBA8-22BB-45A0-25DA1B5D36C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CBB2024-9996-C55C-C903-D383EC90B3B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9FE8253-30B4-3E8A-07C7-AACE42C3786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637BC57-2BE0-0B6D-FB78-BC8B2DF5173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695D368-F252-B965-6ABF-978DFAEC40C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488261A-E31E-B128-75A1-4D8B0C5E50B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9A7B93C-1B13-A0A8-61C8-B16286C5181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7DA9625-8317-B40D-ECDE-D232CA2639DB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22BFCAD-93F9-1F78-4D6C-A454CB38612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F65A24-0A50-C991-094E-F5C56D95DC05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73ACC18-4797-8E29-083D-BEFC3DEB1E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07EDC6-6946-788F-9DD5-787ADF838AA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DC9EFD3-0270-0B12-2ADC-CB81572045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1ADDCBA-A1D5-6D89-9F03-52735578835D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C23B678-225B-5C4F-20BE-91869493F97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13167E2-310A-41C8-A955-A598E19E772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07934F1-9BA7-7A8D-1B27-81C8C071D34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2296C5-412D-9456-3072-5C66C24737D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008BDDC-58E1-D056-10F2-124176D7715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F879F2-A814-C122-ECB3-83C0D5AECCF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1198C6B-7BB2-EE1B-EB3A-6A142135F9B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6830955-C170-0EA6-E86E-CEA6D4DF010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9F9B91B-E306-3902-CF8B-080C01B546F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E9253650-7735-A7F4-C8A8-5FDEB6435608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872BCF0-4397-D7BF-F4D2-AF0BBAC469D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2CEB1E2-7561-F1E9-CF02-AE49F621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D803D6-3F3D-14A0-CAAC-AA15F0D44996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D1F34928-6C9E-883E-81D5-B9F66D69927A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0" y="1022153"/>
            <a:ext cx="962784" cy="74066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E69F16-9EF6-203E-3B30-47FE1F9FA01E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5F2317-4A08-D9D4-1CDE-775D2CFF5D2F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523ECB-2D56-D95E-3A7A-9169493DA2DE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8DDD062-D756-2D43-7CC9-10C99F74C863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EFFB109-1B2D-2760-235F-F686C1B76E72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1F89A3A-085F-F867-528C-DBB143CEBCBC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31A9A3-7C85-5D03-E57B-75148BA67765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7F3D7D-9AD4-1A51-1673-4FB934F56667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B5E278C-4B8B-1FAA-DA1E-92D62B131588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21B49F-2CAD-AAA1-76BC-FFA7E0261EB9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2E20A97-2C46-51CF-5E8B-41BFC7100E98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8A2403-EB2D-67AC-0B76-E59592FD85F7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DA93A8-F954-667E-FA6C-2AA2C583CEEE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A58B89-6A60-2A9F-CEB6-EF3A6CC4DB5A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8CBC73-F7CF-13B0-B1B6-166FB6B50CE2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634FC45-B493-71B4-929C-B6F7D9FAB4F4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6EE71D3-68AD-F13F-CC2B-20E952D0DE1F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7C45F2-3435-A755-D533-7DA6FD20DFCE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8A4EF9B-DFE5-C3DF-254A-2A0C30DA9E31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8395D35-B1D4-2781-AC75-1D3F0DB35A3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625EF7F-14BB-D887-9AAE-A38FD41D0659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CE82BE6-FACF-998E-DB5D-9BEDECB07F88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F26770C-C8A6-5E80-5369-C24E46D0534F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D9821EA-2F75-74C8-3385-C2D000AD7C92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163AAC-6666-1758-CEFE-3FDE5B63CEE8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458D7D-5C5A-C993-3C55-18A03A99D6F7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31F4FE8-4227-BDD9-4C27-9D0CCA047410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D6B0835-24D8-1B54-1C91-89CB10F4783F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6F9F83C-010C-4655-D3EC-A4952B53F0D3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8B5656-7F29-1821-ABDE-8ACA05476513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EBA20E-2407-C233-51B7-17EDC1D58226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D02544D-7322-E0DC-21CB-17B20F44D1B3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620363-F448-1875-ABD4-70A84D39D4D5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5921251-7E43-67BB-5A8C-F7D1B8A68AD6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6DAC8A7-2B92-7A0A-3234-5301D28ADB70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24DDC65-5189-09FD-3615-2481FFC4D70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DD87133-B215-305D-FE64-9F13D3FF5438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BA8EA6-3552-FE9B-3598-0404E7C42B99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0D4C3C-D879-3677-B938-913E7DEC2B22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19BFC5E-7A1D-CB28-61F0-1DDF2D974A55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C691D1E-968A-3B51-ABC1-C30DED3DEDAA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A958979-F68F-D6E5-979D-3979359C87C7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A9B1549-B812-6E65-C005-3369111EC62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1A802F3-9720-F0B3-8D39-676D982A511F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F4C30344-6BF4-AB75-689D-EE5C860017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2047" y="6650466"/>
            <a:ext cx="1126588" cy="266833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A0C9F190-2F23-2D5B-DBA7-5075FC06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3D9CCD8D-601F-25DD-2572-8F48E4A09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22302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1D47BB-2042-8DCB-C259-FCEB773DB4D5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DE288FD-7F5A-16C8-B009-771E02E7669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3C8F75F8-E570-C375-9B3A-7A017EF65DFF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73AA4C69-4E95-60DD-F23E-A2BE7298993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72627CA-1524-D338-CFC8-88C04AD22EF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F5C4E54-A70C-786C-D26F-FC548190996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752302-2F86-F58C-2071-4BE4DACC0C9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B8C405C-6621-8C9A-C5D5-645C00A7B055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354EA5B-1644-0F5A-3C8A-01F34D36634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9ACEC04-F312-64FE-E5C2-C480BAC99469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A6DDF13-4EA4-DF28-DB7C-B88F6A2297A0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B2A5B68-2A23-98FE-D5D9-7B319A32001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9FF7197-29B9-0B52-F421-6DE574644EC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71740D2-C88C-A11A-830C-8D55962A99C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C5AA3D-5BE2-DA89-BC69-BD93AF2068E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7D00C2-B02B-2619-D832-3AC782E947B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2783D17-1E6A-1266-2F1C-621D241B069D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962751F-3129-9390-7E8F-738EE86792C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D02E78F-B040-DE19-E0A7-98B6901E9DC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2E1DE34-BD99-29BD-80DD-E5C3B6A8B5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C0B7472-BE6A-69D7-78A7-3028A6DFF58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71AE63-8255-1C13-D885-5FBA40FAD44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FC251FF-33EF-7C8D-C247-BE4D6448F56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C1E1519-379B-D8B4-DCF9-626208F8C10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96D1A1-EBEB-F4EB-C2CB-22C56ED6410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C007369-794A-09B0-F5DB-56BC117327B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6A4941F-118D-364E-871D-FF2C8C2DAB3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BE547FA-244F-6E02-7AA1-9199C78BDF8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52C3422-9128-73E9-B6EB-8B9053801BF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F8D315-46ED-C700-6A93-4C9BEC86A1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EE6BE1-716B-D47A-3E73-E3EDD99FF066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6F0B13B-6933-372B-70A7-B73D4147732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C0D4B0-A993-2E45-5436-06D5BEA4B1D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1A034E-57B6-3A7C-C55F-3AF940FF222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A598565-6339-A8BA-01D0-9B6EBC7DF39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4BD9F13-4CA7-4803-2856-277D765C1B5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796CB24-C624-67D4-D0B7-13CAA791BF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FE4CA67-69F6-AFB6-DA11-F393D8CE6F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60777C5-E2B7-8F01-FAB5-B838C65AB96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8185750-A25B-311D-310E-6C92DF3D66D1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40D7DF6-6C9F-6CF3-55C5-0A9CA849BD8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13F94FE-E817-8E50-CFFC-C182C0D1CEC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2A07CFC-1836-DDB0-F7EE-623884EB97F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AC7AAC0-FE10-4395-700D-FBD9573E47FF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323B0C6-541A-F6FB-000B-5A79167AEA0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A87FDE1-D0BC-69F9-2EB4-F9AD1CC56770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236833E-2219-1CE0-6150-32CF23BF4F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684" y="6379090"/>
            <a:ext cx="1143314" cy="2706774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101F1A8F-8A35-05A6-45F8-3C8C2242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4E62607F-A05F-8DD6-1F63-79E8EDC0F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D6C98DC9-405B-7682-E3FD-C7A059A27EAC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56903" cy="74065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643302-4983-2987-1D8E-AE5622A37717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6109E65-88E0-DE1B-DBD0-9965C18B7E51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A0927C-A969-30E6-40C7-BC4B63514682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6E546E9-5935-25B6-E4E1-21F1D8BC7E98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CBFDA7A-CB9B-19D0-51FC-AE5A837FDD62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94E37-7FA6-752A-20F8-939344CC3577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29C83C-0BCF-4755-00CC-E27F6A499B64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5EFCAFB-E199-639B-B2AD-D55984978124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4ABC95-09AA-2D37-6040-7CCB4F0B9600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4453982-083E-17DA-AF15-B67CF5846392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AAF154-E714-C712-CCBC-9EE841E21BC6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2B2C54B-37B7-DD0D-DB90-F01F503FE7EC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1C54A9B-C879-F0B5-EC07-5767DA609B12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BB8CF11-D315-EDE2-1FB3-A1D5786F9A5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68D3B6-E760-DC81-009D-6E1E10A801B2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A677FA8-4519-0808-C43D-0BC3E3C985B8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33A055-5C33-0ED7-9D4D-9DD0D2461F26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D42264D-4B8D-79B2-EBF2-D879F04B6D86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39E1A8F-CB93-E8C5-5D9E-0943774E1AB6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DB9842F-C6CD-30D9-980A-623C15E18B7F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77128B9-D17F-DEA8-7A4F-060B43D0C773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3FCF223-BA94-55B6-4C8A-230B948FC515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E7968E-E961-1247-9580-68CF9603257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AC1E22-8745-F43B-1B9F-7A2789CBB09E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1FE975D-46AE-55EB-AB0E-F7931E152B8E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477A16F-D997-4246-D39C-430509C80200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8E75F7-B118-6154-9BC4-CF2AD43C0C1F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2E2D50A-548F-DEE4-69DF-8CF81D9325B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FD3D1BA-A82E-F361-8D60-23F7D49685E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18CA5CB-2905-CFB0-CDC3-7086CD2B45EE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88EB32-3431-602F-6459-97FE53E386A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7AE8A1B-9268-CAE5-97B7-35DCBDEDD719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016F81-5288-B6A3-2CBF-501D5774D5A3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F248EF6-D184-9CD5-B2FF-B332DEBE05A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54BDA40-5F77-C913-F2F9-2725946109B9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48B5492-37EF-992A-99D9-F77DD81F5A74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9AB3125-AC65-CADE-3777-214F018763A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B0A90A1-B644-E73A-C185-2B6099E530A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85FC5C9-939D-8F89-B342-61651439B38E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6285EBB-82D5-CEC6-2789-9246BC395767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C01FA37-4C0D-6D34-7F91-6C4FBEED9FC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97EFD-2352-6091-3424-B0DD6DBD21CB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9061269-9098-FC6F-B538-DAC1AD3212F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EC6BA5-864A-5D1B-46D3-B62339845D2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5261DBF-8D22-8887-197B-12C09D822548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AD1187F-1C08-DC08-9C83-090C1BC5D5C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633E8BD-5669-5AB8-3ADF-A54978C193FA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8454A60-2D3D-9469-D32C-1678476CA502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57C296-628C-5317-18FF-06ADA26E683C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FD64CC-2A60-4832-7E35-A72978362955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50F5195-66EC-8A23-DB0B-92AA47BB497F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D3924E-6526-3DFC-EE96-54E5DCB00997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79A1D4A-6AD0-F266-8E9F-33816C6A5A19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9DDA42A-1F73-B869-694B-6C63CA5B000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220AC24F-5CA4-E0C6-E6C9-ED4464A5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4C2C1-9401-BD35-A786-2EADB4FA1DD1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20712BF-DE64-C93E-618F-849C376E6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6FB9E8-E7C3-1053-6A1E-334FDAD2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0B23B73-C3C6-FCCB-9B04-1EFED4A2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2CCDDA7-F3C3-32F0-8793-0A35F5FAB43D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54375F-F239-E606-FAC3-61EAA714923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0637C2-3D38-2E29-B59D-81CF3F64C8B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772A9EE-F054-7088-560E-D9EEA385F87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4435C95-4A3B-107E-EE7B-7389BFAF2A08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59AF745-86A8-B0DE-0456-574B8A8A1C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6A5BCC8-5560-59F6-B094-C61B0428AD1B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734A8A-00D0-DFB3-53AE-A23BF26734C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B4C127-5FE5-263B-185B-76AE8D355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460C189-AE27-6BBB-5DFE-414DCE19464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B3AE004-04E8-7D32-386D-23A2C7FE1AA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F8D3FA0-7360-6872-1221-C36046D9689D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20A91DC-C8CF-7D49-49B8-D4AC14A6D06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A8DDE5-DC2D-342E-1B68-CA4D04CF6B5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844FBC-AA72-F27C-43B5-1F64E10DD91A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55960A2-9618-581E-DC5E-95B2C53ACB4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198127A-68E1-3B49-F7A6-D65E6B2A5C3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8D3E75F-EE4C-FAC3-2207-67BA57479B3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AC2432-557B-78EB-B0B8-7206458210E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EAC25B0-8A4C-6531-4D4B-3C62934B394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F182F22-24E9-4439-559B-2D58EC19E57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4E39DE-22C1-D60D-6E58-482E770F1CE2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B471AE-E600-EC71-FAD8-89CB8BA9ED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560D4A2-834E-F157-5A6F-01A5563607F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A42C67A-C3E3-E0A2-FEFA-A69E3EF83DA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3213EC2-085F-8FE5-C14C-FC7EFA123F3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CE028DE-4155-4C6E-548A-09860D8111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6F22D-7B68-1FFB-99A9-0CB829FEA5A1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85B65B-D879-171C-EFAD-D6EF1152399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35753EB-D74E-6977-2D21-33FC21DEEE2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7459ACC-B1A2-2B8D-0E89-84F720281400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58D40F-04EB-7D8E-409A-419FFA646C1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8D12987-8C4D-30BB-AAFD-7731E3CACB7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AD887D5-5B79-7226-2CCB-91282BA31C3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D1E777-5489-C63C-F158-995B43ACFD2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BB017B0-3F56-455E-EED4-5FB18546EE8A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C541BBB-BEAB-07A4-98F6-87F28F328F6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30A44BC-4CD6-5F96-46BC-84E1920FAB2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5E916A15-0078-4EC0-D613-EE9BC20B1FF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E36AC21-20B5-3A87-9739-AC0D84DE711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805918B-A617-DA1F-AAF4-CA8C10CDBD3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7D6454-03BC-CD58-9307-3654C0CA022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24981E1-369B-C713-126F-CAB7B45FDB4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69E5690-29BA-4D29-F4AD-DB8B30D70FE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C5FBC494-F7FA-461B-6612-207015EFC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684" y="6379090"/>
            <a:ext cx="1143314" cy="2706774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E406376C-4851-59E5-6A67-3D06DADA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D1BBADC7-3BFA-7A47-BC24-8A2DDC76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18E8F78B-E47A-8BE2-18CD-4A8C3730447D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56903" cy="74065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95EEE0-E5ED-52DE-8C69-F4DC2DF9E3D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808428-9267-F5DE-92A2-31018A9FB8A6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53527F-729C-F157-0FA9-73AB36F305F5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D00B245-8D55-7B8D-906E-1E3580651730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17A2DA-5AE6-903A-7A86-EE8E2680859E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2CC9055-A2BD-D18D-0E1D-CC5F2C317196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AC92DA8-748A-92CD-3540-41A8E35E90B7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D77E00-1B58-840D-F67B-173D20966D46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108683-428A-5E2F-D4DB-7A92B5B32D52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54306AB-CF99-3572-C43C-E6460619838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4275E3F-5B84-3921-67BB-AD1B97341A3E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A74BAE3-4F5F-1FF0-C87F-DDC11BFE3AEE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79EA75C-49DA-313B-3F97-59D99266AE3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6768D24-89A9-E94F-E242-69AE2746DE0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882329F-8789-4828-D828-FCB8F12FCFFB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546B08-932F-01A8-F8A9-311C6F4FD985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907639-B997-4802-A648-0B282DC49F70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771686-9C3C-4939-4B24-D262D8156527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0FFF97-471A-C3D3-696A-DDF8F8151AA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3B808D4-8F02-EF9C-476C-2FB9F056F5B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73D3097-450F-97D2-4ECC-3FFD142DDCA1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A37BD2F-87C7-45AD-F883-78BEBC8C9980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6DFBB7D-C213-29D8-2E3E-0B0D7493160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B564BFD-D974-B99B-C897-7A3ACE22A56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E9540A-B12A-C2E5-9DF4-3025F278593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E93006A-CADC-5347-0F20-34FA157F1D3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B21B10-A319-6AB1-3B2F-B4E6EB06F50C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4781266-50BF-AD4D-6900-5A40D7F9AEA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E766C42-67E7-9E39-5063-199DB9B6343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7199F2B-C57B-F660-C6A3-D3223495C031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566E53-3E2B-F701-BE7D-C4CBCBA8A664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BF3BE9-D79A-F1CE-5ECA-F4FA2D5997F2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0A3B1DA-C0FB-C39A-FC38-8C33BC110FA2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EDE2F73-730C-28C6-7EDA-521177D25B93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1EE5C8-92D9-27F5-3817-FD45883CF015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92CB0B-4DB4-F4AB-EFA2-8FC3F29652A3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BF58B91-1EAD-ADEF-F5FE-611531345699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6C0E67B-6856-3350-35E7-60D4B2E6EF6A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C2EF5F-5920-CD73-A563-28588F5E2AC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8D0EB-2A7C-52EA-6E47-E187863920B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E4D7F96-1132-3F39-669B-98FE7A7940C1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E364C32-FE76-0921-6721-FE041CBDEBC4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E0B938-1755-CD26-097C-3EC2BC35836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61E4A1F-BEB3-5DC2-381A-12C648A8D30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01D89D6-55BE-E68A-6425-1C9AE242E7A7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511A93D-40B9-B415-36EC-5C75EA384FC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6E958B1-4670-C9C4-B4DC-DBE12E6315A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763D93-EF4C-3E29-2595-21CD2650B079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6CB9AB-9563-199F-F5F5-FE3F8AC1AB61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C76C7F3-06BF-8FFD-6B3D-F6859CB18DF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65599AA-8FFD-3039-7FA1-4044FD7548B7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C9C6FDA-4AC6-73B7-F01A-8B15E9AB2573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6470E0-8724-DCE4-018F-F0DBCE67DA66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94FAB6B-F4E9-322D-FFEE-12D2A201003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124789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7C044-FB44-5DE2-F294-BF3CCFCC32F0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51E004E-E339-7D62-1C36-60039530681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BC8688C-A279-2919-FA78-A0AE277001E0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81AF099-1483-1E0F-165D-0B52081BA6D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4E30F0B-EC4F-1A1A-9A06-AC88B8722B6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36D4289-DDAD-AAF7-747F-D1D3DA6789E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1DD8C21-9D0C-DC7F-A967-6F3A4CFA947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6A44660-B74E-45AA-0E98-33DC13B6A2A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BE7033C-4694-948D-E2EE-5B727ABD439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2FF3BBE-7824-48EC-3700-025D02F2057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9460F2-4FE1-7CFB-AB4F-F5488E65DA1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B198E74-CE52-73E8-AA3B-9B055126E839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7637983-475D-93E7-4CF8-212436448C3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10F964-01D9-136E-751B-636225E300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838B137-DBA6-9C2C-4B51-106A0E2F55E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C062D8-198B-D561-A863-A060BA90385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7D62B7A-3E74-3775-4E87-411C813365F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44BAE0-CB78-2E46-0CC2-0793DC52FBA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D3FE0ED-40BA-264D-8DE7-5BB6AF826C5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B9A3D94-BFBF-CF63-3C10-7DE7B61C6F3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46EEA1F-D472-F5DC-F6CE-7D69C1E07C33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86C7503-D2D2-E2AC-62A6-1FFB27991F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ECB15-692E-A8CB-4A04-D22A1A880A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A04D5EB-0F87-EA09-5802-B2059BEC372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E2501A4-F3AE-6C16-8DF9-72212E2D2ED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11C73DE-4C20-3BFA-298F-3F8C278036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656F25D-E038-0510-B075-F7119AFE5A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CAD4477-022F-8E82-19CE-5D681645BFD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E1D3964-2D9A-5279-EA67-B663F16774D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323A4E7-01EA-7004-9CCF-F531012214F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852A623-D4A7-700D-4CEB-18521D0553F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6EAD47F-94DA-D321-61E9-737971E4C0A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FCA4BC7-BAB5-E095-1A50-890C06537D9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9B864EE-097E-50C2-E7D0-02D4CE41855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CA06904-2740-7F44-1113-E9161B642162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8710AED-E093-CF25-37F9-FC96B5A0D29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755352-717E-BDD0-9F62-3D72D17AF15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53619B8-BB78-DFB1-BEEE-D095112F2C2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C2E832A-EC4D-2487-2120-5E595ED2B58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4F76029B-BB41-CDFB-EBD7-56204D3C3AF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31D6201-97E0-BC59-84A6-1AE3808CC76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49C783E-611A-9494-B23E-29B6FF8A6AB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C89D5F-0133-B442-833F-F5210E3427A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C87864B-2F40-5200-02B0-2E695E390B1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58E51B6-A0ED-DDCE-B1B2-A8D6203938C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185AC0-F735-D3A1-4383-D74BB6F57AD2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56910334-AA70-9334-E35E-2C40B2946CA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2"/>
            <a:ext cx="817753" cy="740394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0D067F-86CD-C741-B188-03E7BD70DDE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FED45E-3A1E-66C3-9A32-8E7FD17FBE91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E110FE5-D91C-E0C6-2194-503F685F89DB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0076FEC-32F1-E97D-6319-ABC543B4A669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BDC1AB-092F-8119-58FE-21E3379779C9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411FF8-D060-231F-5716-554DC06BA1EF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C0C1C26-65A7-8E4B-D786-7DEF724990D0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87FC40-BDFC-9191-642C-6F05BEEEC05F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B4DCF60-DE52-BFB7-B306-49D3C00A88C7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15CF1B-42FD-E24A-9D6B-AC6FFF627BBF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941E06-A263-86FA-4DE3-8883F668B36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9B532B-358C-6CEC-3AE6-193E547E91D4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6399004-5F78-520B-5657-8B14054C97A6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66704C6-1B2A-672E-8C0D-46AB952C3C4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46A8-7641-A24A-35BD-637FD1A6EC5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B2D9002-1076-5B5B-0BFB-2CC60847CB9F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36374F2-9916-0EFA-18C2-320EAF420C66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C22CDDC-9089-7E55-495D-A88EF824BEE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93569F8-0CDB-7038-C74C-2F07C3F01E2E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46E8C4-7BFF-5674-A0BF-D6BCB1E6CD9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D768925-6DEA-072E-68FB-BC1D916FF1FB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9CD1143-206D-EDE6-C128-64329DC8146B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D0F0C5C-2D7B-CB82-077C-1A52A0B3E701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7AEAC4-0E77-9672-EF01-E0E9CCAFFBB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146C017-9EC2-F6A1-DD9C-BBA52B5F9244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144C8A9-1B2A-88FA-7EE8-DA50354CF2A2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C8FBBB8-A6D4-1AE4-BDBC-64EC08DDDB78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257FBCA-BEFC-D665-CB21-841B829665BA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2196326-321B-40C8-8329-82131BC56A3E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B2609B5-D5B0-3140-82A1-C1A4BF8375F4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FA50C1-B9C0-3B30-D0EC-505FA428501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454CFDA-F8B0-A23A-A783-8E992DE1C21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4D1642D-2513-A027-2970-F586A4D1399D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130096-4340-CBA9-E31C-B570188F5A8B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32F8BE-D33C-9289-7D3C-250CBA0D7E9A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3910204-F9F7-12A1-FC3C-EEBD2F21AA38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E1D9F592-93EF-2CFC-66EE-BFBFA01E79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7809" y="6465278"/>
            <a:ext cx="975064" cy="2664845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9CF8D4-E860-AD87-47F7-231A2503DD52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BD65224D-DFE7-0E2F-5DEB-D4F72023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CE0CEE67-9357-5360-AAA5-788DE0CA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6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3282FB-6A8C-949B-E95C-54AEDBD49187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1E65026-CEAF-B3C5-B634-6F685342C8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9B300EC-9B9D-975D-B6BF-33646EAA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2448930-CE03-5CEF-35BD-7E472A01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D2C5D88-E480-92D5-28C3-310081F92D9E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8F3C7E9-004A-530E-030E-923E50F7F6B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B85CBC-C167-9287-C264-19791ADE32D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849A2D0-7864-AA19-BACC-40005AC761F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EC480B0-39A1-ADF9-F6BA-F9BDDEAD586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5AE8663-86A1-D574-2BFE-8C6DD52A710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64F017E-5487-2A6C-704C-C4DA579DCB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1DB3D4-1F12-54BC-4B08-3DFEBF4E407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87CDAD-16AC-B61B-2BCE-88AF3EF4D549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7AEE102-0516-4E27-00EE-9CE0DBCC3D32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B0C2946-5788-F1D7-C102-F20D8138AF01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337E489-7F44-32D5-FF13-7087C322666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D3D7F89-0733-A2DC-EBC6-C55D4B59809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CE4496B-5D27-01D8-10D4-50309EBF9B5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6706F8C-58EA-EBA0-A342-0F40BB7EF10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965B16-A210-ACE5-DEBF-1AB158BD135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9B24F22-5109-6EF8-09E5-9C3FFDCBB3A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C3F8DE1-77FA-F197-E6A3-5762D0497C6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C553D7-36D7-41A6-6698-A7F3B0DF1C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8872746-FF98-FA66-957D-0C3687FFBDC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839CEBC-08C0-FC1F-611F-9AEE738DB53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F92EE20-904F-D5A1-B213-0FF7DA7DD7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C560AE-44F9-C578-E748-EFA136A486E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E9BE9B5-A4EE-582A-C457-52F49764D2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799AF8-793E-4D8A-31E9-605D561AE300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171796-6244-C276-618B-0CC0DBB9419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6863983-83C7-0654-8BFC-34BD89A65847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D0CB2AE-7D75-11D7-0612-5DD1651FC6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1488FB5-C9AC-DD8E-C874-73F6BC71B7E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2604AEB-DB6D-98AC-B848-BEEB62703E1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DF895AF-7D07-23FF-B436-381E8CCCEF5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E469BAA-2BC8-AD2B-E30D-6D02B241508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10E8A6A-9FA9-06A5-ACD7-B4E1BFA4F51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B4D899E-2057-1183-6035-31C3D331A10B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07BBB0D-7F0A-6D62-4189-9612A21496C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9B44506-EF98-F1E2-D86F-500A91E82D8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ABF1CE-5031-1181-5216-0247587579C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2DF1379-AA7D-6089-5A15-C844A4495B3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D570A02F-E8E1-C303-DE1D-8DAEDAA2EF2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40AD38C-8F2B-3749-A0A1-DFE7A6155A0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7484C45-37CD-4B46-1DF6-362B4576E2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6C5FFE3-B464-2D8A-4AE8-F540E93475D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BD9CAC4-81DE-E137-591B-4BD7970B4A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0AB104-1908-7265-5FC5-F007B52060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4398CDEF-4373-E346-B184-F9E968C93B66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2"/>
            <a:ext cx="817753" cy="740394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54EE75-5FC2-70CB-2232-CED5B69CA9A2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0A8D1E-9768-CBE6-5212-036CDF40265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025668-83E6-5E42-3BDE-8AB5A9114DCC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D576F1C-724B-E5DC-F6B6-AA2BBBE1672D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140A20-E2F8-BA51-A9F3-12A54EC00185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98E203-2A06-0363-32FB-3EB20565E082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BAA3B52-4365-691F-FDFD-8CF27686C1C9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297F4A2-1A15-7DD0-A02D-CF6603358B03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7F1125-FD42-A7C1-EA52-D2C6B3E2FB93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FBB9E01-275B-D6DE-D354-C2E3BB562182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35BFE4-EBE0-8FA7-2F4F-3CF0A1F86409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88A008E-23DC-814B-20BB-A52DF51023DF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1E68FE9-E827-A955-D558-B1D7605F132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F12AD0-D623-4F30-0040-24DC2F4CBBBB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F4E7BA7-B45B-E02C-9347-FB51B8B0BEF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A4F1247-8067-CD6E-D384-CA3F091E4BCB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23D199-CEFF-6FE9-7841-35FF9780E3C0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6C3E6C4-B952-356B-8E7A-19BFCA532299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48ADBB-92AA-E1AC-C944-DDBCCFD1BDCA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EDD8BA-65C6-7067-7E53-DAF5FD0AFA35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6514065-5A4E-C2F5-9DD6-D2E91D85B43A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3F1FBB-3CBD-3646-0001-B1E8C9EA99F3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840B5C5-0410-6AE1-DC50-ED5682A96F09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16759F7-41AD-4E17-93CB-6AAB81970644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B0D37D-0A6F-AE2E-6142-11D34578BBCD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02F4F38-7384-1833-6750-03D60FE4E54B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CCBA7D9-7D02-F29E-83F8-EFC3946D88C5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EAF7CEF-8844-78F4-72FC-B27EA9E40565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A9E0D38-47DC-B6E7-5E4B-2ADE326E9304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02300BF-CDD7-3B9F-72F5-A956FD81BE5A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121195B-B0F2-D52F-ED92-2F337935F3B8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40044EE-045E-0427-6AC5-EBBD0C95CD52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5F74142-44B5-8643-84CD-536F30DDA5E8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9C4A88C-8B2F-768C-21D7-F1C76D69DCB5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3CE2358-251C-E291-6225-521C23326E3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1AE9B4A-239B-9146-80F9-7CC787C2D43D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1468B29A-7120-E75C-010E-7D0E1068DC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7809" y="6465278"/>
            <a:ext cx="975064" cy="2664845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D40B647-5F38-1647-A5E6-FAFAF70AB31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33FF5840-450F-8C3B-1008-28166B0F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4957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855258-FA3C-7AF0-311C-A19C515FFB9F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A5C0FF7D-2B1F-BED4-D9FD-388E7964CD43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E1711679-AC22-765E-E3E6-9AF895AA6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FBB494D9-52F8-DC93-A6CD-5E7D760D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BDEA73B0-72BC-C66D-2B23-458A5D01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073C2E0B-D43F-AD1A-784D-1DA17115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B83FF8E0-6546-E64D-396C-AA710233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AFFF5589-697F-E8E1-2429-5DC77DDDB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435DE8F1-237A-3E02-D9E8-5DBC1CD17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CF05EBBF-3216-FD87-437C-DEA3A6CE9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9C0552E3-63B3-5BDA-E7A4-C775983D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8EC58616-6C36-1299-FFC1-7D824A82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680E9BF5-6D08-14DD-407F-DCA63628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7AF5A56A-85BD-F8CC-7A9A-A3758745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6B763017-1B8A-65B3-8BBB-CCE7222B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C9B76604-171E-8EFE-101A-B0C9ED7F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139220"/>
            <a:ext cx="4216080" cy="2079684"/>
          </a:xfrm>
        </p:spPr>
        <p:txBody>
          <a:bodyPr anchor="t">
            <a:noAutofit/>
          </a:bodyPr>
          <a:lstStyle>
            <a:lvl1pPr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96079" y="6618040"/>
            <a:ext cx="1399625" cy="2584824"/>
          </a:xfrm>
        </p:spPr>
        <p:txBody>
          <a:bodyPr>
            <a:noAutofit/>
          </a:bodyPr>
          <a:lstStyle>
            <a:lvl1pPr marL="0" indent="0">
              <a:buNone/>
              <a:defRPr sz="13553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C99BFA3-8C37-9181-C8BB-82EB29545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984" y="9338604"/>
            <a:ext cx="474249" cy="536930"/>
          </a:xfrm>
        </p:spPr>
        <p:txBody>
          <a:bodyPr/>
          <a:lstStyle>
            <a:lvl1pPr algn="ctr">
              <a:defRPr sz="1198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584AAB-1C23-BD2E-0451-FC241DB6C7F7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35D511EE-C508-9892-884D-84C081D33279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6FD90D29-8276-C770-D6F8-4DB3AE776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B19E0B3A-7B9E-CE5D-A213-509BA8B7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967C5DA-45C5-0761-A0D8-D00D0AD4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93E6E907-7A26-959D-47CF-00521F6C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CE3C1AD4-5B0A-67DE-4A1A-222F346E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F3EB9DCF-C7F8-AAA0-9BFD-603FAF221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A0C2769D-40DF-A9E3-02CB-390197C7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DA3BC3E3-F5D3-CCA2-A004-6C5B52318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D360EE33-F2AD-CAE1-95E1-726EC27E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5EF7BDC0-0D1B-3BEF-7BC4-495E2C70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C742A20-1755-DBFE-936D-6FC1568F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7387E34D-5D05-361C-6209-9DECBCC3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ACD1D963-AD9D-9F3F-5D7A-FA596E5D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0004766E-1D84-FCDB-31F6-77F83F8AA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5DE8999D-51CC-2FD9-4AE7-D58A3DB8AA5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38570"/>
            <a:ext cx="3031764" cy="1102190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500" y="4310472"/>
            <a:ext cx="3031764" cy="4764802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2"/>
                </a:solidFill>
              </a:defRPr>
            </a:lvl1pPr>
            <a:lvl2pPr marL="377830" indent="0">
              <a:buNone/>
              <a:defRPr sz="1157">
                <a:solidFill>
                  <a:schemeClr val="tx2"/>
                </a:solidFill>
              </a:defRPr>
            </a:lvl2pPr>
            <a:lvl3pPr marL="755660" indent="0">
              <a:buNone/>
              <a:defRPr sz="1157">
                <a:solidFill>
                  <a:schemeClr val="tx2"/>
                </a:solidFill>
              </a:defRPr>
            </a:lvl3pPr>
            <a:lvl4pPr marL="1133490" indent="0">
              <a:buNone/>
              <a:defRPr sz="1157">
                <a:solidFill>
                  <a:schemeClr val="tx2"/>
                </a:solidFill>
              </a:defRPr>
            </a:lvl4pPr>
            <a:lvl5pPr marL="1511320" indent="0">
              <a:buNone/>
              <a:defRPr sz="115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5227" y="4310471"/>
            <a:ext cx="3031764" cy="4764804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F0390925-8BFB-BAB8-9BFB-39A12F3F0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9338604"/>
            <a:ext cx="473265" cy="536930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046802-630E-B98C-BAD1-007AE60B3FB5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560CD960-08C3-3F77-F061-588266A65334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60283B5B-E7DD-E7AD-C250-0FC3A8E5F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CFB54F6C-E4D1-38CD-0193-C723F5E2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625135E5-2764-8F83-5570-C1FA4C9F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87146B91-64AC-AC5B-2FF6-11DAE90C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B1338A37-E68C-86F7-A6C9-36B6C3DA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DFAD5ED-A5DA-ECAB-47F5-5CB12CB57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EADBC319-951E-8A8A-60B6-8E0298404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C7A3C0A8-911F-DCEC-D330-C28F8C44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68BFD267-56AA-C0F4-6D9A-FFD490A1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8DEA08BC-B65D-1D14-B5FE-BF891FFD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E40CC25-3455-072E-ED67-06341C0F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1CF5E6E-2429-6C4E-61B1-8DECC4CE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DB314812-DE03-B9A9-40A1-E22BDB86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3A8E6E32-5C9A-2557-3497-880ED8ED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D6CAF0AD-9BD2-968F-91D2-E50F0D066ED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3433" y="-14267"/>
            <a:ext cx="7103067" cy="1009013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38570"/>
            <a:ext cx="3031764" cy="1102190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501" y="7202610"/>
            <a:ext cx="1785000" cy="2514187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19A89432-7497-401D-901B-D0D0D7182A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9338604"/>
            <a:ext cx="473265" cy="536930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B17A9-8CD5-E809-DC04-D24CAD2AEB78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4623F33-8C87-0F8D-3E90-432706F6C42F}"/>
              </a:ext>
            </a:extLst>
          </p:cNvPr>
          <p:cNvGrpSpPr>
            <a:grpSpLocks/>
          </p:cNvGrpSpPr>
          <p:nvPr/>
        </p:nvGrpSpPr>
        <p:grpSpPr bwMode="auto">
          <a:xfrm>
            <a:off x="230730" y="654564"/>
            <a:ext cx="1187590" cy="1141411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3839571C-F10B-8569-F2E8-DD9F09A34BB9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2A1D0A6-6460-DE5C-2BEF-23814C3405AC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24046E5-72A9-6BC8-30DE-557281A2FFD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297876E-94AD-F3E4-2807-965EFF1CF743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61B61DD-CD72-B1FF-0078-066CD95A0212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99E2092-3610-2773-0DEF-67525D503802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0BBF3FA-3042-3115-D5FF-98D5EEFF5EAD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69C2CE-9F5B-E6FB-CF29-291D455CEF3A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03E80E5-2869-FB9B-2448-F72877C23403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BE75CC5-4B3A-007E-FB73-15BD6A3547DF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ED2637-6EF0-94BE-334F-0E812AD440CF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0AFB0A-5D6F-9451-3884-ED6F4257B42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FBEBF67-A3F7-04C3-6DC4-8D7FCF2FA076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62E5D2-AF87-EA51-2B21-823948730F33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472F59D-3E00-16F9-44A9-9F48BE6B23A9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7D05931-60E0-441F-CE3A-FA0F294BBAE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992C514-AAAC-19AD-890F-3DDA0925A01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6EC3BD6-C966-CB1D-6A75-2D4A518D5C03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9023B71-4674-1296-A4EA-D83B41576453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550685D-350D-45D6-92D5-FDFB0578F4F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279EC8-C1B5-2DA9-8459-3551F0ABA1F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F0A145C-F715-6306-5851-25C8B22CEB4E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85F0B17-5AD2-73CC-49CC-DDB5ACFA9615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C313889-6C21-EC22-63FE-993D04E2F517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5D97F6B-3734-764D-EEEB-1501D4D5D87D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70FF65-98CA-B1A5-F61A-AF6C66D631EA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9B02F6E-0C27-131C-8390-B9C4662B9B12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CD083D-236F-BB33-D649-B53B565F21C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05196BC-FAFE-1723-34F8-D458657DC6E1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4186-3342-B035-9D88-0A3224725CD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4053EF9-C784-3FEA-65FE-C3001A39CAEA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603C193-67BF-40A3-A635-95EA5589A672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0DF0755-E664-EF4F-BE51-CA8A016A003D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1395527-F1C1-139A-FB45-AE5E79AD21A1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D5A3D92-B34B-DD0A-6152-7515C764478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BB79AA5-434B-352E-3814-0410FA8EED3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11E4C8D6-89B3-2127-E30F-54706AE24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3A369A61-A284-7E3E-B82E-A1121DB4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AA909FD1-C0F0-46F6-D663-A5479E86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660A7AC-318C-8C44-C62D-DBF077C5B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CE9C3D42-A4DA-7F48-5E8F-BD175B1D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1C71DFE6-4637-12BC-C716-58784B600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88CBC790-4AE3-F819-1823-3666D1E9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CF644F20-9DBD-00F6-0405-AB88BFC1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58809243-4395-FE74-F3FD-7998B74C7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8FB2DC5E-BFA3-B9CF-4651-4CB36D75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2A0F0113-77B1-B911-B898-4605EF4F4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5270F651-52FD-5E16-9A46-1DCEB657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4C9B0884-DDBF-B95F-5588-3AAD0FB29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7A4337B2-6914-1BC8-1D5E-0AB4E9C777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727913B5-072D-1D82-609C-2916BC884D7A}"/>
              </a:ext>
            </a:extLst>
          </p:cNvPr>
          <p:cNvGrpSpPr>
            <a:grpSpLocks/>
          </p:cNvGrpSpPr>
          <p:nvPr/>
        </p:nvGrpSpPr>
        <p:grpSpPr bwMode="auto">
          <a:xfrm>
            <a:off x="1221044" y="6650466"/>
            <a:ext cx="1249086" cy="2652034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3DB90869-3DD2-1BAE-AE2D-D7D41925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DCD6A152-B138-C526-B488-3ECFEDF5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accent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86067A4-EAF6-5E08-0286-407BFF51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5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A2F11-2029-E14F-1F85-685B5AFE25B0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41BDDE71-06C3-4429-A69A-D5FCB391509F}"/>
              </a:ext>
            </a:extLst>
          </p:cNvPr>
          <p:cNvGrpSpPr>
            <a:grpSpLocks/>
          </p:cNvGrpSpPr>
          <p:nvPr/>
        </p:nvGrpSpPr>
        <p:grpSpPr bwMode="auto">
          <a:xfrm>
            <a:off x="230730" y="654564"/>
            <a:ext cx="1187590" cy="1141411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58D78E5-7DC3-A828-B724-F93B47C5A6BE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80AEBB-2CD3-8E03-87FF-E11146CE2B6A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CA25554-E99F-15AE-D5D3-6274FD51712A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2F84C6F-FC0B-7F72-0BE2-74AAA5F7E200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53A9E18-AF84-3879-575F-0BB3C263611A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35997FD-60E9-FFA3-3C56-45FF826172E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1DE840-BE44-A588-A687-2D1EC735D33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E5759F3-8175-6C33-5619-4CEF841A1828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E6CFDF6-409E-EBC5-ADB8-6A119B6E8A4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A1A084E-ED63-11A9-1A68-01B66C4CAE46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E69EF0-D1CE-190C-9FAE-5673CB340330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FB42E0-CB81-86E8-B0A9-2D47C5D8E0D9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05933E5-3A16-19D4-FAC2-AFAB3D5021C9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907F2E3-286D-41E1-6404-A28528B7EB46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F09F19B-D7F9-E91A-B3C2-EFE6B9B43B0E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845DD68-FDC4-9907-0DF9-95E48BEE6CB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E4113B6-3324-863C-C8D9-157D16F26F20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14BDC42-694E-9E9B-FCA6-620A327E0A9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2B23BFD-0A32-8011-72D9-7CC4572F0F40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6492AF3-22C7-D36F-83F0-4077CF152176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28A66CD-CB7E-35FF-99DF-0F9891FBB458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066708F-723D-D752-62E5-A556252B8911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885FDED-7A6C-A252-51F5-AB9E8100AE92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EBE61D4-4908-23DD-86DE-886CCC44F472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D32765F-B601-2791-0BFB-27766031F8C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FAC0BF5-2298-36F1-E727-D82528A9D902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F1E0C77-F32B-D4CD-70C3-13B6AFBFDF79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F0B37FF-8873-BE01-734D-EC2B8C3F5E49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BBDE9FC-15C0-207C-50EF-2271B400E2CA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2A21AB2-D18A-842E-588F-FC1562B61F15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01FC07C-E7F2-4A9B-945A-83D5987E477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36C297C-F8DE-575E-A336-92B7ED01ADF8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CEA0081-392F-A061-DF60-7A3AF7CF392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332683C-7F16-BD00-D4E4-85421DB8ED8D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4F1B83B-2E49-2D0F-766D-35FBE1596CC1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7293F25-CC74-162A-5EBB-B4D05B6A9797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9671ADEA-264D-6503-2D27-A03EBECC7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E775AB43-57EB-7AE0-5C1B-34A0AC63D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4607A2AD-31B5-6E1B-0C5E-37856C84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1E5C6749-D729-B24B-B161-36418993C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92D81657-6104-F2FC-59BF-D745418E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7C97DBF2-F92B-1D8F-EB67-0AC81DDD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CFB66B2E-07F8-A97E-9A0C-F58FD727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9ECCD594-D865-8BC3-5372-81368EAB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B367BBD9-FED5-4AD2-7C0E-B2CF35CCC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4211D18C-7A6E-0311-6C3A-9B95676D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3AD44444-3A8D-BBED-59FB-552B395AA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2DF2F821-DBDD-BBF6-A50E-C3D5D771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A6F880F3-5FC0-83F2-5FF9-0E470106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5737F899-BC38-BC2F-8486-9970DFB833B6}"/>
              </a:ext>
            </a:extLst>
          </p:cNvPr>
          <p:cNvGrpSpPr>
            <a:grpSpLocks/>
          </p:cNvGrpSpPr>
          <p:nvPr/>
        </p:nvGrpSpPr>
        <p:grpSpPr bwMode="auto">
          <a:xfrm>
            <a:off x="1221044" y="6650466"/>
            <a:ext cx="1249086" cy="2652034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F353D412-D8A4-F740-FAEB-6F8D1159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64FB88FB-B9F6-0EA9-80E2-C4F1C842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E4695DA9-9786-4239-6FE4-3DF78C49BF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31786604-4E80-912B-52D9-E8970822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066EFEAC-7388-A44B-EBF4-F33D5FDE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14171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7AD80-900E-6D4B-4778-ECAA0763F3EA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C6E278F-9BB5-1363-06DD-E5F916AAABF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2768185F-624B-EFE2-7336-C1E25E178417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C731D9C-7AA3-7147-E94B-4B741D6B7FA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30A2C0-EC4F-ACFE-3EA9-91FFE7A3402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270560-3037-7DBD-5CEF-BF915EB5974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E77C588-99C6-EA4E-A3C3-2F28D40892D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586746B-BDE9-018A-39C4-57046831D3CD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A8F4460-34FD-5BE4-E47B-87B831E2B23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29D0BC-4C8A-E0F1-ECD2-6E3BF8F35C68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911D92B-1EFD-DBDE-D4A2-8074338FD10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DABE82-BD3C-4F17-4355-FDAAE2640903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EB2AF36-FF85-EEA8-1B75-0D9E388667F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3C8966C-C169-26C7-DAF7-F1697A8780A9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BF651C2-86C2-D720-F622-5A1DFA0601D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C048DB3-1BC7-45AF-8A5A-841871D6D9E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97DD584-AA29-8A37-F7E8-682BD6553C4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730DED5-94BB-7F4A-A9DA-E67B5AAAA757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C85000C-5CB5-1DA6-83ED-E768A4AA8E9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E24E169-47F4-6900-860A-17F346D5DEB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8F73E9F-8F03-0573-6070-D4052C8F10A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6AEC902-64A8-F724-2A5A-F62691912E3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364E8D9-03EB-D913-2E1A-80237AFB320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E68B1-B3F6-3B03-0610-B0551203380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24D61FA-1AB7-B214-F4CE-833202FE9D4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781EE02-D546-B4CA-6BF7-E211F366AEC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44B47AA-8FC8-BB85-D21A-6DE44791C296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A93238E-8A65-9259-1400-3F794F50D0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A5696F-B52C-DDD2-022A-3D12CC49B470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E386927-AB79-8279-D367-F5A122F5EFB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A471E8-610B-9C53-6138-90FFDB066EFA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F0D9AE7-7215-0B72-1E67-D2F8873C861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10EA590-EA34-7E9B-81A5-55BF613AAF6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41A87B1-47E0-B16D-C678-34B9BA6E387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D1EE43F-372C-D34F-2534-D652699CA60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64E0A3-F2CE-72FE-8A8E-49313FE7F88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9036222-3B3F-675C-2401-3DB8700F166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AC6E-CB5D-4729-C5C4-266D78AAC6B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CC0FF77-3A1F-E18A-F882-3C410E38872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C99F37A-72AA-7E98-9519-607836A8F29F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C6A6D6A-9D3D-7DB4-FFAC-B9817F51292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F16CDFD-CEC8-27FF-F45C-DE3037F3BAD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871EF7-D564-BD6F-C38F-F663F2609E9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453A34D-175A-4D8C-A905-83450D5DC9D7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EB8BF78-7959-04FF-3BBE-53AD714E1AA6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27E7D3-2E90-B475-4FCB-3565C389060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1420CDBD-4C54-F901-A8B6-A20FA20E89E2}"/>
              </a:ext>
            </a:extLst>
          </p:cNvPr>
          <p:cNvGrpSpPr/>
          <p:nvPr/>
        </p:nvGrpSpPr>
        <p:grpSpPr>
          <a:xfrm>
            <a:off x="5961900" y="1022153"/>
            <a:ext cx="1252744" cy="739856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DDF77D-A003-A5EF-4A14-51EA1DC6AA1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4ADFEFD-BE5A-F04F-2C3A-2A84E83A76AC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1D9515C-833F-BDDD-5678-C252EE76D6C0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7A169C1-D241-671B-439E-A6699786921B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FD9EEA6-643E-74B4-655C-3BF3367EB794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551401D-D03D-96B0-0B40-5B8AEC19F154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DCE765-E4F1-700D-496D-0D9F6FE05B02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4F34FB4-000A-EAB8-77F7-D155261B613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4D53AF-66FA-882B-FE12-4F38CE41F78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3EF8EC-8189-EA84-B64D-9BF90A8E8FCD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3C9502F-512E-B6D7-ABCE-28D4EB20653F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6C0B4A6-8CDC-6BAD-4F69-9F96D5BA33F5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0FC066-86E7-4340-ABDC-9D023257E0BC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4EC1954-D0CE-E6ED-F135-F30E875C9C06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BF78570-0979-77B6-CD2A-35F403B55D55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ECABC5-8DC1-C706-A772-5D549D4BF091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F48D479-0240-2B33-CC6F-4292F637B0C2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1DF6CD9-CA2C-7F3A-3E15-6C753360D2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177D88B-FFF9-8A6C-E5E8-A19471FDD39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D9CD851-1DFD-6F3E-13EF-328E0D74617F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9E3D62-158C-4A39-6964-66A81CBB6B6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CD3B07A-11F0-E2D7-C4AF-EC4CC0320AD0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C950677-1FA2-6DCE-7EF2-AF073BCBD10D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737F96-F889-E546-6A52-7F8BF5E8D9A5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5C69F8-8E51-4725-CA72-DA1034264BF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0337941-E327-55EA-6FFF-E1AF9CBDFE08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D7EF15A-D804-467F-6869-AB78745C780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85C4D9-9332-14DD-4729-B99697789346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B456C98-3F60-3ACB-6622-A78A60D600F1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41841D9-0B8B-4FBF-8F9A-B3E9F8AF6456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703EA6-799B-C4D0-AE8C-F0846903E29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9BD3B7-D293-7FDD-35CF-ED4B518F578F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0414A0-963F-0040-6C74-2EDF22BCF413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06630B-F870-8611-8C96-6D41DD7B569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B1F7B16-361A-8E5F-571D-F44E85BABD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907E639-6906-C7CE-A515-D1E8ACF7E65F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0F9F3AC-7AB7-4889-D078-A4D824115D9A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821EDE-C6CC-343C-7938-A7F2D71D2A99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2CFF27-C9FB-9F20-6F0A-5C54CEB51E95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008B45-41F2-004A-4A70-E902F1B4C886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731500E-46D4-BCDC-436C-DB14C9D0F6CF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BF4391-3380-92C7-687E-51E2A960818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F54DA3F-B8B9-E11E-E34A-528D5DC01305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CDE980D-44DE-68D8-8C55-07A99124CE7E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2294F7D-EF0A-C018-652C-180D255B35A3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3CDCD1-462A-6B89-1586-12B8DD883779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BFEE208-434E-6777-7A8F-36874570AD2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D30F185-E8BB-417A-9464-E7487AB6951F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FB57A33-85FD-68CA-DB2A-972941AFC024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6E39290-356D-BD33-69D3-2E5F341CDF0D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B43716E-DABA-A2D8-53F0-20ED0B335D77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81AC26C-02DA-E73A-6301-ED32FD0B28E3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CA6AB5-7FD3-525E-F6D8-01BC9AB2344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6713F2-8A61-F17F-B8C2-8E1ECE41E8B1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08A171F-4DF2-0E4A-3C5D-9D28880A22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A47D02-99B0-CC65-F063-F2860A8967D7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23C7C23-FB66-EE94-BC51-04B221A4A56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AE47DB8-FE93-FDA6-0220-EAA78B1297B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A61853BD-DD63-DC9C-4A55-E3BB1ED13D21}"/>
              </a:ext>
            </a:extLst>
          </p:cNvPr>
          <p:cNvGrpSpPr>
            <a:grpSpLocks/>
          </p:cNvGrpSpPr>
          <p:nvPr/>
        </p:nvGrpSpPr>
        <p:grpSpPr bwMode="auto">
          <a:xfrm>
            <a:off x="1487687" y="6104220"/>
            <a:ext cx="714817" cy="2492468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BCEF56B7-5999-E4EA-14AD-629D2242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DEBEAECC-B136-5A5F-2F25-5EB3803A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DFF257D-9361-8519-3CD9-6CD7709D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19B7D4-A203-D963-A95F-D0E26297D93B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57FE367-778E-1A34-1B5E-E131E0679D8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B34C443-953B-3401-7C5E-7E9B0757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AA69184-F798-0BB6-AFBA-DD760689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9EBA84B-D9DA-D040-73AD-B0750C8EEFE0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F6F32B-B120-43B9-73BC-8FAF914D6B0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C99CE08-4AC8-CAEB-6179-9497450C9FE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FE1854-77E4-0A12-5D6B-5BF30F864225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1A862EF-298F-1D65-E414-170CD4A0913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AB6EB3A-6D63-0C2C-128A-F0C06FC643E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FC9BBAF-7439-A878-558A-2C5AB35A965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1921717-F613-6BEE-F222-D270146679A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10FC48-550E-9BB2-054D-1D3627F64D5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E608540-E9F1-260B-C0FB-6679A65A2A4B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DAFB58C-FF8C-9553-35BE-2AE8AEE6E64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ED410B-1395-48EC-2D54-C764A4D108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3B1A7B5-673F-B036-03E0-A8BB30407934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BDCA4DC-5AB5-FB0B-3D91-661DDD93FA13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4923D0B-4713-4282-F217-A474D3B8A05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D602E96-8E39-5549-AA6D-C27FDA42699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CF16FD4-DEC7-3065-1013-AF64C72CED4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31F1DB-FF3B-95B9-5D2E-0237348D617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6BBBE0-AE81-2630-CC05-54F8C4D63D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DB5C4E6-EB77-B279-5A6B-ADE6E5D96DB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A9C96D-822A-7A13-CDB5-AA9B1628D55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F91310E-8164-3ED5-7023-E60E57F9F8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B6A907E-FB0C-7CA5-362A-58597B1A68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291F5AD-64CC-0F87-7DD1-3432EC6A9B7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B46909-63B1-660D-983C-6BB56724397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2B3CD0C-A551-F6AF-7DC5-649DF29C5B65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34E92D-7F67-6257-5E2A-ACAB585C84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0C6D71C-D9B9-95F5-5888-C147FDDFA25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70005FF-0FE9-15F2-7C8A-9FABE8F1E1D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EC772E5-0D17-C491-3D3A-CF21F58F235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97396EC-FAFC-84BD-BD11-451671F433F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7635BEC-D5BE-026A-3037-4B9DC0876AF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9CB3D7B-BB33-5394-9AEC-2FEEDB0CFE6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44C03B4-4B1D-23F3-D132-EBC7F2488BF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AADB574-3482-5E7C-A377-4ADA33A0C4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E24D964-D34D-9B8C-0C54-743B7FCAE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3D76EB-6533-F74C-F3C8-1A3437371EA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9363213-5100-5013-50D5-8CD2FA4F49D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CC631226-9767-8A36-22D0-9CD73D10824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4EE3503-59EA-2339-D16F-1AF2C60B818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7E132F0-26F7-C91D-2931-939566E0493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A6B0035-ABE7-688B-B6EB-2C893AAA0F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21489F4-C780-6B16-D765-D6B0A0F7D80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785044-2721-D2E9-9464-4C25B006E80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2EF054F-6BB2-F49A-8B3D-AC58E42E21A6}"/>
              </a:ext>
            </a:extLst>
          </p:cNvPr>
          <p:cNvGrpSpPr/>
          <p:nvPr/>
        </p:nvGrpSpPr>
        <p:grpSpPr>
          <a:xfrm>
            <a:off x="5961900" y="1022153"/>
            <a:ext cx="1252744" cy="739856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33E1DB-8976-42F1-D1A9-CB4A3276BAA3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0AF46B-8EB2-52F8-A096-4E7F46B3B8AA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EB95E3-87B6-B62E-4027-412E8CB4B79B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05B9D1-EE0F-5463-5600-E638C3792A4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2C98511-62F1-B358-C412-B8F7F1FE8E3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2969822-8CC3-78E8-7876-95BC6BA31D31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2862048-7172-EF08-3087-4E277A8D790D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C0C095-37DE-2BBA-1F4B-2BA2B870CE54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4230F7-E9B9-8208-7263-8FCC23A103F0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D4CBD78-A384-BD9F-5EEF-2F17901AD01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43E10E-2A95-2DA3-3ED3-CBA6AF758B6B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72C84C-DCAA-54BB-B02D-792CCF40490B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9FB803F-E2EA-B32C-FE20-7657EA3BC5C9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47AB30-1D28-7E3A-ECD5-06539650DABB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4CA6A7A-2A97-AD58-772F-AA4E92B7C0D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B6F4C43-0C4F-7624-1B3F-14AD0F6762A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2BEECE-50F1-0A95-6A4C-923EBB53611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186271-74CC-9D94-F952-CC859AF33DC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44B295A-23AE-8B9C-B0CE-A77946816EA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FF0DC94-610D-F4CF-1F12-C45C570CD478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6815C22-C18F-E3BF-59BB-B8B51113B14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E6D0BB-46F6-D3BD-3474-CA4E392DA574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1C6F619-EE52-F6A9-F6CF-889F4A8D5010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300DFA4-551C-BEF4-3F12-8FE4EB3654C8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98878EB-C30B-F44B-70C5-7DA766C6C985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6E52C7-000C-F106-00D2-49294A49F07F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E96A78-55D6-6C30-5C83-75F31CFF59D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8DF3BF-F33C-34FA-F69E-9BF0354FB73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D1BD2C-717C-ED39-37E9-E2E0F6687C05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BD64D6-F460-734C-1836-4554E6F16D0B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7004B65-B240-9191-AF0A-BA1B48009ED8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DF4D20-6D80-8209-24E9-F23DE9E16EC5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E2BA08-D07C-7EA7-9BAC-0BE8271F49B6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8E84EA-267A-8765-8504-3626044200E3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F32AC3A-B406-8B3D-5224-7F114E1BC9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86D575-A13E-01C6-6FF1-BE432486D3DE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2D4DD1E-5635-AA5F-FE3F-08FB33863EE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1132814-5D34-94C7-AE37-A56A493886FE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5428FB-B6D7-1C19-CE8A-E348E8E85BC9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294C9BA-4BD8-34CF-42A7-F5DDFFEE73E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3EDCDAB-7C05-48E5-B42C-B4A69EA4CE86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9AFBE2E-EFCB-5300-3B07-A62888BF707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2A8E86B-4943-D367-4CBB-6E9300436A02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9EC46C-4DA2-5007-288F-9C8F6A3D56D2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67825EC-8A3F-8329-8157-B6DF4FDF2B15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ABA2C9-D1A9-4BAB-B781-E4CB04F1A39F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3A462F5-A371-CD3E-A08B-E4281FE267BD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8E956B2-78E7-1A7D-096A-DE956587BD2D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F125211-C1A8-FBBC-00E1-A025AE278806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6B5142F-AFB8-F798-1493-7E47833C5D38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FA638F3-9362-06D1-6606-B7CE9DAF5419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58EF9D9-5EF9-B4C9-8939-A8E2105E66E0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6495C1A-F803-43F4-EEA8-1F929A467DF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7169C9-2FAA-FCBA-C42A-1C4C56555B49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00C0A81-A818-50A6-55B0-B3ADF3B4418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47B78F4-34A4-71CF-EA6F-69ED118142E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7253164-2054-B244-61BF-5E4E50FC498F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4BB0FD6-370A-EE3E-8188-21BF3DD5621F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E624C834-EAE8-706B-72AB-A30D4579A78E}"/>
              </a:ext>
            </a:extLst>
          </p:cNvPr>
          <p:cNvGrpSpPr>
            <a:grpSpLocks/>
          </p:cNvGrpSpPr>
          <p:nvPr/>
        </p:nvGrpSpPr>
        <p:grpSpPr bwMode="auto">
          <a:xfrm>
            <a:off x="1487687" y="6104220"/>
            <a:ext cx="714817" cy="2492468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EFB16DB4-2B01-B903-5B31-7BBCCDEE5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9EAC74DA-EA90-B6E5-623F-0E6342DD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8564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D853F4-0920-7FFD-7AAD-C9A51BC4F76D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3C2D3C1-56DF-A044-189C-65A172F423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FBEE39A-48E5-32D7-3E2E-B5BF77C01CAA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97893E-5456-7112-499B-AA007C6CC46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4DFE7B1-7537-7CDB-E644-A18A81B6042F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14667A-F6A9-1290-23C7-1DF9681756D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66D3E5F-685D-1662-A944-A9376C1554C2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4323AE3-5EBA-CA82-5187-177ACE5118F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FC4C615-F2F1-2C0C-345A-7E115A22AE9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DDE5C0-9C93-02F8-E04A-844EB56DB11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066709B-AF2F-6EB2-CC40-F0BAA7970E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C1F5A79-3C4C-9568-AA30-57E00B0797D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38B4B22-5D3B-E736-C549-73401D5A143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40FA89-A212-FFC0-52FC-610A52B4ED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FFF45C-EAAF-8D50-C55C-48F75387E57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407259E-513F-820A-32A6-92B2A54C36D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1A368A2-D4C5-C5EE-FF0E-3129B0216E4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69700D4-7DFF-6D69-84D0-DCBDACF6104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521E93D-F2E7-4711-4505-A54CAE9D6D5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1F8198-83B7-3B88-D4ED-DBA0DB247A4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68B381-0C3A-F9A3-28E8-705209B2030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1142B3E-45AC-BC4F-C451-C2244091E11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9ADA34F-ECCD-8A04-DCCD-6D27B49D59C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C28B95A-1652-086E-2BF2-BDEBECE642D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6AA426B-5A07-BD00-0550-0F782237F2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5DC96C-28BA-35CA-5281-F1EF901B3A3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EC662A2-1C6B-446D-76A2-3296AAB6811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4EA23FD-9499-2E56-B830-2F2F83CF6F5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F668AA3-9101-56A1-AF85-4B1EBF0D5F3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EE99401-8C63-08D2-1207-481597DA1F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79040E6-4782-7DA8-B3DB-E640B0E7C20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10A363-A05C-A4E6-F603-3C62FC4966E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3CA6314-B17D-EADC-F629-F83F56AC08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C9BB2F1-950D-1283-71CE-A3E76584709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83EA37A-4163-3DF5-51AD-E858E94F191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E240D39-FBF3-DC2C-FABA-FAB5DD1CFCD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89A04E9-0019-44B4-2575-E9248CD6DCB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F136B7C-0092-B727-D55E-9768133C795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33DC9D-2290-5AD6-22DF-9DF4A7ED577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506791A-A959-08B5-BD75-AAE0CE3D86B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48EC68F-FEED-D175-7129-739168BA802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F15D9C1-CCA9-8423-4F2C-FB4F305A1D1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64F0E14-2573-9FFC-A7F2-937955332327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75B839E-12C6-A0CB-DBCA-1AEC030C1F6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38B18D0-7351-DACF-1233-F27B2C54594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4D083E6-3FB9-7233-0989-3F84BE535507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FE5F9842-F968-9470-58B2-2C232EAAC981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71406" cy="742192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6ABD3B2-8BAC-ADD5-2377-E5A83F5B5CC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112A3FE-6BEF-9190-4B80-C5A92E4D7B16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0D27DF-0A6A-BAA8-1009-C69090FD99A2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97258C4-8618-A6D1-D6F8-856C4F5BD610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0F3AC29-3FD6-BBF3-7E36-FBE7AE143AF0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536CF7-99F9-6A69-26B8-BB80EE2468A7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5B5DC0-1ABE-5555-6EB3-7A40CBF351B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89ABA12-846D-37F5-2EEC-323174F7079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FDBA71-1EB5-E4B7-9CC4-F6989A79B3C2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A694E11-C024-9AA8-CA93-A8B02FF8857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FA48CA5-2E00-6FF1-57DD-B38DC56524A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DEFCEE7-32A1-4708-ED84-52A9D2EE5AB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DD5270-7CBB-BD5E-998F-9957B5E9BD01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FAD6116-97D1-36BC-33D8-ADA032602DC4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C2C57D8-C0D9-442F-21A0-C3C7738F97D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78659DE-FCFA-E8B3-526B-F7326AC68229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FF3A1A-D330-9C6B-C1E5-155A488C6225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F393758-F8E9-1D24-7128-BF8776B9982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671AF8-AFB7-B275-6D15-0FD583A07F7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2F4FB4-7050-E8C2-C506-DB94E902593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F1AD1F-609C-3FAB-918F-99E09698E6F0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72D6A2D-A381-1949-F246-1E17FB98070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046F666-3BCD-D4CA-854A-F4454F9404D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3A55EB-CC3F-2ADF-D899-BDEF8FFC7818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013898B-117E-BE02-0A56-94264A48F76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A74A52-54A9-574E-94EE-B986316C8F3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9A35282-E4F6-A838-36CD-672F4D8CE39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601B9E-DC8D-C827-4302-A2323BD473F4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9CEEB52-3AB3-52A1-3FAC-C81D0797854C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4082D40-CC60-1C17-30CA-F1057FA6BEE9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000485-E5F4-AE29-9628-025A584257F9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7E8BD7-37A4-E92E-D93E-C78FF0B142DB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44E188B-1EEB-7653-3C15-74F5E54D7024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D8BC80-5B57-D0F2-2C47-F8D32BDA110A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EA3082-8771-CAD0-1FE3-99B9D5DAA53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525F9AF-4B04-7D6A-D8F9-939B59BBD099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E3C2EB5-CA98-25F4-C39E-B42AF0FA7C8E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2F67421-FB16-DC54-005C-37933E1C677B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D04114-A9CA-1854-3539-867C7049E61E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8C5B241-05BE-9D9D-FC08-940E46A60277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0C7BEA-6596-1499-C6C2-9380048D6E74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B774E68-DC84-81C0-8EEF-A511CE0C2EFE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F788519-1D87-1A39-50FD-73BA7A204F6A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8E19676-0D17-001B-BAF9-280699BA132C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187715A-9DD3-0428-CA3E-ADA5AD5DF9C1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301A2A4-E93A-9492-0505-4871863100F8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4F7B76-D946-B669-7443-F60A896C4B6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C7AC516-0C5F-FAFC-C49A-3E6888D6CF33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70DC43B-A24A-693E-7597-0845E39DF015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F8F721E-9722-E023-43C7-A22AEFA0820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F4B0096-86D4-FF8B-4FF3-A047B0EE72FF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0B71BE8-9E57-7E4E-C124-BCA3AE0F816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D03BC3-FA13-267F-5432-60C173F2C249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10FD419-913F-9D63-92DA-A2BD9238CFB1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050504-58EC-4453-9AE6-E6BCF842C81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13CA1E8-E98C-C86F-1E5B-497E571BEF3C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3DD6925-1BA0-CE89-2602-5BCD7E345A16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E3873A8-369C-00B8-5AD6-12F5E2B4C930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3136681-0494-8E9A-CF09-4DCC6BFB0119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9802552-617E-B814-7FC1-9B19876BBBE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0FC53A7-9883-D490-B39C-085F976EC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201" y="6642312"/>
            <a:ext cx="1276635" cy="3022410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2454ABF-8608-B490-7992-686A6415EEB1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92D250B1-A5C0-4518-9E11-547D5098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833ED1B1-2AE3-F82C-3F54-CE39DD81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AD7F5D-B196-CFAB-32FE-6210B14D5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9510" y="536930"/>
            <a:ext cx="6517481" cy="194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029098-79D2-8CAD-BAF1-9A9669F55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9510" y="2682317"/>
            <a:ext cx="6517481" cy="6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FC2F7-3F30-8D14-FD76-AF0B8799A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10" y="9338604"/>
            <a:ext cx="1700212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C648-2AD7-9D3B-9097-F4704F661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338604"/>
            <a:ext cx="2550319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30760-3EC2-0C97-4693-D7424EBB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9" y="9338604"/>
            <a:ext cx="1700212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2pPr>
      <a:lvl3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3pPr>
      <a:lvl4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4pPr>
      <a:lvl5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5pPr>
      <a:lvl6pPr marL="18891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6pPr>
      <a:lvl7pPr marL="37783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7pPr>
      <a:lvl8pPr marL="56674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8pPr>
      <a:lvl9pPr marL="75566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55660" rtl="0" eaLnBrk="1" fontAlgn="base" hangingPunct="1">
        <a:lnSpc>
          <a:spcPct val="90000"/>
        </a:lnSpc>
        <a:spcBef>
          <a:spcPts val="826"/>
        </a:spcBef>
        <a:spcAft>
          <a:spcPct val="0"/>
        </a:spcAft>
        <a:buFont typeface="Arial" panose="020B0604020202020204" pitchFamily="34" charset="0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52DF3-8554-0134-7F22-CD0B49814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5CD1AAF-D590-3E7E-B457-3EF499AC6AA9}"/>
              </a:ext>
            </a:extLst>
          </p:cNvPr>
          <p:cNvGrpSpPr/>
          <p:nvPr/>
        </p:nvGrpSpPr>
        <p:grpSpPr>
          <a:xfrm>
            <a:off x="-1" y="-1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AF93FC0-C803-2EEC-78DE-F4EC0445BB49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5AF683D-0A55-6616-B102-8B8931D877D8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563B4F2D-433F-4E53-6780-D2152A18D14E}"/>
              </a:ext>
            </a:extLst>
          </p:cNvPr>
          <p:cNvSpPr/>
          <p:nvPr/>
        </p:nvSpPr>
        <p:spPr>
          <a:xfrm flipV="1">
            <a:off x="-1260713" y="4445914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922EEFFA-AF90-9F93-F65E-45D64AF85FC0}"/>
              </a:ext>
            </a:extLst>
          </p:cNvPr>
          <p:cNvGrpSpPr/>
          <p:nvPr/>
        </p:nvGrpSpPr>
        <p:grpSpPr>
          <a:xfrm>
            <a:off x="1935736" y="0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F277B3F-0FB7-3F03-980B-019FAEEDF450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DDA3F7D-9B33-848C-3C38-0439896306EA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018110AF-7CA0-25AE-9F5D-DA44BEF93A77}"/>
              </a:ext>
            </a:extLst>
          </p:cNvPr>
          <p:cNvSpPr/>
          <p:nvPr/>
        </p:nvSpPr>
        <p:spPr>
          <a:xfrm>
            <a:off x="157598" y="9242300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E5D33237-2BC4-7F53-AFC5-C00A996FFD00}"/>
              </a:ext>
            </a:extLst>
          </p:cNvPr>
          <p:cNvSpPr txBox="1"/>
          <p:nvPr/>
        </p:nvSpPr>
        <p:spPr>
          <a:xfrm>
            <a:off x="2343967" y="336590"/>
            <a:ext cx="480430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rgbClr val="FFFFFF"/>
                </a:solidFill>
                <a:latin typeface="+mj-lt"/>
              </a:rPr>
              <a:t>ZIUA MONDIALĂ FĂRĂ TUTUN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576BE2A-4015-4CDD-7116-598400E864F5}"/>
              </a:ext>
            </a:extLst>
          </p:cNvPr>
          <p:cNvSpPr txBox="1"/>
          <p:nvPr/>
        </p:nvSpPr>
        <p:spPr>
          <a:xfrm>
            <a:off x="4211034" y="952362"/>
            <a:ext cx="1777016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31 mai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202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5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58809C1D-F70D-57CA-D800-050D77166F6A}"/>
              </a:ext>
            </a:extLst>
          </p:cNvPr>
          <p:cNvSpPr txBox="1"/>
          <p:nvPr/>
        </p:nvSpPr>
        <p:spPr>
          <a:xfrm>
            <a:off x="890116" y="9381331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0F92E4F3-7292-47FA-7BF3-2A773592A00C}"/>
              </a:ext>
            </a:extLst>
          </p:cNvPr>
          <p:cNvSpPr txBox="1"/>
          <p:nvPr/>
        </p:nvSpPr>
        <p:spPr>
          <a:xfrm>
            <a:off x="3043976" y="7922381"/>
            <a:ext cx="3985776" cy="1103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Spune NU consumului de tutun!</a:t>
            </a:r>
          </a:p>
          <a:p>
            <a:pPr algn="ctr">
              <a:lnSpc>
                <a:spcPts val="1690"/>
              </a:lnSpc>
            </a:pPr>
            <a:endParaRPr lang="ro-RO" sz="2000" noProof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Nici o formă de consum de tutun nu este sigură pentru sănătatea ta!</a:t>
            </a: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AF6AAD-C42D-5FCF-7356-D213B73E4C82}"/>
              </a:ext>
            </a:extLst>
          </p:cNvPr>
          <p:cNvSpPr txBox="1"/>
          <p:nvPr/>
        </p:nvSpPr>
        <p:spPr>
          <a:xfrm>
            <a:off x="2279184" y="9342041"/>
            <a:ext cx="513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14" name="Picture 13" descr="A cartoon of a person with no smoking sign&#10;&#10;AI-generated content may be incorrect.">
            <a:extLst>
              <a:ext uri="{FF2B5EF4-FFF2-40B4-BE49-F238E27FC236}">
                <a16:creationId xmlns:a16="http://schemas.microsoft.com/office/drawing/2014/main" id="{C839D9C9-3547-6828-E16F-37540D65E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36" y="2580980"/>
            <a:ext cx="5539435" cy="3974992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AF31C7A5-7302-2561-01C5-61DE2D7ED546}"/>
              </a:ext>
            </a:extLst>
          </p:cNvPr>
          <p:cNvGrpSpPr/>
          <p:nvPr/>
        </p:nvGrpSpPr>
        <p:grpSpPr>
          <a:xfrm>
            <a:off x="887054" y="6301723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72E4984-CE6B-5E36-FFD8-6B1E0746B141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8DAF530-8DC6-AA80-66A9-3088563C5888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A39DD04-270B-DA1E-44D7-D0BC3C6A836A}"/>
              </a:ext>
            </a:extLst>
          </p:cNvPr>
          <p:cNvSpPr/>
          <p:nvPr/>
        </p:nvSpPr>
        <p:spPr>
          <a:xfrm>
            <a:off x="-1" y="34973"/>
            <a:ext cx="1878296" cy="893722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 b="1" dirty="0"/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C2F9C7A8-2291-9778-7405-A67FB169FD0D}"/>
              </a:ext>
            </a:extLst>
          </p:cNvPr>
          <p:cNvSpPr txBox="1"/>
          <p:nvPr/>
        </p:nvSpPr>
        <p:spPr>
          <a:xfrm>
            <a:off x="1117803" y="928696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</p:spTree>
    <p:extLst>
      <p:ext uri="{BB962C8B-B14F-4D97-AF65-F5344CB8AC3E}">
        <p14:creationId xmlns:p14="http://schemas.microsoft.com/office/powerpoint/2010/main" val="304420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8BC40-FB65-42FE-24E0-CE7D4BABF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0984E49-17AC-F6DE-2A82-522192628287}"/>
              </a:ext>
            </a:extLst>
          </p:cNvPr>
          <p:cNvGrpSpPr/>
          <p:nvPr/>
        </p:nvGrpSpPr>
        <p:grpSpPr>
          <a:xfrm>
            <a:off x="-1" y="-1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FF3BBB2-D035-C99E-677D-041F425A1725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92DC94F-8032-38AE-6C01-8E1DA870537B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F2BD7D37-E447-F1F0-DD2D-8D4CBAE793D4}"/>
              </a:ext>
            </a:extLst>
          </p:cNvPr>
          <p:cNvSpPr/>
          <p:nvPr/>
        </p:nvSpPr>
        <p:spPr>
          <a:xfrm flipV="1">
            <a:off x="-1260713" y="4445914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4F76B11-2E2F-106F-05AD-E69042F7CDC8}"/>
              </a:ext>
            </a:extLst>
          </p:cNvPr>
          <p:cNvGrpSpPr/>
          <p:nvPr/>
        </p:nvGrpSpPr>
        <p:grpSpPr>
          <a:xfrm>
            <a:off x="1935736" y="0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AB07FE-BFEC-DBCB-BFA1-4298D9C117B6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172E785-F970-7B75-D591-4AA0B17817AF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11B12B59-A18B-E5C1-E3DA-A83DD4F58FDE}"/>
              </a:ext>
            </a:extLst>
          </p:cNvPr>
          <p:cNvSpPr/>
          <p:nvPr/>
        </p:nvSpPr>
        <p:spPr>
          <a:xfrm>
            <a:off x="157598" y="9242300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B9E6BF25-DB24-7143-B638-4B7C28E5A1F0}"/>
              </a:ext>
            </a:extLst>
          </p:cNvPr>
          <p:cNvSpPr txBox="1"/>
          <p:nvPr/>
        </p:nvSpPr>
        <p:spPr>
          <a:xfrm>
            <a:off x="2343967" y="336590"/>
            <a:ext cx="480430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rgbClr val="FFFFFF"/>
                </a:solidFill>
                <a:latin typeface="+mj-lt"/>
              </a:rPr>
              <a:t>ZIUA </a:t>
            </a:r>
            <a:r>
              <a:rPr lang="ro-RO" sz="2800" b="1">
                <a:solidFill>
                  <a:srgbClr val="FFFFFF"/>
                </a:solidFill>
                <a:latin typeface="+mj-lt"/>
              </a:rPr>
              <a:t>MONDIALĂ FĂRĂ TUTUN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F5D89824-BDCD-DFF9-364A-1A36E7208129}"/>
              </a:ext>
            </a:extLst>
          </p:cNvPr>
          <p:cNvSpPr txBox="1"/>
          <p:nvPr/>
        </p:nvSpPr>
        <p:spPr>
          <a:xfrm>
            <a:off x="4211034" y="952362"/>
            <a:ext cx="1777016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31 mai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202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5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08D28052-BB75-2607-F379-29B24A042931}"/>
              </a:ext>
            </a:extLst>
          </p:cNvPr>
          <p:cNvSpPr txBox="1"/>
          <p:nvPr/>
        </p:nvSpPr>
        <p:spPr>
          <a:xfrm>
            <a:off x="890116" y="9381331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E386BDDF-4231-8A8F-3865-034BDEDE7998}"/>
              </a:ext>
            </a:extLst>
          </p:cNvPr>
          <p:cNvSpPr txBox="1"/>
          <p:nvPr/>
        </p:nvSpPr>
        <p:spPr>
          <a:xfrm>
            <a:off x="3043976" y="7922381"/>
            <a:ext cx="3985776" cy="1103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Spune NU consumului de tutun!</a:t>
            </a:r>
          </a:p>
          <a:p>
            <a:pPr algn="ctr">
              <a:lnSpc>
                <a:spcPts val="1690"/>
              </a:lnSpc>
            </a:pPr>
            <a:endParaRPr lang="ro-RO" sz="2000" noProof="0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Nici o formă de consum de tutun nu este sigură pentru sănătatea ta!</a:t>
            </a:r>
          </a:p>
          <a:p>
            <a:pPr algn="ctr">
              <a:lnSpc>
                <a:spcPts val="1690"/>
              </a:lnSpc>
            </a:pPr>
            <a:r>
              <a:rPr lang="ro-RO" sz="2000" noProof="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E2ABCC-1FC3-DBF2-E3DA-8D0F6EE3CDC1}"/>
              </a:ext>
            </a:extLst>
          </p:cNvPr>
          <p:cNvSpPr txBox="1"/>
          <p:nvPr/>
        </p:nvSpPr>
        <p:spPr>
          <a:xfrm>
            <a:off x="2279184" y="9342041"/>
            <a:ext cx="513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15" name="Picture 14" descr="A cartoon character standing in a trap surrounded by smoking equipment&#10;&#10;AI-generated content may be incorrect.">
            <a:extLst>
              <a:ext uri="{FF2B5EF4-FFF2-40B4-BE49-F238E27FC236}">
                <a16:creationId xmlns:a16="http://schemas.microsoft.com/office/drawing/2014/main" id="{A9E372FD-4E1A-B505-0033-C5F407D08D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86" y="1802515"/>
            <a:ext cx="5583014" cy="5583014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2F7E589B-3F85-49D9-BC9D-335E95BFFFBC}"/>
              </a:ext>
            </a:extLst>
          </p:cNvPr>
          <p:cNvGrpSpPr/>
          <p:nvPr/>
        </p:nvGrpSpPr>
        <p:grpSpPr>
          <a:xfrm>
            <a:off x="887054" y="6301723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CECBFA3-8177-FCA1-0B85-053397CE4E23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CA98FA1-654A-F75F-072F-0277C4779E78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E58A52A-347D-FDD3-4ECA-0DDC6D0CCCED}"/>
              </a:ext>
            </a:extLst>
          </p:cNvPr>
          <p:cNvSpPr/>
          <p:nvPr/>
        </p:nvSpPr>
        <p:spPr>
          <a:xfrm>
            <a:off x="-1" y="34973"/>
            <a:ext cx="1878296" cy="893722"/>
          </a:xfrm>
          <a:custGeom>
            <a:avLst/>
            <a:gdLst/>
            <a:ahLst/>
            <a:cxnLst/>
            <a:rect l="l" t="t" r="r" b="b"/>
            <a:pathLst>
              <a:path w="2919820" h="1350967">
                <a:moveTo>
                  <a:pt x="0" y="0"/>
                </a:moveTo>
                <a:lnTo>
                  <a:pt x="2919819" y="0"/>
                </a:lnTo>
                <a:lnTo>
                  <a:pt x="2919819" y="1350968"/>
                </a:lnTo>
                <a:lnTo>
                  <a:pt x="0" y="13509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1660" t="-106575" r="-27225" b="-115208"/>
            </a:stretch>
          </a:blipFill>
        </p:spPr>
        <p:txBody>
          <a:bodyPr/>
          <a:lstStyle/>
          <a:p>
            <a:endParaRPr lang="ro-RO" b="1" dirty="0"/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0D17D270-7A4D-19AF-D0CA-71EFA334365F}"/>
              </a:ext>
            </a:extLst>
          </p:cNvPr>
          <p:cNvSpPr txBox="1"/>
          <p:nvPr/>
        </p:nvSpPr>
        <p:spPr>
          <a:xfrm>
            <a:off x="1117803" y="928696"/>
            <a:ext cx="760491" cy="157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"/>
              </a:lnSpc>
            </a:pPr>
            <a:r>
              <a:rPr lang="en-US" sz="895" dirty="0">
                <a:solidFill>
                  <a:srgbClr val="FFFFFF"/>
                </a:solidFill>
                <a:latin typeface="Merriweather Bold"/>
              </a:rPr>
              <a:t>insp.gov.ro</a:t>
            </a:r>
          </a:p>
        </p:txBody>
      </p:sp>
    </p:spTree>
    <p:extLst>
      <p:ext uri="{BB962C8B-B14F-4D97-AF65-F5344CB8AC3E}">
        <p14:creationId xmlns:p14="http://schemas.microsoft.com/office/powerpoint/2010/main" val="792362480"/>
      </p:ext>
    </p:extLst>
  </p:cSld>
  <p:clrMapOvr>
    <a:masterClrMapping/>
  </p:clrMapOvr>
</p:sld>
</file>

<file path=ppt/theme/theme1.xml><?xml version="1.0" encoding="utf-8"?>
<a:theme xmlns:a="http://schemas.openxmlformats.org/drawingml/2006/main" name="INSP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" id="{9B2EF6F1-F4EB-4318-A542-5DBDA28C84B8}" vid="{9754CE77-CB0D-47C2-8352-95ED97DE9D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</Template>
  <TotalTime>153</TotalTime>
  <Words>118</Words>
  <Application>Microsoft Office PowerPoint</Application>
  <PresentationFormat>Particularizare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</vt:i4>
      </vt:variant>
    </vt:vector>
  </HeadingPairs>
  <TitlesOfParts>
    <vt:vector size="9" baseType="lpstr">
      <vt:lpstr>Goudy</vt:lpstr>
      <vt:lpstr>Calibri Light</vt:lpstr>
      <vt:lpstr>Merriweather</vt:lpstr>
      <vt:lpstr>Arial</vt:lpstr>
      <vt:lpstr>Calibri</vt:lpstr>
      <vt:lpstr>Merriweather Bold</vt:lpstr>
      <vt:lpstr>INSP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 - poster landscape cancer col uterin</dc:title>
  <dc:creator>User</dc:creator>
  <cp:lastModifiedBy>Windows User</cp:lastModifiedBy>
  <cp:revision>16</cp:revision>
  <dcterms:created xsi:type="dcterms:W3CDTF">2006-08-16T00:00:00Z</dcterms:created>
  <dcterms:modified xsi:type="dcterms:W3CDTF">2025-05-30T09:23:15Z</dcterms:modified>
  <dc:identifier>DAF4QNpZQsw</dc:identifier>
</cp:coreProperties>
</file>