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
  </p:notesMasterIdLst>
  <p:sldIdLst>
    <p:sldId id="258" r:id="rId2"/>
    <p:sldId id="257" r:id="rId3"/>
  </p:sldIdLst>
  <p:sldSz cx="9906000" cy="6858000" type="A4"/>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CE3"/>
    <a:srgbClr val="4F8DE3"/>
    <a:srgbClr val="0F9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6247" autoAdjust="0"/>
  </p:normalViewPr>
  <p:slideViewPr>
    <p:cSldViewPr snapToGrid="0">
      <p:cViewPr varScale="1">
        <p:scale>
          <a:sx n="68" d="100"/>
          <a:sy n="68" d="100"/>
        </p:scale>
        <p:origin x="1710"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90B56-A38A-4E1F-AD70-8717067A39B2}" type="datetimeFigureOut">
              <a:rPr lang="en-US" smtClean="0"/>
              <a:t>7/17/2025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C5269-EDC6-4987-80B1-3FE477B340E2}" type="slidenum">
              <a:rPr lang="en-US" smtClean="0"/>
              <a:t>‹#›</a:t>
            </a:fld>
            <a:endParaRPr lang="en-US"/>
          </a:p>
        </p:txBody>
      </p:sp>
    </p:spTree>
    <p:extLst>
      <p:ext uri="{BB962C8B-B14F-4D97-AF65-F5344CB8AC3E}">
        <p14:creationId xmlns:p14="http://schemas.microsoft.com/office/powerpoint/2010/main" val="42524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C5269-EDC6-4987-80B1-3FE477B340E2}" type="slidenum">
              <a:rPr lang="en-US" smtClean="0"/>
              <a:t>1</a:t>
            </a:fld>
            <a:endParaRPr lang="en-US"/>
          </a:p>
        </p:txBody>
      </p:sp>
    </p:spTree>
    <p:extLst>
      <p:ext uri="{BB962C8B-B14F-4D97-AF65-F5344CB8AC3E}">
        <p14:creationId xmlns:p14="http://schemas.microsoft.com/office/powerpoint/2010/main" val="115645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1C5269-EDC6-4987-80B1-3FE477B340E2}" type="slidenum">
              <a:rPr lang="en-US" smtClean="0"/>
              <a:t>2</a:t>
            </a:fld>
            <a:endParaRPr lang="en-US"/>
          </a:p>
        </p:txBody>
      </p:sp>
    </p:spTree>
    <p:extLst>
      <p:ext uri="{BB962C8B-B14F-4D97-AF65-F5344CB8AC3E}">
        <p14:creationId xmlns:p14="http://schemas.microsoft.com/office/powerpoint/2010/main" val="25899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74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7C468-F914-DA35-E33E-3166871DCDE0}"/>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361008C6-945D-F19B-9868-E50767A2F4AD}"/>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tx2"/>
                </a:solidFill>
              </a:rPr>
              <a:t>insp.gov.ro</a:t>
            </a:r>
          </a:p>
        </p:txBody>
      </p:sp>
      <p:sp>
        <p:nvSpPr>
          <p:cNvPr id="4" name="TextBox 8">
            <a:extLst>
              <a:ext uri="{FF2B5EF4-FFF2-40B4-BE49-F238E27FC236}">
                <a16:creationId xmlns:a16="http://schemas.microsoft.com/office/drawing/2014/main" id="{36BEE071-565D-2A14-3EBA-592C731B4FBC}"/>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tx2"/>
                </a:solidFill>
              </a:rPr>
              <a:t>Mulțumim.</a:t>
            </a:r>
          </a:p>
        </p:txBody>
      </p:sp>
      <p:sp>
        <p:nvSpPr>
          <p:cNvPr id="5" name="TextBox 9">
            <a:extLst>
              <a:ext uri="{FF2B5EF4-FFF2-40B4-BE49-F238E27FC236}">
                <a16:creationId xmlns:a16="http://schemas.microsoft.com/office/drawing/2014/main" id="{1521C8D1-B3A0-050D-023E-69E561F48E5E}"/>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tx2"/>
                </a:solidFill>
              </a:rPr>
              <a:t>Adresa: str. Dr. Leonte Anastasievici nr. 1-3, sector 5, cod poștal 050463, București, România</a:t>
            </a:r>
          </a:p>
          <a:p>
            <a:pPr eaLnBrk="1" hangingPunct="1">
              <a:defRPr/>
            </a:pPr>
            <a:r>
              <a:rPr lang="ro-RO" altLang="ro-RO" sz="649">
                <a:solidFill>
                  <a:schemeClr val="tx2"/>
                </a:solidFill>
              </a:rPr>
              <a:t>Telefon secretariat: +4 0213 183 620, +4 0213 183 619</a:t>
            </a:r>
          </a:p>
          <a:p>
            <a:pPr eaLnBrk="1" hangingPunct="1">
              <a:defRPr/>
            </a:pPr>
            <a:r>
              <a:rPr lang="ro-RO" altLang="ro-RO" sz="649">
                <a:solidFill>
                  <a:schemeClr val="tx2"/>
                </a:solidFill>
              </a:rPr>
              <a:t>Fax: +4 0213 123 426</a:t>
            </a:r>
          </a:p>
          <a:p>
            <a:pPr eaLnBrk="1" hangingPunct="1">
              <a:defRPr/>
            </a:pPr>
            <a:r>
              <a:rPr lang="ro-RO" altLang="ro-RO" sz="649">
                <a:solidFill>
                  <a:schemeClr val="tx2"/>
                </a:solidFill>
              </a:rPr>
              <a:t>E-mail: directie.generala@insp.gov.ro</a:t>
            </a:r>
          </a:p>
        </p:txBody>
      </p:sp>
      <p:grpSp>
        <p:nvGrpSpPr>
          <p:cNvPr id="6" name="Graphic 4">
            <a:extLst>
              <a:ext uri="{FF2B5EF4-FFF2-40B4-BE49-F238E27FC236}">
                <a16:creationId xmlns:a16="http://schemas.microsoft.com/office/drawing/2014/main" id="{12E7166F-55DA-ED5C-8B32-DAD145B80E09}"/>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B70145A6-60B4-A287-7093-C525CE61929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F30A679B-781F-7C66-916C-200F2C662A02}"/>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8D4F8EA-EDCD-3DB1-F6C4-EE50675B6E9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1E07E3BA-8A4C-6505-364F-FE3F4319EC9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2750D28B-45D7-CA0A-52B4-A18C373D37D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DBF34B1-DCFE-6449-F473-60FB6A19275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6624E460-C735-EF53-3C20-A99511845E7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76C717C2-D38A-2452-E4B0-13CE0C33F1D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FF04665E-6C1D-CB98-1F1D-77DCF624995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CE577AAC-726D-E565-DD20-435519721A0E}"/>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957C94F6-FB8E-1220-9472-FD8FC29D097E}"/>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C08DD436-39D7-4B84-532D-61835315456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CB413E6C-3EB9-B929-BB27-62E6B60287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733DBE2A-3752-FA77-CAB1-5EDBF6BA4F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AA943F7C-D578-FE60-7135-303C53BE438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2C6B6735-FAD2-E6BB-D018-9A295416F2BB}"/>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3DEB44B4-3756-F7EB-CB66-27E96BCB06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F9650A56-4BF7-DCFA-6E29-6F89D5ACE68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6BA4B204-EA01-02C0-7E9E-7E37102600FE}"/>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1721575-E8BB-87CD-D537-85A74AD2AE3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C05AFB00-2BCB-5207-CE73-FB0720D13033}"/>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C4317F4B-B1E9-4B3A-53B9-AA164A52A5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3F43677C-A636-A2CA-E7EB-CE48B87CB966}"/>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B2EB38CC-E85E-DAD9-498E-8877C562426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5AD76FB7-1B81-588E-1DFD-4BAC6A2F2CF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2EDCFB4E-BC9F-4B52-2794-CBC9F6DF002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AA168D63-26C4-A676-A092-DAC819EB915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6739AA7-D064-ABF4-7A39-C9348116503C}"/>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5E1559EA-7C76-E0AA-67C3-7172C88071B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66C155EE-CA1F-54FE-512F-7C3942D9A8E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5BED545-56AA-8E93-C5B5-1CDFDBFBDE8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6E822DE0-AEA2-9A01-DC3B-52E721375EE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2491F5CD-CB59-FEF8-56BC-DFAE59C406DF}"/>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095DB9A6-F02C-FB57-EFDF-8936B1E497B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31FF473D-A5C5-53FC-297B-0D6F6475A21F}"/>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F5E455A4-5A1B-AB08-0A9F-02CAE03C61EB}"/>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B97AC33C-4118-DF2A-3C8E-86BE5C01AD8E}"/>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5043F9A-1591-B5F7-8AB7-1EB7CC47A499}"/>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BB9CC413-BC9A-F3D9-8F0D-61D5BE23016C}"/>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BCE73B2B-F3A4-D699-849C-17F4DE8798E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7C49A4F5-ADFC-3EAB-F953-7925D86735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4584371B-F143-7F77-6E43-3FA4380EB39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DB8BFFC1-F6F7-E2DB-1C7B-58D4A3755AB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9">
            <a:extLst>
              <a:ext uri="{FF2B5EF4-FFF2-40B4-BE49-F238E27FC236}">
                <a16:creationId xmlns:a16="http://schemas.microsoft.com/office/drawing/2014/main" id="{260E3C64-E321-667B-4F05-C27DC0144505}"/>
              </a:ext>
            </a:extLst>
          </p:cNvPr>
          <p:cNvGrpSpPr>
            <a:grpSpLocks noChangeAspect="1"/>
          </p:cNvGrpSpPr>
          <p:nvPr/>
        </p:nvGrpSpPr>
        <p:grpSpPr>
          <a:xfrm>
            <a:off x="7815600" y="695715"/>
            <a:ext cx="1535625"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D1D5C5D4-30BB-9E82-38D8-05D6B9210D1F}"/>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6FB0F91F-23FF-3D28-D297-411BEE46DB9B}"/>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0CEAD95B-0060-5F94-CB2E-E2DD686D0426}"/>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7E69104D-D30F-B347-F1F5-54575B0D4CD1}"/>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07213CE-83DF-746C-DB75-F8FABA1D25AB}"/>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19A3A8AA-5A8D-B7BE-6647-E94E0B7FBA79}"/>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C433ACA-68EB-5607-C228-1ABD65B66716}"/>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3920A593-AD59-CAC1-9530-CD82DE8A2CC8}"/>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1EA64704-1EA9-96CE-6904-8FC885DB3EE5}"/>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79A3EF2F-20D1-38A6-AE18-34F6B9816ED2}"/>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5DCC1032-A090-90BC-4668-14CA73CFCA29}"/>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96F7B728-3640-1836-79D4-793220FE20D0}"/>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315964A2-F554-3EFE-937D-AFD158A235BE}"/>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BBBBE43E-1F09-7AC0-E4C0-9CC4838E30C6}"/>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FB94A78F-BDB4-3781-1AA7-4A98F5ACA41B}"/>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8BA58090-675A-6E1D-AFCE-CDF178F2A260}"/>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DAD6644A-82BB-77AB-7925-AC35FEB8B50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E08869B9-8D39-8E97-9817-D5F2FCDEFF1B}"/>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3032DAE2-6F97-8C5C-2E39-89F25589678C}"/>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01814B70-8FB4-F52E-2D88-495932237D82}"/>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A54AEB67-16A5-38A6-9957-AE0B7D3583E3}"/>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9304E59D-F250-A68E-A52C-A9B3ACEAA48D}"/>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A6FB2BA2-E536-39B4-E4A8-7B8889D9F158}"/>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6A871416-506E-0178-91DE-9D400EBF1F62}"/>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D4A8208F-870F-1234-36F6-33DFE09A6566}"/>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905D85E6-5348-8CF5-7DBF-B404B9DBD7E3}"/>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92E6AD89-ECA4-A0D3-8626-1155A9654BAE}"/>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0B75A56A-C9A9-1977-2DE6-82B205087687}"/>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9998566F-8DD9-5369-7B90-9577386952CA}"/>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6E24DACB-6274-F1EE-1830-0971EEE4F5E6}"/>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9CD19C41-DABB-AB84-ACC4-CE42DBE0947D}"/>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4F6A475D-40BE-1FA5-919D-EA4BC783383E}"/>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989DDC57-9B11-E13D-B4E2-83CABB998403}"/>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E1587B5E-7C17-3513-8828-84FA4CE53D81}"/>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C580F55B-2452-BB46-2C48-5836B9E44520}"/>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55800FCF-72EF-0A3F-FA48-1C599A53F011}"/>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61E78C54-8F82-5738-59E7-930565512A79}"/>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E6C54DC9-244F-3EEC-ABDB-8EB658FF3834}"/>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34B7E32A-AA26-3EDF-4616-767107E33752}"/>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F2DFD27A-7F19-88A1-B904-6E07BE878668}"/>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23D10D0-1F1C-BD0C-A9A0-52780D68477D}"/>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4E9883ED-39A8-6D3C-E88F-E7A105612AE7}"/>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71EB92C8-D8DD-DBFE-00E4-C87D0E682058}"/>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E8ED671B-BDA4-F9B2-EA96-BBCA3FCACD97}"/>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577FA7D6-D19C-8955-7309-7CF6A6D8BD6D}"/>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3B1715B2-D2E0-7E8D-D728-F8B26E3E599C}"/>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92DF5A26-9929-8633-F1C3-C495792B6CF0}"/>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C047F562-2147-4A61-007E-BA15BB5529FF}"/>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1BFDAB1A-D1EC-A177-C193-7075E07D539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D32EDDFF-A717-D62C-ED6A-B718ED38C21D}"/>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7C1E2778-00A8-00A9-3C0B-3CF04739D654}"/>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4FBA35C3-7966-4725-69E1-640028FEE1DB}"/>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076BC1B8-569F-CCF3-9602-4BE18277573E}"/>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A23ECD24-8716-0C1F-21CB-BE6E4E858854}"/>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D1D6A0E7-224B-C405-6C27-D76E9C1D9834}"/>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E90F3A9B-F82B-2159-98D2-7385E81471BD}"/>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3D493E01-A5A8-51D3-D1B2-FFF455A9044F}"/>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D13D634F-EE33-603D-F193-EE8B61B77FDB}"/>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9" name="Freeform: Shape 108">
              <a:extLst>
                <a:ext uri="{FF2B5EF4-FFF2-40B4-BE49-F238E27FC236}">
                  <a16:creationId xmlns:a16="http://schemas.microsoft.com/office/drawing/2014/main" id="{5BC591B3-AF65-2FAC-B831-21F4DDCE6CAE}"/>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0" name="Freeform: Shape 109">
              <a:extLst>
                <a:ext uri="{FF2B5EF4-FFF2-40B4-BE49-F238E27FC236}">
                  <a16:creationId xmlns:a16="http://schemas.microsoft.com/office/drawing/2014/main" id="{15452D13-E8E8-2232-297A-D465F988C524}"/>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11" name="Graphic 175">
            <a:extLst>
              <a:ext uri="{FF2B5EF4-FFF2-40B4-BE49-F238E27FC236}">
                <a16:creationId xmlns:a16="http://schemas.microsoft.com/office/drawing/2014/main" id="{2D9384E6-EB7A-599D-48AB-5523D39655A5}"/>
              </a:ext>
            </a:extLst>
          </p:cNvPr>
          <p:cNvGrpSpPr>
            <a:grpSpLocks noChangeAspect="1"/>
          </p:cNvGrpSpPr>
          <p:nvPr/>
        </p:nvGrpSpPr>
        <p:grpSpPr bwMode="auto">
          <a:xfrm>
            <a:off x="1708398" y="4521002"/>
            <a:ext cx="1673572" cy="2057161"/>
            <a:chOff x="10648950" y="5323681"/>
            <a:chExt cx="3089433" cy="3089433"/>
          </a:xfrm>
        </p:grpSpPr>
        <p:sp>
          <p:nvSpPr>
            <p:cNvPr id="112" name="Freeform: Shape 111">
              <a:extLst>
                <a:ext uri="{FF2B5EF4-FFF2-40B4-BE49-F238E27FC236}">
                  <a16:creationId xmlns:a16="http://schemas.microsoft.com/office/drawing/2014/main" id="{9BE9EE92-C54D-374F-26B4-903678F4873C}"/>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3" name="Freeform: Shape 117">
              <a:extLst>
                <a:ext uri="{FF2B5EF4-FFF2-40B4-BE49-F238E27FC236}">
                  <a16:creationId xmlns:a16="http://schemas.microsoft.com/office/drawing/2014/main" id="{C8CC0C15-37BD-DB35-0E5E-BEC61A86C89D}"/>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313506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467A8-4F2F-CCE6-72CB-DC02371B00F1}"/>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B6FACFA9-6617-2704-CBE9-3DBBD68D747C}"/>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88C49841-DFCF-B1E1-23D6-B5087EDE458E}"/>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575F0E8A-ABF4-B64C-0DB4-64A9B244A0F4}"/>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6E667F9-1EDD-DD64-60B2-DDA2BF5F3AB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DE8801F-044E-4B76-3074-59B607C7F4C9}"/>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63BE3D07-B3AF-0864-B40E-2E3B3517B88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7EDC0F3-4763-DD5E-721B-C0ECBA5AAFA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155B4DA4-874A-1F52-0F69-93A27E5B232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5A07B3F9-BE01-65EC-9347-FC2C68767C9C}"/>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5DC0B7BC-F5D2-DE7C-901A-A4469C473BF1}"/>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5FD3E7D7-7D9C-27DA-1A33-DBC3CC7280E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46A0A8AB-7357-4F4C-66F2-66D5B6280FA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6241878D-998B-123B-A60E-09ABC45280F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99D3DF60-48E3-FA32-D302-FD411732253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108C137A-A59D-D100-E269-A4CFD6BD0D10}"/>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1C4B63AA-2BDB-7243-5682-83267CB78168}"/>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FDBAE28C-CA27-193A-CF04-43B488727DD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41BE392D-D431-9D91-CE9B-9B7E5C9084C0}"/>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F8B82A55-A41F-1DCB-3503-E1108CB51C0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F9ED15AE-C98B-85F7-A40C-FA70374CFE34}"/>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B1C95CD0-E230-9D06-7D48-5F481E14939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223E2C1-DE0A-6394-B4B2-A67E2CC49D2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C06F3DF8-24D4-154E-C7A8-5C5B4C32AAE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F6E76D93-2D53-65C6-3BA8-283E9131BD9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5DC6215E-7E0E-1D4E-F2E2-725FB8560F7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1EF266D9-B144-3C8D-85A2-8F2D93CEC8AE}"/>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E7BDADA5-CD69-4706-5171-D3908ECE9AC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300743E8-DCEC-F8DF-D496-95E152E27F4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BE6A3770-72A7-B42F-C8AC-F3DB8F93D71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AAF64548-E42F-6050-CEE3-10E88E09337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1A1B5003-629D-256C-158A-4F80F61D88A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98353B19-217A-0AFE-DDB4-EC9C6EDEB59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7AF30FBD-C127-5C59-8535-918560D5461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1DB85FD0-B4B9-92DC-9F0E-3E1154C4C88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F952544-B21F-CD70-5C5A-92EAA011042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A490B98E-D7DB-A0F1-BC9A-14D2FAC55399}"/>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0E47EE3-99DE-2664-F72A-51F72FEB538D}"/>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5AC7FA07-0189-C3F9-F7F3-582712D29E80}"/>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210271AB-65CB-B6B6-4DAD-33D91F2B080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FB60E29-CB47-1945-4EC2-670C5C6BAA51}"/>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366964-6DC1-D508-81E1-368FB7D6621E}"/>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052B656-4073-6132-3E14-C035614B145A}"/>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308EF2B0-C79D-DFF8-23CD-34E80B40E97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2B88636D-7DA4-CFFA-E8B4-A37BEF852E4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C6D16CF8-A3C3-B79A-C855-37A36747540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1">
            <a:extLst>
              <a:ext uri="{FF2B5EF4-FFF2-40B4-BE49-F238E27FC236}">
                <a16:creationId xmlns:a16="http://schemas.microsoft.com/office/drawing/2014/main" id="{94D1A5A3-C878-CA26-D936-24CEF06DD90A}"/>
              </a:ext>
            </a:extLst>
          </p:cNvPr>
          <p:cNvGrpSpPr>
            <a:grpSpLocks noChangeAspect="1"/>
          </p:cNvGrpSpPr>
          <p:nvPr/>
        </p:nvGrpSpPr>
        <p:grpSpPr>
          <a:xfrm>
            <a:off x="7815600" y="695715"/>
            <a:ext cx="1262138"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5865B87F-D8B9-90A7-3253-A05AB938843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A3C5944E-AA2A-1580-E9A1-7CF503D94CD0}"/>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AE2D107D-E9EC-2E8D-67E0-9A4BED580903}"/>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52B30660-5708-4B30-59F1-F1731B9FA1DE}"/>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8B0B6A09-580A-E3E0-0E0F-5469A2FFA781}"/>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F3D8CD2A-2931-1AB1-909C-886DB2692306}"/>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17706392-0484-34DA-7426-311BF5C05134}"/>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1ADD0580-585D-4E31-F4F7-1CDDB8E5B871}"/>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537B1066-94FB-7755-085A-8182A726D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EC9ABAC2-75FB-854B-AA08-8AFA4E0BE507}"/>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3A0ED1A1-4C75-D341-928E-71DB744D65DB}"/>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1CF3BBB-003C-A3AB-C25A-3D2982722026}"/>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6CB5F1CB-DAD8-EAC9-9789-70949E37B3DF}"/>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01B6C894-6A4F-A88B-EB88-5FFD35621F85}"/>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03F21896-DD2A-5C67-523F-D42FC005C7CC}"/>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E2561B91-F614-D821-F62C-A98B1130042B}"/>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42A5308C-45CC-547E-6F7C-8534741A92C9}"/>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3F53737A-B49D-E85F-2A87-727C20AA6B3F}"/>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504EA691-98E0-83A2-6C25-D2EBCFC7563E}"/>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F24CA3A1-D77F-04A6-C14D-1BE69F0B2841}"/>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07542B08-7EC5-C726-9A59-9EDCAC969334}"/>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B39D9E3D-1214-DAF4-C507-E755F67930D2}"/>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E3124A75-59B7-6187-FBBB-FAB32D35D184}"/>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9C9CF043-4A28-15A0-D0F2-48A143FF5D1F}"/>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71798F55-875F-0DFC-E341-F6EC91CE9793}"/>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986FE332-6BFF-1E8A-20FC-64A1B28775FC}"/>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5111D2CD-256F-7368-2E9B-2B6086D234A5}"/>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2B0AC97D-7559-ECFF-CF02-7F1B0EB0D22A}"/>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9120B6DF-26FC-2E71-89D9-BB04739B2999}"/>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91B6F15-A58C-900E-E8B5-03330EBA8141}"/>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7EA2AC8C-C2CE-343B-936B-5835136197B3}"/>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19855B1E-3BBF-7106-60FD-6B338C85900A}"/>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F5E526F3-9FF1-17B6-C505-EC0CEE5AEC80}"/>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0BD90BB2-F051-E4A4-9E18-966EBDB5C2C9}"/>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A3392419-3CD3-F3D7-D9DB-5AA1610573F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2307B327-5DA9-D44C-7224-520BB07BF816}"/>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ED920176-88BD-38AA-A21E-CDCBB64CDAAC}"/>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E3C5EF86-CAF2-4572-2B22-8F9F0C4A2761}"/>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9855A4B5-A868-317A-44EC-CEFC1CC10D3A}"/>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5C51D47D-D114-9E08-6C99-81861F0FBC1C}"/>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5076345-FDA2-F651-1B13-A4772EBEC60F}"/>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B00964CF-8421-4708-D204-7D05E3023E8C}"/>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CA33B09A-DA99-C78D-F990-1A0194E36C62}"/>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22E1ED7A-8436-FD3F-1D74-3C01AC0AA4DE}"/>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95" name="Graphic 4">
            <a:extLst>
              <a:ext uri="{FF2B5EF4-FFF2-40B4-BE49-F238E27FC236}">
                <a16:creationId xmlns:a16="http://schemas.microsoft.com/office/drawing/2014/main" id="{8B1B3B7E-3709-3962-C738-B37972110A7B}"/>
              </a:ext>
            </a:extLst>
          </p:cNvPr>
          <p:cNvGrpSpPr>
            <a:grpSpLocks noChangeAspect="1"/>
          </p:cNvGrpSpPr>
          <p:nvPr/>
        </p:nvGrpSpPr>
        <p:grpSpPr bwMode="auto">
          <a:xfrm>
            <a:off x="1680666" y="4526550"/>
            <a:ext cx="1476872" cy="1816169"/>
            <a:chOff x="10829925" y="5504656"/>
            <a:chExt cx="2727503" cy="2727674"/>
          </a:xfrm>
        </p:grpSpPr>
        <p:sp>
          <p:nvSpPr>
            <p:cNvPr id="96" name="Freeform: Shape 98">
              <a:extLst>
                <a:ext uri="{FF2B5EF4-FFF2-40B4-BE49-F238E27FC236}">
                  <a16:creationId xmlns:a16="http://schemas.microsoft.com/office/drawing/2014/main" id="{1FCEA8C8-970F-C4AB-2477-C07C08498011}"/>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97" name="Freeform: Shape 99">
              <a:extLst>
                <a:ext uri="{FF2B5EF4-FFF2-40B4-BE49-F238E27FC236}">
                  <a16:creationId xmlns:a16="http://schemas.microsoft.com/office/drawing/2014/main" id="{2F3EAE50-6283-E0A1-D58D-8DE4E5CB5CAA}"/>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tx2"/>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98" name="Date Placeholder 9">
            <a:extLst>
              <a:ext uri="{FF2B5EF4-FFF2-40B4-BE49-F238E27FC236}">
                <a16:creationId xmlns:a16="http://schemas.microsoft.com/office/drawing/2014/main" id="{56E6EFE4-FD89-C18B-8EC8-1202CB8CA264}"/>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7/17/2025</a:t>
            </a:fld>
            <a:endParaRPr lang="en-US"/>
          </a:p>
        </p:txBody>
      </p:sp>
    </p:spTree>
    <p:extLst>
      <p:ext uri="{BB962C8B-B14F-4D97-AF65-F5344CB8AC3E}">
        <p14:creationId xmlns:p14="http://schemas.microsoft.com/office/powerpoint/2010/main" val="2303458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28018-44A9-A724-5908-D700D3506F10}"/>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6954ACCA-0FF2-92B4-193B-9BBFC4B6BBCE}"/>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24E3451A-0B5E-2776-52A3-0064C0929552}"/>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tx2"/>
                </a:solidFill>
              </a:rPr>
              <a:t>Mulțumim.</a:t>
            </a:r>
          </a:p>
        </p:txBody>
      </p:sp>
      <p:sp>
        <p:nvSpPr>
          <p:cNvPr id="5" name="TextBox 9">
            <a:extLst>
              <a:ext uri="{FF2B5EF4-FFF2-40B4-BE49-F238E27FC236}">
                <a16:creationId xmlns:a16="http://schemas.microsoft.com/office/drawing/2014/main" id="{1FA09B13-BEEF-1168-F301-933ED76FAF00}"/>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tx2"/>
                </a:solidFill>
              </a:rPr>
              <a:t>Adresa: str. Dr. Leonte Anastasievici nr. 1-3, sector 5, cod poștal 050463, București, România</a:t>
            </a:r>
          </a:p>
          <a:p>
            <a:pPr eaLnBrk="1" hangingPunct="1">
              <a:defRPr/>
            </a:pPr>
            <a:r>
              <a:rPr lang="ro-RO" altLang="ro-RO" sz="649">
                <a:solidFill>
                  <a:schemeClr val="tx2"/>
                </a:solidFill>
              </a:rPr>
              <a:t>Telefon secretariat: +4 0213 183 620, +4 0213 183 619</a:t>
            </a:r>
          </a:p>
          <a:p>
            <a:pPr eaLnBrk="1" hangingPunct="1">
              <a:defRPr/>
            </a:pPr>
            <a:r>
              <a:rPr lang="ro-RO" altLang="ro-RO" sz="649">
                <a:solidFill>
                  <a:schemeClr val="tx2"/>
                </a:solidFill>
              </a:rPr>
              <a:t>Fax: +4 0213 123 426</a:t>
            </a:r>
          </a:p>
          <a:p>
            <a:pPr eaLnBrk="1" hangingPunct="1">
              <a:defRPr/>
            </a:pPr>
            <a:r>
              <a:rPr lang="ro-RO" altLang="ro-RO" sz="649">
                <a:solidFill>
                  <a:schemeClr val="tx2"/>
                </a:solidFill>
              </a:rPr>
              <a:t>E-mail: directie.generala@insp.gov.ro</a:t>
            </a:r>
          </a:p>
        </p:txBody>
      </p:sp>
      <p:grpSp>
        <p:nvGrpSpPr>
          <p:cNvPr id="6" name="Graphic 4">
            <a:extLst>
              <a:ext uri="{FF2B5EF4-FFF2-40B4-BE49-F238E27FC236}">
                <a16:creationId xmlns:a16="http://schemas.microsoft.com/office/drawing/2014/main" id="{6AE2D09A-8590-BC3C-C600-54EFF6B4955F}"/>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2B62C890-7AAE-9B16-3E3C-B606BD753C7B}"/>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352865E-6D0D-AE6C-0773-05402CB4BD9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64549D56-323D-FB09-3411-5B9D46B6842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A35820D9-AFAA-D9CF-149C-2A64D71A258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51464F73-2CC9-9865-7E18-0AFDECAC0B5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D1021B04-887B-9E50-3C1A-BA64768834C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A9A3FB3D-427E-EF81-C617-4A18DE2A7E8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602FA2AA-3F69-DD12-FC42-523797226BF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4292160B-7DDB-3F09-35F5-235BAC19F54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75F00AC9-0968-BA75-EDE0-68C4973C6C0A}"/>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EFD7DFED-E576-A1E7-C3B4-13D375BAA8A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B7A0E83-B615-70A0-2C1A-09B29FF2C0D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156A1229-334F-A1F5-EFE6-5ECFB4EEE6C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086A60B2-940C-C557-7F77-AFB5E61EE6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8295FD9-A621-EB8E-0112-4B829CFE6EB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3EA1D82E-A496-7562-0336-309AA09AC09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D50AB573-944F-0CA6-DEE6-F9F4FE810DD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87DBDAFC-EFF7-325C-BE98-3C7FB5D555F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8716DE07-C743-857A-E77B-77BF100D297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3D8B5A1C-B4FB-C33A-5BF5-EADDF207FC9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04FDA5E7-9FD9-216C-5C30-BAEF5D4171B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BB9D675F-3031-F15D-8E14-557FB02CFB4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0D910DEF-2BFE-F89B-DAAF-2D3AD4C58B9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A53813B6-9451-10F7-A887-84B81D5E66F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1958C00A-998A-182C-D82A-3D1EE425995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5EDED68-2FB1-CBBC-4A96-3354618B09F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1100CE88-BB3D-9FC5-825C-F80FE061100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B20E1AAC-28A2-2C83-CFFC-7297EDF5DB2D}"/>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9A98E0A-4D0D-83D0-DD70-265B7A8408F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D18DC476-C138-CFBB-1197-94352DB9120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1877987A-BE89-C600-7288-40A388CFE8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5DC28A3C-D410-8E08-DECC-1A54D634A20E}"/>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396D1928-0239-BD4C-60D1-A6E7B1BE2E1D}"/>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CD3E21B0-C667-4821-584A-CB6A7112C8C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A3AB570-FDCA-C4BE-AE36-AC163D7E780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A9B25099-7450-EA1C-24DD-91AC3107090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7715BE6E-4BC9-6DB7-4242-D100B543E9C4}"/>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03E0BCF-B9E8-EA4A-A3BF-079F47E4D64B}"/>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C698BA15-51D3-A345-194B-DAA72AB15779}"/>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052D3FCA-6846-AA56-2D04-1EADBB0137E9}"/>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D1C5849C-7AAA-9687-9F01-B853FF40108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96C20350-BA53-F68A-E7F5-950DE1B2687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81F781A7-5B72-89E5-4DFA-08E5F140DBA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1">
            <a:extLst>
              <a:ext uri="{FF2B5EF4-FFF2-40B4-BE49-F238E27FC236}">
                <a16:creationId xmlns:a16="http://schemas.microsoft.com/office/drawing/2014/main" id="{A0EE7930-68E6-7F47-0BE1-D7F53CE7C319}"/>
              </a:ext>
            </a:extLst>
          </p:cNvPr>
          <p:cNvGrpSpPr>
            <a:grpSpLocks noChangeAspect="1"/>
          </p:cNvGrpSpPr>
          <p:nvPr/>
        </p:nvGrpSpPr>
        <p:grpSpPr>
          <a:xfrm>
            <a:off x="7815600" y="695715"/>
            <a:ext cx="1262138"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07C0BE97-921F-9C59-D2F6-7E7ABB4A7922}"/>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E3B9DA30-5D61-F663-B431-35137AEA18A6}"/>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194DA857-2058-BC74-4138-2B94450E10C4}"/>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97015AC8-D74C-8BDE-0347-972C6B365AD4}"/>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FA266A53-9872-3A39-7FDA-EFAAD8E0E1C4}"/>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A8006600-87FA-7505-6026-6035ECF00119}"/>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B4F01483-638E-3CE8-555A-F1A19339A18A}"/>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F891EA5A-6D6B-E8E3-1664-98B586B6CFB2}"/>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2E60DC3C-9CF2-DB74-824E-C220B839B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C753BAF0-2F7F-ED58-DBE0-E7E5BDA531FF}"/>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A5CA7E7A-2773-4C6C-E051-7FD7C9084479}"/>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23DD1283-0929-232B-697D-8D4DE2E424AC}"/>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E8E9024C-2C97-DB7A-92DE-60EE5F951E33}"/>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49917F68-7A5B-1B87-8960-DECDDE5C40FC}"/>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25EDDEF7-C33B-E89B-E578-836C7E2B03C4}"/>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FCA3DBB5-1235-3920-37F8-CADBC36D8E80}"/>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296FED3A-2ED5-E15B-801E-5E38B8FD397E}"/>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DEE36F81-44DF-7886-2837-80F1DAA13E67}"/>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CB8DEA63-78AA-0A77-EB03-6944DF4BE8B0}"/>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D8132770-0BD9-E0BE-F185-BFF22999A8BD}"/>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A4CD55A6-293C-E775-7864-CAD3E854B33C}"/>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AE68E57F-4348-5A14-3727-0BE2035BEC74}"/>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0E502E63-7988-2FE6-D90D-5127CDAF2F66}"/>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41EF2413-F386-D3EE-7E73-9CEB64228EC1}"/>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8A3E423B-EDA0-69F9-F8D6-E58561336330}"/>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2876C278-9F31-E15E-8858-BC7FFE8F6BEB}"/>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C4F0E7CA-398D-E7F0-6077-B540F0BC693D}"/>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1E6CBB8A-2A61-F41A-FE6E-3FBB1F7584E1}"/>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D6273249-55DE-1CF5-7D2A-6CF5820350B4}"/>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33085A1A-5B09-00E2-5625-24AC19825D7E}"/>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26241E24-2B73-1F19-7C5F-0CBAF49E35DF}"/>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D0170CC6-FD1A-C7DE-4BA5-E20846188866}"/>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638FAB36-1516-DFB4-CADD-715DE6467C2E}"/>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75316773-BA58-02C7-92C5-88441EB888B2}"/>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EB2B2996-A87A-A713-717C-15DE56E86F4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335BC40F-817A-DB73-87F6-9BBA3318536F}"/>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7DFC8F75-2B6B-BF99-01E8-3EE7E3341777}"/>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A1B87668-9781-21D6-AEC7-F2AB81AD390E}"/>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CB083D1E-F337-EF8D-D80B-5C096A55DBA9}"/>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AA480734-66D6-E60F-7775-4BA1D94DF0A0}"/>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6989D11C-518F-DC67-A8A1-BF48F7FC010B}"/>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50A3CB17-2D1B-E5B2-51B6-9195BE173056}"/>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520DE85C-E567-D7DB-AABD-6E544F2AA208}"/>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5A77D8C8-3686-12D5-AAC5-F8D654C16131}"/>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95" name="Graphic 4">
            <a:extLst>
              <a:ext uri="{FF2B5EF4-FFF2-40B4-BE49-F238E27FC236}">
                <a16:creationId xmlns:a16="http://schemas.microsoft.com/office/drawing/2014/main" id="{6851E2CD-B396-A9A3-5481-E9A99318E1C5}"/>
              </a:ext>
            </a:extLst>
          </p:cNvPr>
          <p:cNvGrpSpPr>
            <a:grpSpLocks noChangeAspect="1"/>
          </p:cNvGrpSpPr>
          <p:nvPr/>
        </p:nvGrpSpPr>
        <p:grpSpPr bwMode="auto">
          <a:xfrm>
            <a:off x="1680666" y="4526550"/>
            <a:ext cx="1476872" cy="1816169"/>
            <a:chOff x="10829925" y="5504656"/>
            <a:chExt cx="2727503" cy="2727674"/>
          </a:xfrm>
        </p:grpSpPr>
        <p:sp>
          <p:nvSpPr>
            <p:cNvPr id="96" name="Freeform: Shape 100">
              <a:extLst>
                <a:ext uri="{FF2B5EF4-FFF2-40B4-BE49-F238E27FC236}">
                  <a16:creationId xmlns:a16="http://schemas.microsoft.com/office/drawing/2014/main" id="{FFC6ADE5-4C1E-E025-8639-B6C9FB7F1EE4}"/>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97" name="Freeform: Shape 101">
              <a:extLst>
                <a:ext uri="{FF2B5EF4-FFF2-40B4-BE49-F238E27FC236}">
                  <a16:creationId xmlns:a16="http://schemas.microsoft.com/office/drawing/2014/main" id="{F4C2F444-B3EE-88F9-AAE1-A18736476110}"/>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91475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50BF2-043F-63E5-F134-502858F788AA}"/>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8E79A5D0-84A4-6CE0-8727-886B1EF3369F}"/>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C3F4B8A8-CAB9-FC1F-CAA3-5C323899B31B}"/>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6FF9E36F-23BA-9640-629F-A8D09EAD1CA1}"/>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2D2F32F-F3FB-ADA6-B7A6-8350F972403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5F33188F-E7E4-53FE-0765-FFB0C1251231}"/>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A421ADFC-8182-05B0-D184-561BE2EEBD54}"/>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59F1C784-A678-4EA9-285F-FC9E814616C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F116ACFE-1CB5-B754-0D07-3BEF76B0A9A4}"/>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6D85C564-4CE0-8CE7-CD59-7E7A1103701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A23EDC20-476E-5371-4E31-A402B9D8C986}"/>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F2371202-40C6-13FF-9ABB-897988D81EA8}"/>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30336309-0AC3-941B-39F1-354398178E2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299E0DF4-32FE-E1E6-0975-C394B08DC6D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D64EB9F-5DC8-825A-5F40-E18EFD9A5798}"/>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4119C4CD-53DE-9773-6FE0-E9C9FFC6FBD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707CCFCE-656A-4FA6-816C-446CBEB9E6E6}"/>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0EF2016-2F69-451A-DC29-276CCBB88D83}"/>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3CE7FFB2-424B-6925-F616-53D581702A13}"/>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0AB5344D-671F-70B0-3782-8A53B769F45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25B5CB79-5224-9F2E-387B-9514AB3B83FD}"/>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FA1163BB-6977-2B23-CC7B-161DB806E11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3FEEB512-30DF-3FB9-050A-B866449FF71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E509EA0E-3D14-1D46-411B-81AD1B50375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CC77E15F-0366-B7EE-D306-C63B0AAE656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4A77052E-DA82-0BD0-CA50-5DF64FC3E10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68762668-0450-5CCF-4A4B-BB824D5BF681}"/>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25A15C7C-8E38-DEC6-E06C-53D362FC94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DF19670F-B5BC-ABF4-16BC-ED1344D4161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F40CD1B2-9726-2729-43A4-7B3B5D4BC4B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DCBF3A4B-61FE-E2E6-B3E4-6D9A685F7C9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5B470C0E-7FA3-742F-0FE6-8B688CE86BD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40ACCEA3-5D7A-6897-5607-6F75B85BE20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E5C79B1E-A3CB-DDA0-1E71-5043EA37614E}"/>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5D126187-E793-6AD7-A12D-E1BFBBB89B7B}"/>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93A1B740-9BBC-859F-2074-1424B6CD546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08AD1B47-0989-3744-E75B-490097F9812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ACFF3589-50C1-F6F1-F8F5-2AB28112EF6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C83C8099-2AE8-4C4F-9993-7FA9BBD2329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1250EACA-EA7A-AD84-2A69-1B868608750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264C226-6359-991B-4BC1-0D7FF07F6BBA}"/>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D9C88738-CA20-5074-1CF8-86BEB665DF1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13FC3D71-6945-6300-A12D-6F13CEDCD01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B35D1372-8AF6-9DE8-21EB-1BB5DF62843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DEE053D5-2275-2CF4-FFFD-11522A3F364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63A4F179-C495-9324-81F3-13BD55D8B69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68">
            <a:extLst>
              <a:ext uri="{FF2B5EF4-FFF2-40B4-BE49-F238E27FC236}">
                <a16:creationId xmlns:a16="http://schemas.microsoft.com/office/drawing/2014/main" id="{7F5C0067-F7F8-7611-DEF5-FBF8ADE4031C}"/>
              </a:ext>
            </a:extLst>
          </p:cNvPr>
          <p:cNvGrpSpPr>
            <a:grpSpLocks noChangeAspect="1"/>
          </p:cNvGrpSpPr>
          <p:nvPr/>
        </p:nvGrpSpPr>
        <p:grpSpPr bwMode="auto">
          <a:xfrm>
            <a:off x="1669703" y="4341842"/>
            <a:ext cx="1498798" cy="1842329"/>
            <a:chOff x="10806112" y="5480844"/>
            <a:chExt cx="2769679" cy="2769584"/>
          </a:xfrm>
        </p:grpSpPr>
        <p:sp>
          <p:nvSpPr>
            <p:cNvPr id="51" name="Freeform: Shape 53">
              <a:extLst>
                <a:ext uri="{FF2B5EF4-FFF2-40B4-BE49-F238E27FC236}">
                  <a16:creationId xmlns:a16="http://schemas.microsoft.com/office/drawing/2014/main" id="{E276235D-56B9-9214-4BE4-E866779F26FF}"/>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52" name="Freeform: Shape 54">
              <a:extLst>
                <a:ext uri="{FF2B5EF4-FFF2-40B4-BE49-F238E27FC236}">
                  <a16:creationId xmlns:a16="http://schemas.microsoft.com/office/drawing/2014/main" id="{5096B497-2E55-6065-67D4-9B3E0FFCCCA2}"/>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grpSp>
        <p:nvGrpSpPr>
          <p:cNvPr id="53" name="Graphic 100">
            <a:extLst>
              <a:ext uri="{FF2B5EF4-FFF2-40B4-BE49-F238E27FC236}">
                <a16:creationId xmlns:a16="http://schemas.microsoft.com/office/drawing/2014/main" id="{C9FDAF9F-5FB7-2229-DB18-94541FCFC2FB}"/>
              </a:ext>
            </a:extLst>
          </p:cNvPr>
          <p:cNvGrpSpPr>
            <a:grpSpLocks noChangeAspect="1"/>
          </p:cNvGrpSpPr>
          <p:nvPr/>
        </p:nvGrpSpPr>
        <p:grpSpPr>
          <a:xfrm>
            <a:off x="7815600" y="695715"/>
            <a:ext cx="1516613"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D736EB34-8C21-E804-605C-9821C62EDFD1}"/>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730"/>
            </a:p>
          </p:txBody>
        </p:sp>
        <p:sp>
          <p:nvSpPr>
            <p:cNvPr id="55" name="Freeform: Shape 54">
              <a:extLst>
                <a:ext uri="{FF2B5EF4-FFF2-40B4-BE49-F238E27FC236}">
                  <a16:creationId xmlns:a16="http://schemas.microsoft.com/office/drawing/2014/main" id="{FE7BD701-1765-1243-DC00-C831CB868440}"/>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56" name="Freeform: Shape 55">
              <a:extLst>
                <a:ext uri="{FF2B5EF4-FFF2-40B4-BE49-F238E27FC236}">
                  <a16:creationId xmlns:a16="http://schemas.microsoft.com/office/drawing/2014/main" id="{BEAE6422-4238-174B-31D8-EE8B8D23ABFB}"/>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57" name="Freeform: Shape 56">
              <a:extLst>
                <a:ext uri="{FF2B5EF4-FFF2-40B4-BE49-F238E27FC236}">
                  <a16:creationId xmlns:a16="http://schemas.microsoft.com/office/drawing/2014/main" id="{DCC12935-230F-BB07-EC84-A5CAD273127A}"/>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730"/>
            </a:p>
          </p:txBody>
        </p:sp>
        <p:sp>
          <p:nvSpPr>
            <p:cNvPr id="58" name="Freeform: Shape 57">
              <a:extLst>
                <a:ext uri="{FF2B5EF4-FFF2-40B4-BE49-F238E27FC236}">
                  <a16:creationId xmlns:a16="http://schemas.microsoft.com/office/drawing/2014/main" id="{8A30AA62-0ADE-459F-1208-E9E0436CB98C}"/>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730"/>
            </a:p>
          </p:txBody>
        </p:sp>
        <p:sp>
          <p:nvSpPr>
            <p:cNvPr id="59" name="Freeform: Shape 58">
              <a:extLst>
                <a:ext uri="{FF2B5EF4-FFF2-40B4-BE49-F238E27FC236}">
                  <a16:creationId xmlns:a16="http://schemas.microsoft.com/office/drawing/2014/main" id="{3FC3D01F-A86D-4876-2E78-B86473EC6049}"/>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730"/>
            </a:p>
          </p:txBody>
        </p:sp>
        <p:sp>
          <p:nvSpPr>
            <p:cNvPr id="60" name="Freeform: Shape 59">
              <a:extLst>
                <a:ext uri="{FF2B5EF4-FFF2-40B4-BE49-F238E27FC236}">
                  <a16:creationId xmlns:a16="http://schemas.microsoft.com/office/drawing/2014/main" id="{C02125E1-E805-94F6-B52F-28CAFCDBB2DD}"/>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1" name="Freeform: Shape 60">
              <a:extLst>
                <a:ext uri="{FF2B5EF4-FFF2-40B4-BE49-F238E27FC236}">
                  <a16:creationId xmlns:a16="http://schemas.microsoft.com/office/drawing/2014/main" id="{844D98A0-D760-4F0F-0817-136025AFCAFE}"/>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62" name="Freeform: Shape 61">
              <a:extLst>
                <a:ext uri="{FF2B5EF4-FFF2-40B4-BE49-F238E27FC236}">
                  <a16:creationId xmlns:a16="http://schemas.microsoft.com/office/drawing/2014/main" id="{DB78C389-7FB4-66BA-FD9C-19CA6208DDF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3" name="Freeform: Shape 62">
              <a:extLst>
                <a:ext uri="{FF2B5EF4-FFF2-40B4-BE49-F238E27FC236}">
                  <a16:creationId xmlns:a16="http://schemas.microsoft.com/office/drawing/2014/main" id="{36E7FC63-D219-D32C-7970-2F0DB4F79E1D}"/>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730"/>
            </a:p>
          </p:txBody>
        </p:sp>
        <p:sp>
          <p:nvSpPr>
            <p:cNvPr id="64" name="Freeform: Shape 63">
              <a:extLst>
                <a:ext uri="{FF2B5EF4-FFF2-40B4-BE49-F238E27FC236}">
                  <a16:creationId xmlns:a16="http://schemas.microsoft.com/office/drawing/2014/main" id="{EC8297F5-AAD2-D0B6-077C-44EDC77826D0}"/>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65" name="Freeform: Shape 64">
              <a:extLst>
                <a:ext uri="{FF2B5EF4-FFF2-40B4-BE49-F238E27FC236}">
                  <a16:creationId xmlns:a16="http://schemas.microsoft.com/office/drawing/2014/main" id="{EA602974-7175-EF67-D779-8BDF1C0519ED}"/>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66" name="Freeform: Shape 65">
              <a:extLst>
                <a:ext uri="{FF2B5EF4-FFF2-40B4-BE49-F238E27FC236}">
                  <a16:creationId xmlns:a16="http://schemas.microsoft.com/office/drawing/2014/main" id="{BD153160-2541-7A23-5DD5-187723AC3A7B}"/>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67" name="Freeform: Shape 66">
              <a:extLst>
                <a:ext uri="{FF2B5EF4-FFF2-40B4-BE49-F238E27FC236}">
                  <a16:creationId xmlns:a16="http://schemas.microsoft.com/office/drawing/2014/main" id="{92E40AA5-B146-3A14-6C50-CB3BA74E91C3}"/>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8" name="Freeform: Shape 67">
              <a:extLst>
                <a:ext uri="{FF2B5EF4-FFF2-40B4-BE49-F238E27FC236}">
                  <a16:creationId xmlns:a16="http://schemas.microsoft.com/office/drawing/2014/main" id="{A402543C-479A-6DED-628C-4390C2447B2C}"/>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9" name="Freeform: Shape 68">
              <a:extLst>
                <a:ext uri="{FF2B5EF4-FFF2-40B4-BE49-F238E27FC236}">
                  <a16:creationId xmlns:a16="http://schemas.microsoft.com/office/drawing/2014/main" id="{9A8AEB1F-D466-6C6C-FC0A-E0F3524E9FBB}"/>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730"/>
            </a:p>
          </p:txBody>
        </p:sp>
        <p:sp>
          <p:nvSpPr>
            <p:cNvPr id="70" name="Freeform: Shape 69">
              <a:extLst>
                <a:ext uri="{FF2B5EF4-FFF2-40B4-BE49-F238E27FC236}">
                  <a16:creationId xmlns:a16="http://schemas.microsoft.com/office/drawing/2014/main" id="{432D5D46-9ACF-A22E-36F9-AF2834E1F435}"/>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71" name="Freeform: Shape 70">
              <a:extLst>
                <a:ext uri="{FF2B5EF4-FFF2-40B4-BE49-F238E27FC236}">
                  <a16:creationId xmlns:a16="http://schemas.microsoft.com/office/drawing/2014/main" id="{F0411C63-04F0-79E7-C7E9-4D42A6B64381}"/>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730"/>
            </a:p>
          </p:txBody>
        </p:sp>
        <p:sp>
          <p:nvSpPr>
            <p:cNvPr id="72" name="Freeform: Shape 71">
              <a:extLst>
                <a:ext uri="{FF2B5EF4-FFF2-40B4-BE49-F238E27FC236}">
                  <a16:creationId xmlns:a16="http://schemas.microsoft.com/office/drawing/2014/main" id="{A9BF5677-7EC4-D522-6B1F-34EC052AE70F}"/>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730"/>
            </a:p>
          </p:txBody>
        </p:sp>
        <p:sp>
          <p:nvSpPr>
            <p:cNvPr id="73" name="Freeform: Shape 72">
              <a:extLst>
                <a:ext uri="{FF2B5EF4-FFF2-40B4-BE49-F238E27FC236}">
                  <a16:creationId xmlns:a16="http://schemas.microsoft.com/office/drawing/2014/main" id="{F414153A-2C3F-C41D-035B-3ECF1140C896}"/>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730"/>
            </a:p>
          </p:txBody>
        </p:sp>
        <p:sp>
          <p:nvSpPr>
            <p:cNvPr id="74" name="Freeform: Shape 73">
              <a:extLst>
                <a:ext uri="{FF2B5EF4-FFF2-40B4-BE49-F238E27FC236}">
                  <a16:creationId xmlns:a16="http://schemas.microsoft.com/office/drawing/2014/main" id="{AD52DBAA-E949-1E74-A2A7-CCADAD96CE94}"/>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730"/>
            </a:p>
          </p:txBody>
        </p:sp>
        <p:sp>
          <p:nvSpPr>
            <p:cNvPr id="75" name="Freeform: Shape 74">
              <a:extLst>
                <a:ext uri="{FF2B5EF4-FFF2-40B4-BE49-F238E27FC236}">
                  <a16:creationId xmlns:a16="http://schemas.microsoft.com/office/drawing/2014/main" id="{A1D9A5C2-E5F8-9958-22B5-AB6A68C69829}"/>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730"/>
            </a:p>
          </p:txBody>
        </p:sp>
        <p:sp>
          <p:nvSpPr>
            <p:cNvPr id="76" name="Freeform: Shape 75">
              <a:extLst>
                <a:ext uri="{FF2B5EF4-FFF2-40B4-BE49-F238E27FC236}">
                  <a16:creationId xmlns:a16="http://schemas.microsoft.com/office/drawing/2014/main" id="{63CB0DD0-11C1-7CCE-8A22-CC747FE4E231}"/>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77" name="Freeform: Shape 76">
              <a:extLst>
                <a:ext uri="{FF2B5EF4-FFF2-40B4-BE49-F238E27FC236}">
                  <a16:creationId xmlns:a16="http://schemas.microsoft.com/office/drawing/2014/main" id="{ED9A53C3-456A-72FE-4FB2-65000A71813F}"/>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730"/>
            </a:p>
          </p:txBody>
        </p:sp>
        <p:sp>
          <p:nvSpPr>
            <p:cNvPr id="78" name="Freeform: Shape 77">
              <a:extLst>
                <a:ext uri="{FF2B5EF4-FFF2-40B4-BE49-F238E27FC236}">
                  <a16:creationId xmlns:a16="http://schemas.microsoft.com/office/drawing/2014/main" id="{D6864F05-1847-0FAD-D94A-4CCEDD8B3937}"/>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730"/>
            </a:p>
          </p:txBody>
        </p:sp>
        <p:sp>
          <p:nvSpPr>
            <p:cNvPr id="79" name="Freeform: Shape 78">
              <a:extLst>
                <a:ext uri="{FF2B5EF4-FFF2-40B4-BE49-F238E27FC236}">
                  <a16:creationId xmlns:a16="http://schemas.microsoft.com/office/drawing/2014/main" id="{9F4B5EDC-5AFC-A4D7-5369-817BBB1C1E96}"/>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0" name="Freeform: Shape 79">
              <a:extLst>
                <a:ext uri="{FF2B5EF4-FFF2-40B4-BE49-F238E27FC236}">
                  <a16:creationId xmlns:a16="http://schemas.microsoft.com/office/drawing/2014/main" id="{3FA26700-3127-D270-BAAA-94F319862BF6}"/>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730"/>
            </a:p>
          </p:txBody>
        </p:sp>
        <p:sp>
          <p:nvSpPr>
            <p:cNvPr id="81" name="Freeform: Shape 80">
              <a:extLst>
                <a:ext uri="{FF2B5EF4-FFF2-40B4-BE49-F238E27FC236}">
                  <a16:creationId xmlns:a16="http://schemas.microsoft.com/office/drawing/2014/main" id="{02A418E6-9DF9-D081-67E1-61C0EEEAD82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730"/>
            </a:p>
          </p:txBody>
        </p:sp>
        <p:sp>
          <p:nvSpPr>
            <p:cNvPr id="82" name="Freeform: Shape 81">
              <a:extLst>
                <a:ext uri="{FF2B5EF4-FFF2-40B4-BE49-F238E27FC236}">
                  <a16:creationId xmlns:a16="http://schemas.microsoft.com/office/drawing/2014/main" id="{97674898-1C15-BBE7-0512-DED667B8A57B}"/>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3" name="Freeform: Shape 82">
              <a:extLst>
                <a:ext uri="{FF2B5EF4-FFF2-40B4-BE49-F238E27FC236}">
                  <a16:creationId xmlns:a16="http://schemas.microsoft.com/office/drawing/2014/main" id="{3050FF91-515D-6BB0-9878-66BE9023D57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84" name="Freeform: Shape 83">
              <a:extLst>
                <a:ext uri="{FF2B5EF4-FFF2-40B4-BE49-F238E27FC236}">
                  <a16:creationId xmlns:a16="http://schemas.microsoft.com/office/drawing/2014/main" id="{D43146DD-918E-9BAF-6AD4-BB4D61FE7A1B}"/>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5" name="Freeform: Shape 84">
              <a:extLst>
                <a:ext uri="{FF2B5EF4-FFF2-40B4-BE49-F238E27FC236}">
                  <a16:creationId xmlns:a16="http://schemas.microsoft.com/office/drawing/2014/main" id="{3763948C-FC9D-9422-7EF5-AA6AE1B2F99A}"/>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730"/>
            </a:p>
          </p:txBody>
        </p:sp>
        <p:sp>
          <p:nvSpPr>
            <p:cNvPr id="86" name="Freeform: Shape 85">
              <a:extLst>
                <a:ext uri="{FF2B5EF4-FFF2-40B4-BE49-F238E27FC236}">
                  <a16:creationId xmlns:a16="http://schemas.microsoft.com/office/drawing/2014/main" id="{BFCD34DB-A3DB-6B4D-55D7-862B6BB70F6D}"/>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730"/>
            </a:p>
          </p:txBody>
        </p:sp>
        <p:sp>
          <p:nvSpPr>
            <p:cNvPr id="87" name="Freeform: Shape 86">
              <a:extLst>
                <a:ext uri="{FF2B5EF4-FFF2-40B4-BE49-F238E27FC236}">
                  <a16:creationId xmlns:a16="http://schemas.microsoft.com/office/drawing/2014/main" id="{F693774B-B244-FB63-C1BD-DFAA069F0541}"/>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88" name="Freeform: Shape 87">
              <a:extLst>
                <a:ext uri="{FF2B5EF4-FFF2-40B4-BE49-F238E27FC236}">
                  <a16:creationId xmlns:a16="http://schemas.microsoft.com/office/drawing/2014/main" id="{5AAE6CCA-84E6-A506-7D07-A6ED093041EC}"/>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89" name="Freeform: Shape 88">
              <a:extLst>
                <a:ext uri="{FF2B5EF4-FFF2-40B4-BE49-F238E27FC236}">
                  <a16:creationId xmlns:a16="http://schemas.microsoft.com/office/drawing/2014/main" id="{78650878-F971-D6D4-5ACC-6E464E3AC682}"/>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90" name="Freeform: Shape 89">
              <a:extLst>
                <a:ext uri="{FF2B5EF4-FFF2-40B4-BE49-F238E27FC236}">
                  <a16:creationId xmlns:a16="http://schemas.microsoft.com/office/drawing/2014/main" id="{3C84A41D-FE12-A01C-5EDB-6929A40E9B35}"/>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91" name="Freeform: Shape 90">
              <a:extLst>
                <a:ext uri="{FF2B5EF4-FFF2-40B4-BE49-F238E27FC236}">
                  <a16:creationId xmlns:a16="http://schemas.microsoft.com/office/drawing/2014/main" id="{10A08056-DAC3-4B93-1088-C58F73E2D3DD}"/>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92" name="Freeform: Shape 91">
              <a:extLst>
                <a:ext uri="{FF2B5EF4-FFF2-40B4-BE49-F238E27FC236}">
                  <a16:creationId xmlns:a16="http://schemas.microsoft.com/office/drawing/2014/main" id="{799BF73C-230F-70F0-008C-83E15ECC5AB7}"/>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3" name="Freeform: Shape 92">
              <a:extLst>
                <a:ext uri="{FF2B5EF4-FFF2-40B4-BE49-F238E27FC236}">
                  <a16:creationId xmlns:a16="http://schemas.microsoft.com/office/drawing/2014/main" id="{86BEE9DC-A0BD-DABC-3363-79996EA5A5A9}"/>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94" name="Freeform: Shape 93">
              <a:extLst>
                <a:ext uri="{FF2B5EF4-FFF2-40B4-BE49-F238E27FC236}">
                  <a16:creationId xmlns:a16="http://schemas.microsoft.com/office/drawing/2014/main" id="{F122607A-8C77-8B77-64D2-743FE3F9806E}"/>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95" name="Freeform: Shape 94">
              <a:extLst>
                <a:ext uri="{FF2B5EF4-FFF2-40B4-BE49-F238E27FC236}">
                  <a16:creationId xmlns:a16="http://schemas.microsoft.com/office/drawing/2014/main" id="{A23BB75A-F60B-9F05-578D-9E490E33BC7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730"/>
            </a:p>
          </p:txBody>
        </p:sp>
        <p:sp>
          <p:nvSpPr>
            <p:cNvPr id="96" name="Freeform: Shape 95">
              <a:extLst>
                <a:ext uri="{FF2B5EF4-FFF2-40B4-BE49-F238E27FC236}">
                  <a16:creationId xmlns:a16="http://schemas.microsoft.com/office/drawing/2014/main" id="{1D533756-B863-1813-F847-210CF98F0F15}"/>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7" name="Freeform: Shape 96">
              <a:extLst>
                <a:ext uri="{FF2B5EF4-FFF2-40B4-BE49-F238E27FC236}">
                  <a16:creationId xmlns:a16="http://schemas.microsoft.com/office/drawing/2014/main" id="{C1E32547-E1B2-02F0-59C5-DCCC7A33D9EE}"/>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730"/>
            </a:p>
          </p:txBody>
        </p:sp>
        <p:sp>
          <p:nvSpPr>
            <p:cNvPr id="98" name="Freeform: Shape 97">
              <a:extLst>
                <a:ext uri="{FF2B5EF4-FFF2-40B4-BE49-F238E27FC236}">
                  <a16:creationId xmlns:a16="http://schemas.microsoft.com/office/drawing/2014/main" id="{5A5439C6-F540-CAD9-1E22-A3408F60BA39}"/>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99" name="Freeform: Shape 98">
              <a:extLst>
                <a:ext uri="{FF2B5EF4-FFF2-40B4-BE49-F238E27FC236}">
                  <a16:creationId xmlns:a16="http://schemas.microsoft.com/office/drawing/2014/main" id="{14CDD7F0-0E53-7582-DA63-AA220CB95486}"/>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0" name="Freeform: Shape 99">
              <a:extLst>
                <a:ext uri="{FF2B5EF4-FFF2-40B4-BE49-F238E27FC236}">
                  <a16:creationId xmlns:a16="http://schemas.microsoft.com/office/drawing/2014/main" id="{00561F58-8367-1407-ABB4-6711F5F9908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730"/>
            </a:p>
          </p:txBody>
        </p:sp>
        <p:sp>
          <p:nvSpPr>
            <p:cNvPr id="101" name="Freeform: Shape 100">
              <a:extLst>
                <a:ext uri="{FF2B5EF4-FFF2-40B4-BE49-F238E27FC236}">
                  <a16:creationId xmlns:a16="http://schemas.microsoft.com/office/drawing/2014/main" id="{1C81CD27-6B33-FBBB-906D-83BB5E98E9D7}"/>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2" name="Freeform: Shape 101">
              <a:extLst>
                <a:ext uri="{FF2B5EF4-FFF2-40B4-BE49-F238E27FC236}">
                  <a16:creationId xmlns:a16="http://schemas.microsoft.com/office/drawing/2014/main" id="{258BE483-1B37-3729-BF53-201442F1D358}"/>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3" name="Freeform: Shape 102">
              <a:extLst>
                <a:ext uri="{FF2B5EF4-FFF2-40B4-BE49-F238E27FC236}">
                  <a16:creationId xmlns:a16="http://schemas.microsoft.com/office/drawing/2014/main" id="{7EE59D15-09E4-39E0-57B7-15A435A7CF71}"/>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4" name="Freeform: Shape 103">
              <a:extLst>
                <a:ext uri="{FF2B5EF4-FFF2-40B4-BE49-F238E27FC236}">
                  <a16:creationId xmlns:a16="http://schemas.microsoft.com/office/drawing/2014/main" id="{A8E2742E-5D06-C084-1EA1-E4C6A99C8CC8}"/>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730"/>
            </a:p>
          </p:txBody>
        </p:sp>
        <p:sp>
          <p:nvSpPr>
            <p:cNvPr id="105" name="Freeform: Shape 104">
              <a:extLst>
                <a:ext uri="{FF2B5EF4-FFF2-40B4-BE49-F238E27FC236}">
                  <a16:creationId xmlns:a16="http://schemas.microsoft.com/office/drawing/2014/main" id="{B6EF281B-B2D6-B063-0B01-A85F9DC9F32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106" name="Freeform: Shape 105">
              <a:extLst>
                <a:ext uri="{FF2B5EF4-FFF2-40B4-BE49-F238E27FC236}">
                  <a16:creationId xmlns:a16="http://schemas.microsoft.com/office/drawing/2014/main" id="{6F2B0EF3-294F-AB69-4097-3523BF49E8B8}"/>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107" name="Freeform: Shape 106">
              <a:extLst>
                <a:ext uri="{FF2B5EF4-FFF2-40B4-BE49-F238E27FC236}">
                  <a16:creationId xmlns:a16="http://schemas.microsoft.com/office/drawing/2014/main" id="{1F02E44F-4650-519F-8AAD-389668F08019}"/>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08" name="Date Placeholder 9">
            <a:extLst>
              <a:ext uri="{FF2B5EF4-FFF2-40B4-BE49-F238E27FC236}">
                <a16:creationId xmlns:a16="http://schemas.microsoft.com/office/drawing/2014/main" id="{D8335B03-C3A2-7A23-8C47-28CC408BAAA7}"/>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7/17/2025</a:t>
            </a:fld>
            <a:endParaRPr lang="en-US"/>
          </a:p>
        </p:txBody>
      </p:sp>
    </p:spTree>
    <p:extLst>
      <p:ext uri="{BB962C8B-B14F-4D97-AF65-F5344CB8AC3E}">
        <p14:creationId xmlns:p14="http://schemas.microsoft.com/office/powerpoint/2010/main" val="391800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4FE2A-C5F3-61F9-D322-7C110CF02527}"/>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AE684271-10EA-4D9A-EBB9-462B1A36AAD8}"/>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EBFF16D0-0E44-CFAF-4D62-076E86C5D042}"/>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8B4A959C-085B-3772-8393-59BCB8490BEF}"/>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182C1526-D72E-AD36-B26F-9D5E90A57D09}"/>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10DFD4E3-3CE2-7A40-F842-7E93D097964E}"/>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47A24D4-B7BB-CABA-F564-DB261225DE3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CA1C721C-B5A4-4587-B0A8-E3E77088CB3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560F79AF-6FAF-DA57-DF24-F66DBC887C7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0F5BA10-0647-5AA7-D540-0EE0DB89501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E4A223BB-F754-6D88-78FE-D4BB93B264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3DF4DC80-473D-2C9D-9716-4ED3DFD8E6B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5B7B2EB-A09A-E4BC-D2E6-618E19E357C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4A193DB2-1BF5-6B31-4FF5-081F5F6A1AC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7BE867B3-37D4-46C4-FB46-28AB643A6B8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AA8AF6EA-1CB4-573A-C6C3-A8EBFFE7C86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21FADBCB-4246-70FF-6470-481E85597AE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42F43E45-75A3-F3B5-39E2-CF698BC232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EC5BA0C5-9652-2260-9721-3F7739B48B2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A74A95F-8A33-55C3-20DE-9029B2E1182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078F0DF9-C641-D2BD-6CB2-32D87861AF09}"/>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8DD24B48-72C8-4CB7-1465-BD28C94E4403}"/>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9800430D-B1C5-3417-7316-92A0E302803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36CC40D5-35D4-841B-D415-CE0B13692566}"/>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9C5314C5-247B-DC78-4449-FB69EA519CB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4E6D7C52-5A17-1038-11D4-716CE2556155}"/>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A6E8EBB1-4A0C-DA81-22BA-C27B99D18E4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7D412EB5-BE59-6729-DF93-E32AB9107FC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C0FEB518-DAC8-EE6D-7D61-72417795286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68203781-6D62-0A57-11A0-D95F3F27FD46}"/>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F0B9834-00C0-5442-A624-F55C58CA4133}"/>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BEC8758A-96A3-2CBD-9CE3-3C0EDCE263C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8E206E95-4628-2024-1470-947FB673C71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8F2BF14D-CE52-F842-A412-02BF9DE9919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52F67FDC-DCC4-EC9B-9567-44075AB6566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C169A85D-08C1-A1DB-2DF6-FA18141D29A3}"/>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80F2684C-D6D0-815A-184D-BD734439C8C4}"/>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F5B03426-4CEE-E943-6992-497073FA7211}"/>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E464FD07-E5B5-AB0E-365D-8A028D4B837B}"/>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24EEF0D-758F-B51C-E358-E8F77244D77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A51CAD7E-2541-D9EB-EA5B-5210A8A2E7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1BFE52E2-4DFA-EE75-4C8D-998C0B8C78D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AF3FEAF-7182-1D2E-8A41-EC52248CD83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49320010-FD76-5589-133C-E0E6273AE22F}"/>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66EC0E3D-6493-E495-F22F-312AE413425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15B002E6-50C3-3B18-F1B0-B1A1B0CF500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29E478C7-6937-5A30-1F84-F41FD3552EE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9855C354-9DFE-5C51-80F3-D64EE4B21E3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68">
            <a:extLst>
              <a:ext uri="{FF2B5EF4-FFF2-40B4-BE49-F238E27FC236}">
                <a16:creationId xmlns:a16="http://schemas.microsoft.com/office/drawing/2014/main" id="{F0580345-6154-6FCE-D4BF-064A13DA3164}"/>
              </a:ext>
            </a:extLst>
          </p:cNvPr>
          <p:cNvGrpSpPr>
            <a:grpSpLocks noChangeAspect="1"/>
          </p:cNvGrpSpPr>
          <p:nvPr/>
        </p:nvGrpSpPr>
        <p:grpSpPr bwMode="auto">
          <a:xfrm>
            <a:off x="1669703" y="4341842"/>
            <a:ext cx="1498798" cy="1842329"/>
            <a:chOff x="10806112" y="5480844"/>
            <a:chExt cx="2769679" cy="2769584"/>
          </a:xfrm>
        </p:grpSpPr>
        <p:sp>
          <p:nvSpPr>
            <p:cNvPr id="51" name="Freeform: Shape 55">
              <a:extLst>
                <a:ext uri="{FF2B5EF4-FFF2-40B4-BE49-F238E27FC236}">
                  <a16:creationId xmlns:a16="http://schemas.microsoft.com/office/drawing/2014/main" id="{805F8F15-E943-D6EB-E46F-ECB2855C60B1}"/>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52" name="Freeform: Shape 56">
              <a:extLst>
                <a:ext uri="{FF2B5EF4-FFF2-40B4-BE49-F238E27FC236}">
                  <a16:creationId xmlns:a16="http://schemas.microsoft.com/office/drawing/2014/main" id="{F5B6F331-D2A9-62C2-702C-1AA748061297}"/>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grpSp>
        <p:nvGrpSpPr>
          <p:cNvPr id="53" name="Graphic 100">
            <a:extLst>
              <a:ext uri="{FF2B5EF4-FFF2-40B4-BE49-F238E27FC236}">
                <a16:creationId xmlns:a16="http://schemas.microsoft.com/office/drawing/2014/main" id="{A6A8B563-4483-A012-E126-9DC4A9826165}"/>
              </a:ext>
            </a:extLst>
          </p:cNvPr>
          <p:cNvGrpSpPr>
            <a:grpSpLocks noChangeAspect="1"/>
          </p:cNvGrpSpPr>
          <p:nvPr/>
        </p:nvGrpSpPr>
        <p:grpSpPr>
          <a:xfrm>
            <a:off x="7815600" y="695715"/>
            <a:ext cx="1516613"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B81CD21B-D35C-6909-3933-4544D057B05F}"/>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730"/>
            </a:p>
          </p:txBody>
        </p:sp>
        <p:sp>
          <p:nvSpPr>
            <p:cNvPr id="55" name="Freeform: Shape 54">
              <a:extLst>
                <a:ext uri="{FF2B5EF4-FFF2-40B4-BE49-F238E27FC236}">
                  <a16:creationId xmlns:a16="http://schemas.microsoft.com/office/drawing/2014/main" id="{96F66E7D-19FE-2935-FB59-5488FED6F279}"/>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56" name="Freeform: Shape 55">
              <a:extLst>
                <a:ext uri="{FF2B5EF4-FFF2-40B4-BE49-F238E27FC236}">
                  <a16:creationId xmlns:a16="http://schemas.microsoft.com/office/drawing/2014/main" id="{29FE3C2B-5699-1746-76E6-5EA8DEB914AA}"/>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57" name="Freeform: Shape 56">
              <a:extLst>
                <a:ext uri="{FF2B5EF4-FFF2-40B4-BE49-F238E27FC236}">
                  <a16:creationId xmlns:a16="http://schemas.microsoft.com/office/drawing/2014/main" id="{3A1A502A-ADF1-2FFA-8E4F-3D36061B6BB9}"/>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730"/>
            </a:p>
          </p:txBody>
        </p:sp>
        <p:sp>
          <p:nvSpPr>
            <p:cNvPr id="58" name="Freeform: Shape 57">
              <a:extLst>
                <a:ext uri="{FF2B5EF4-FFF2-40B4-BE49-F238E27FC236}">
                  <a16:creationId xmlns:a16="http://schemas.microsoft.com/office/drawing/2014/main" id="{23544DE0-8157-FB9A-6229-4366DD94145A}"/>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730"/>
            </a:p>
          </p:txBody>
        </p:sp>
        <p:sp>
          <p:nvSpPr>
            <p:cNvPr id="59" name="Freeform: Shape 58">
              <a:extLst>
                <a:ext uri="{FF2B5EF4-FFF2-40B4-BE49-F238E27FC236}">
                  <a16:creationId xmlns:a16="http://schemas.microsoft.com/office/drawing/2014/main" id="{E5091BD8-BD48-D972-7218-C7190419018B}"/>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730"/>
            </a:p>
          </p:txBody>
        </p:sp>
        <p:sp>
          <p:nvSpPr>
            <p:cNvPr id="60" name="Freeform: Shape 59">
              <a:extLst>
                <a:ext uri="{FF2B5EF4-FFF2-40B4-BE49-F238E27FC236}">
                  <a16:creationId xmlns:a16="http://schemas.microsoft.com/office/drawing/2014/main" id="{84CFA357-3056-EB42-1604-8691A18F54DA}"/>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1" name="Freeform: Shape 60">
              <a:extLst>
                <a:ext uri="{FF2B5EF4-FFF2-40B4-BE49-F238E27FC236}">
                  <a16:creationId xmlns:a16="http://schemas.microsoft.com/office/drawing/2014/main" id="{B39FDE75-42F2-FD15-4AD4-CE883169B32B}"/>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62" name="Freeform: Shape 61">
              <a:extLst>
                <a:ext uri="{FF2B5EF4-FFF2-40B4-BE49-F238E27FC236}">
                  <a16:creationId xmlns:a16="http://schemas.microsoft.com/office/drawing/2014/main" id="{27D3938A-C5AD-3EF4-D187-FB582B23BEC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3" name="Freeform: Shape 62">
              <a:extLst>
                <a:ext uri="{FF2B5EF4-FFF2-40B4-BE49-F238E27FC236}">
                  <a16:creationId xmlns:a16="http://schemas.microsoft.com/office/drawing/2014/main" id="{C959DD84-EA7C-3D15-0CE7-3F5553CB328B}"/>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730"/>
            </a:p>
          </p:txBody>
        </p:sp>
        <p:sp>
          <p:nvSpPr>
            <p:cNvPr id="64" name="Freeform: Shape 63">
              <a:extLst>
                <a:ext uri="{FF2B5EF4-FFF2-40B4-BE49-F238E27FC236}">
                  <a16:creationId xmlns:a16="http://schemas.microsoft.com/office/drawing/2014/main" id="{53C250D8-03D9-F2CB-6FD7-B7792E982D65}"/>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65" name="Freeform: Shape 64">
              <a:extLst>
                <a:ext uri="{FF2B5EF4-FFF2-40B4-BE49-F238E27FC236}">
                  <a16:creationId xmlns:a16="http://schemas.microsoft.com/office/drawing/2014/main" id="{AD8118C1-D769-7728-5F3E-B1E8F4AE68E8}"/>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66" name="Freeform: Shape 65">
              <a:extLst>
                <a:ext uri="{FF2B5EF4-FFF2-40B4-BE49-F238E27FC236}">
                  <a16:creationId xmlns:a16="http://schemas.microsoft.com/office/drawing/2014/main" id="{A3EF5127-D367-133A-D603-0DE4208A34F7}"/>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67" name="Freeform: Shape 66">
              <a:extLst>
                <a:ext uri="{FF2B5EF4-FFF2-40B4-BE49-F238E27FC236}">
                  <a16:creationId xmlns:a16="http://schemas.microsoft.com/office/drawing/2014/main" id="{9CAEDBD2-A05A-A3BA-E3C2-30F4B04C474A}"/>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8" name="Freeform: Shape 67">
              <a:extLst>
                <a:ext uri="{FF2B5EF4-FFF2-40B4-BE49-F238E27FC236}">
                  <a16:creationId xmlns:a16="http://schemas.microsoft.com/office/drawing/2014/main" id="{B2CD3FC0-6E13-2FBE-5620-1E14EE58BAE4}"/>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9" name="Freeform: Shape 68">
              <a:extLst>
                <a:ext uri="{FF2B5EF4-FFF2-40B4-BE49-F238E27FC236}">
                  <a16:creationId xmlns:a16="http://schemas.microsoft.com/office/drawing/2014/main" id="{4710694E-1265-BE30-D617-3DB3005FB5A6}"/>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730"/>
            </a:p>
          </p:txBody>
        </p:sp>
        <p:sp>
          <p:nvSpPr>
            <p:cNvPr id="70" name="Freeform: Shape 69">
              <a:extLst>
                <a:ext uri="{FF2B5EF4-FFF2-40B4-BE49-F238E27FC236}">
                  <a16:creationId xmlns:a16="http://schemas.microsoft.com/office/drawing/2014/main" id="{E923BDB1-045D-4793-698D-AA876A31396D}"/>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71" name="Freeform: Shape 70">
              <a:extLst>
                <a:ext uri="{FF2B5EF4-FFF2-40B4-BE49-F238E27FC236}">
                  <a16:creationId xmlns:a16="http://schemas.microsoft.com/office/drawing/2014/main" id="{08EB0864-33A9-E54D-8769-DFB88540F785}"/>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730"/>
            </a:p>
          </p:txBody>
        </p:sp>
        <p:sp>
          <p:nvSpPr>
            <p:cNvPr id="72" name="Freeform: Shape 71">
              <a:extLst>
                <a:ext uri="{FF2B5EF4-FFF2-40B4-BE49-F238E27FC236}">
                  <a16:creationId xmlns:a16="http://schemas.microsoft.com/office/drawing/2014/main" id="{2EC29B94-DC78-FEF0-5543-A52779B95D34}"/>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730"/>
            </a:p>
          </p:txBody>
        </p:sp>
        <p:sp>
          <p:nvSpPr>
            <p:cNvPr id="73" name="Freeform: Shape 72">
              <a:extLst>
                <a:ext uri="{FF2B5EF4-FFF2-40B4-BE49-F238E27FC236}">
                  <a16:creationId xmlns:a16="http://schemas.microsoft.com/office/drawing/2014/main" id="{2363B470-BB4D-2057-4BE9-BC6FF35E79F3}"/>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730"/>
            </a:p>
          </p:txBody>
        </p:sp>
        <p:sp>
          <p:nvSpPr>
            <p:cNvPr id="74" name="Freeform: Shape 73">
              <a:extLst>
                <a:ext uri="{FF2B5EF4-FFF2-40B4-BE49-F238E27FC236}">
                  <a16:creationId xmlns:a16="http://schemas.microsoft.com/office/drawing/2014/main" id="{D490A5C1-3E9B-D0C5-50A9-51DFD7A33A6B}"/>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730"/>
            </a:p>
          </p:txBody>
        </p:sp>
        <p:sp>
          <p:nvSpPr>
            <p:cNvPr id="75" name="Freeform: Shape 74">
              <a:extLst>
                <a:ext uri="{FF2B5EF4-FFF2-40B4-BE49-F238E27FC236}">
                  <a16:creationId xmlns:a16="http://schemas.microsoft.com/office/drawing/2014/main" id="{ECA5232D-B92B-6604-95C1-94235CFF387A}"/>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730"/>
            </a:p>
          </p:txBody>
        </p:sp>
        <p:sp>
          <p:nvSpPr>
            <p:cNvPr id="76" name="Freeform: Shape 75">
              <a:extLst>
                <a:ext uri="{FF2B5EF4-FFF2-40B4-BE49-F238E27FC236}">
                  <a16:creationId xmlns:a16="http://schemas.microsoft.com/office/drawing/2014/main" id="{5E59B8BB-BD71-27C5-5AC7-750F1937B33E}"/>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77" name="Freeform: Shape 76">
              <a:extLst>
                <a:ext uri="{FF2B5EF4-FFF2-40B4-BE49-F238E27FC236}">
                  <a16:creationId xmlns:a16="http://schemas.microsoft.com/office/drawing/2014/main" id="{7E89B727-EFA8-25AC-A602-A48CF7DF30A6}"/>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730"/>
            </a:p>
          </p:txBody>
        </p:sp>
        <p:sp>
          <p:nvSpPr>
            <p:cNvPr id="78" name="Freeform: Shape 77">
              <a:extLst>
                <a:ext uri="{FF2B5EF4-FFF2-40B4-BE49-F238E27FC236}">
                  <a16:creationId xmlns:a16="http://schemas.microsoft.com/office/drawing/2014/main" id="{880B396F-06A3-AE72-7549-9A686C31EAC2}"/>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730"/>
            </a:p>
          </p:txBody>
        </p:sp>
        <p:sp>
          <p:nvSpPr>
            <p:cNvPr id="79" name="Freeform: Shape 78">
              <a:extLst>
                <a:ext uri="{FF2B5EF4-FFF2-40B4-BE49-F238E27FC236}">
                  <a16:creationId xmlns:a16="http://schemas.microsoft.com/office/drawing/2014/main" id="{7F046CFD-853F-770F-0904-6ED6C9462E97}"/>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0" name="Freeform: Shape 79">
              <a:extLst>
                <a:ext uri="{FF2B5EF4-FFF2-40B4-BE49-F238E27FC236}">
                  <a16:creationId xmlns:a16="http://schemas.microsoft.com/office/drawing/2014/main" id="{A2F77AC7-20E6-FCE2-5A70-D2A9DB493672}"/>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730"/>
            </a:p>
          </p:txBody>
        </p:sp>
        <p:sp>
          <p:nvSpPr>
            <p:cNvPr id="81" name="Freeform: Shape 80">
              <a:extLst>
                <a:ext uri="{FF2B5EF4-FFF2-40B4-BE49-F238E27FC236}">
                  <a16:creationId xmlns:a16="http://schemas.microsoft.com/office/drawing/2014/main" id="{E9E94149-E322-B95F-D1D8-7DF1CBD96E8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730"/>
            </a:p>
          </p:txBody>
        </p:sp>
        <p:sp>
          <p:nvSpPr>
            <p:cNvPr id="82" name="Freeform: Shape 81">
              <a:extLst>
                <a:ext uri="{FF2B5EF4-FFF2-40B4-BE49-F238E27FC236}">
                  <a16:creationId xmlns:a16="http://schemas.microsoft.com/office/drawing/2014/main" id="{F8DCD5A8-EDDD-E0BE-18EF-EA4922019BBF}"/>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3" name="Freeform: Shape 82">
              <a:extLst>
                <a:ext uri="{FF2B5EF4-FFF2-40B4-BE49-F238E27FC236}">
                  <a16:creationId xmlns:a16="http://schemas.microsoft.com/office/drawing/2014/main" id="{E09B4675-660A-A666-D258-C872F165B4A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84" name="Freeform: Shape 83">
              <a:extLst>
                <a:ext uri="{FF2B5EF4-FFF2-40B4-BE49-F238E27FC236}">
                  <a16:creationId xmlns:a16="http://schemas.microsoft.com/office/drawing/2014/main" id="{5435D067-B832-056C-8B13-A240D7FA76CE}"/>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5" name="Freeform: Shape 84">
              <a:extLst>
                <a:ext uri="{FF2B5EF4-FFF2-40B4-BE49-F238E27FC236}">
                  <a16:creationId xmlns:a16="http://schemas.microsoft.com/office/drawing/2014/main" id="{7EF0E0AE-A25F-D58A-1542-7271A5076A25}"/>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730"/>
            </a:p>
          </p:txBody>
        </p:sp>
        <p:sp>
          <p:nvSpPr>
            <p:cNvPr id="86" name="Freeform: Shape 85">
              <a:extLst>
                <a:ext uri="{FF2B5EF4-FFF2-40B4-BE49-F238E27FC236}">
                  <a16:creationId xmlns:a16="http://schemas.microsoft.com/office/drawing/2014/main" id="{9FBB95A7-1237-318C-5B31-A2203C0206A6}"/>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730"/>
            </a:p>
          </p:txBody>
        </p:sp>
        <p:sp>
          <p:nvSpPr>
            <p:cNvPr id="87" name="Freeform: Shape 86">
              <a:extLst>
                <a:ext uri="{FF2B5EF4-FFF2-40B4-BE49-F238E27FC236}">
                  <a16:creationId xmlns:a16="http://schemas.microsoft.com/office/drawing/2014/main" id="{D18B34FA-C714-0894-599E-3F671CCCFEC7}"/>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88" name="Freeform: Shape 87">
              <a:extLst>
                <a:ext uri="{FF2B5EF4-FFF2-40B4-BE49-F238E27FC236}">
                  <a16:creationId xmlns:a16="http://schemas.microsoft.com/office/drawing/2014/main" id="{F35D89BD-4D56-6F33-2D37-0DE585AC71CF}"/>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89" name="Freeform: Shape 88">
              <a:extLst>
                <a:ext uri="{FF2B5EF4-FFF2-40B4-BE49-F238E27FC236}">
                  <a16:creationId xmlns:a16="http://schemas.microsoft.com/office/drawing/2014/main" id="{10B25B24-1483-2AA8-68E4-4871C2A6E816}"/>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90" name="Freeform: Shape 89">
              <a:extLst>
                <a:ext uri="{FF2B5EF4-FFF2-40B4-BE49-F238E27FC236}">
                  <a16:creationId xmlns:a16="http://schemas.microsoft.com/office/drawing/2014/main" id="{051CB7DF-A9D5-BDD7-FABE-B93912A3C763}"/>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91" name="Freeform: Shape 90">
              <a:extLst>
                <a:ext uri="{FF2B5EF4-FFF2-40B4-BE49-F238E27FC236}">
                  <a16:creationId xmlns:a16="http://schemas.microsoft.com/office/drawing/2014/main" id="{425AA239-735A-FDA4-9576-38ABCDEEBA8E}"/>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92" name="Freeform: Shape 91">
              <a:extLst>
                <a:ext uri="{FF2B5EF4-FFF2-40B4-BE49-F238E27FC236}">
                  <a16:creationId xmlns:a16="http://schemas.microsoft.com/office/drawing/2014/main" id="{BF33CD3B-2CB0-A087-6C93-CCA846675AC0}"/>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3" name="Freeform: Shape 92">
              <a:extLst>
                <a:ext uri="{FF2B5EF4-FFF2-40B4-BE49-F238E27FC236}">
                  <a16:creationId xmlns:a16="http://schemas.microsoft.com/office/drawing/2014/main" id="{3C382B4C-A93A-916F-AC7D-51EDA299DF2A}"/>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94" name="Freeform: Shape 93">
              <a:extLst>
                <a:ext uri="{FF2B5EF4-FFF2-40B4-BE49-F238E27FC236}">
                  <a16:creationId xmlns:a16="http://schemas.microsoft.com/office/drawing/2014/main" id="{5D95EB3F-3FF3-9D5F-61E1-2A50FC91BAFF}"/>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95" name="Freeform: Shape 94">
              <a:extLst>
                <a:ext uri="{FF2B5EF4-FFF2-40B4-BE49-F238E27FC236}">
                  <a16:creationId xmlns:a16="http://schemas.microsoft.com/office/drawing/2014/main" id="{4C4D8170-17F0-DD21-ADB8-7FD0FCE97E9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730"/>
            </a:p>
          </p:txBody>
        </p:sp>
        <p:sp>
          <p:nvSpPr>
            <p:cNvPr id="96" name="Freeform: Shape 95">
              <a:extLst>
                <a:ext uri="{FF2B5EF4-FFF2-40B4-BE49-F238E27FC236}">
                  <a16:creationId xmlns:a16="http://schemas.microsoft.com/office/drawing/2014/main" id="{C1E09131-0F0A-D666-27D9-B8915F4FA97B}"/>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7" name="Freeform: Shape 96">
              <a:extLst>
                <a:ext uri="{FF2B5EF4-FFF2-40B4-BE49-F238E27FC236}">
                  <a16:creationId xmlns:a16="http://schemas.microsoft.com/office/drawing/2014/main" id="{F73768F9-A519-C8A5-13C5-63FDE8EC5DB6}"/>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730"/>
            </a:p>
          </p:txBody>
        </p:sp>
        <p:sp>
          <p:nvSpPr>
            <p:cNvPr id="98" name="Freeform: Shape 97">
              <a:extLst>
                <a:ext uri="{FF2B5EF4-FFF2-40B4-BE49-F238E27FC236}">
                  <a16:creationId xmlns:a16="http://schemas.microsoft.com/office/drawing/2014/main" id="{875769D8-642E-E50E-B0A4-A14F8C8685C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99" name="Freeform: Shape 98">
              <a:extLst>
                <a:ext uri="{FF2B5EF4-FFF2-40B4-BE49-F238E27FC236}">
                  <a16:creationId xmlns:a16="http://schemas.microsoft.com/office/drawing/2014/main" id="{F9A1FAC7-2DD5-3414-DB99-B5B02E734E34}"/>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0" name="Freeform: Shape 99">
              <a:extLst>
                <a:ext uri="{FF2B5EF4-FFF2-40B4-BE49-F238E27FC236}">
                  <a16:creationId xmlns:a16="http://schemas.microsoft.com/office/drawing/2014/main" id="{473F997F-7477-53C2-92EF-972865997ABF}"/>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730"/>
            </a:p>
          </p:txBody>
        </p:sp>
        <p:sp>
          <p:nvSpPr>
            <p:cNvPr id="101" name="Freeform: Shape 100">
              <a:extLst>
                <a:ext uri="{FF2B5EF4-FFF2-40B4-BE49-F238E27FC236}">
                  <a16:creationId xmlns:a16="http://schemas.microsoft.com/office/drawing/2014/main" id="{19B54C2F-2B2F-45E2-691F-BB9DCC865DAF}"/>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2" name="Freeform: Shape 101">
              <a:extLst>
                <a:ext uri="{FF2B5EF4-FFF2-40B4-BE49-F238E27FC236}">
                  <a16:creationId xmlns:a16="http://schemas.microsoft.com/office/drawing/2014/main" id="{A26958AA-F680-1909-2A4F-D10C8C97D099}"/>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3" name="Freeform: Shape 102">
              <a:extLst>
                <a:ext uri="{FF2B5EF4-FFF2-40B4-BE49-F238E27FC236}">
                  <a16:creationId xmlns:a16="http://schemas.microsoft.com/office/drawing/2014/main" id="{6E4DDBB2-A311-35CD-3DE5-02FE1B066DE4}"/>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4" name="Freeform: Shape 103">
              <a:extLst>
                <a:ext uri="{FF2B5EF4-FFF2-40B4-BE49-F238E27FC236}">
                  <a16:creationId xmlns:a16="http://schemas.microsoft.com/office/drawing/2014/main" id="{1748767A-34D0-5226-9C43-A8526136A61D}"/>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730"/>
            </a:p>
          </p:txBody>
        </p:sp>
        <p:sp>
          <p:nvSpPr>
            <p:cNvPr id="105" name="Freeform: Shape 104">
              <a:extLst>
                <a:ext uri="{FF2B5EF4-FFF2-40B4-BE49-F238E27FC236}">
                  <a16:creationId xmlns:a16="http://schemas.microsoft.com/office/drawing/2014/main" id="{95DA43D8-7AE4-E83E-BD39-AC98DA5A506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106" name="Freeform: Shape 105">
              <a:extLst>
                <a:ext uri="{FF2B5EF4-FFF2-40B4-BE49-F238E27FC236}">
                  <a16:creationId xmlns:a16="http://schemas.microsoft.com/office/drawing/2014/main" id="{384B3192-E17B-60CB-C915-722840EE569D}"/>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107" name="Freeform: Shape 106">
              <a:extLst>
                <a:ext uri="{FF2B5EF4-FFF2-40B4-BE49-F238E27FC236}">
                  <a16:creationId xmlns:a16="http://schemas.microsoft.com/office/drawing/2014/main" id="{D5089FAB-B359-B2EA-7562-693588E9D58C}"/>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grpSp>
    </p:spTree>
    <p:extLst>
      <p:ext uri="{BB962C8B-B14F-4D97-AF65-F5344CB8AC3E}">
        <p14:creationId xmlns:p14="http://schemas.microsoft.com/office/powerpoint/2010/main" val="785961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6C754B-0C8F-1691-F99F-5B0B6F021BE7}"/>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6B371D62-1F3A-5308-4BC8-9DD406411D8D}"/>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4110ABDF-84A0-BA44-1647-1C5852772846}"/>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92F8A54A-AC3C-E796-CD81-D5EF90E4D6D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B601126-5292-6FC8-3253-58F183BAF45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871E214-A357-4BCC-45E6-03C4FB1C0D0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6A1E2477-0D25-ECBC-8B5C-0A54AC1B768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00739FA1-6FAA-DA41-679C-29F23EC105C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C9B6818C-27A3-9177-2AB5-9889066C832C}"/>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26973209-81C5-ED64-737D-F7994BF4D5E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22BD5F7-22B0-A971-E419-AF96EE6482C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C0DD239A-64B9-8535-03DE-36EACE67C37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D42B4421-484E-F575-407D-FB635FE194C8}"/>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F2A492C4-A999-7287-910F-A03772CB6F85}"/>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535CBFDB-1477-F7DA-9075-6D7A245DB23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CCB0DDC3-3FD8-A9C4-82F2-AEA8CADE2C26}"/>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245A0D2A-6867-4AE6-4C54-A9D66318D20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9C693456-53C6-EC68-BF6E-FBEF9B4349C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72AFF2D5-2C62-1777-47FD-3530A2741052}"/>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FB2DD027-A09D-2E18-305D-59A5F9CB1417}"/>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DD719CF2-A9B0-D9BA-8DF2-094BC1F2C8D9}"/>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4B2024F1-ACBB-64A8-796F-6D28A577D024}"/>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FEF6BDA6-0840-A4E1-9BA0-AFD1E86224A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A3EEEF22-B4F1-112D-A478-0D301616397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15C18451-F472-F78F-8AC2-A27D3D5476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ED3E049F-0EFA-A13A-B84D-D51F9CD7A22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F14DC8EF-72F5-1863-158A-750EA788BE4A}"/>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1F389083-9942-A2A5-5484-9DC39B6615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2F3FFD0E-B33E-BE57-8329-E05BC4B6580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7B0BE481-2F32-94A0-7777-F427165874F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1886CE9-414E-691F-C184-11CEAE6562A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CF6F806-F296-FEB2-5736-E3C67CD40DA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C520A81-43BB-FB62-9F2D-BDD5CECF0B6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E2D1B23-CF29-9F58-F4D2-718E2A44F73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9BF76386-434F-13A5-F385-AB36564CCBCC}"/>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793F9D6-F562-6F26-75D6-28FEA0E96292}"/>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6723A1F3-FA04-5E09-1ABB-E62619B87263}"/>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02CD81E-7B87-055B-D344-A9C64E68313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02A73E48-5B41-3015-A78A-312A01D359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FD90A22B-6E27-9F5A-6886-CD14944E27F6}"/>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0D074C5F-6BC0-D2D7-F7E0-E17F5A18C19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509F95-A7BA-BD38-499E-B7C4E090731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2590D2DD-D0BF-0159-13B7-B4D1A5754EB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002CC20A-B3A3-40FA-DF07-9ADAA12131D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052A9D93-6890-61C6-7A87-2A238F1394A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C127D0B4-B52A-68B8-1C41-3EEFAFA970D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4">
            <a:extLst>
              <a:ext uri="{FF2B5EF4-FFF2-40B4-BE49-F238E27FC236}">
                <a16:creationId xmlns:a16="http://schemas.microsoft.com/office/drawing/2014/main" id="{CC01502F-3E82-A1BC-603D-961EAEA4456F}"/>
              </a:ext>
            </a:extLst>
          </p:cNvPr>
          <p:cNvGrpSpPr>
            <a:grpSpLocks noChangeAspect="1"/>
          </p:cNvGrpSpPr>
          <p:nvPr/>
        </p:nvGrpSpPr>
        <p:grpSpPr>
          <a:xfrm>
            <a:off x="7815600" y="695715"/>
            <a:ext cx="1072013"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D9A8B38D-9648-063D-8D9A-38FF218BE9CF}"/>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2CE0D123-7F4C-F3A9-0EEA-51AA9D2F1C04}"/>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BC8F00CD-9C20-6744-83C0-038982B3EFBF}"/>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57E26324-019F-6BF2-BAE7-9565910B39F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D0462AF9-ADD4-7F91-E09A-CA0256F015F1}"/>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FBF7F11D-4342-4EE8-DFDE-A31B8543B8DA}"/>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798DDEF1-B5E6-6296-37AF-9D6D796E5576}"/>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171864C8-A052-7361-21DB-B058942BC1B7}"/>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A45EBE12-7A3D-C9F8-D478-7DAE9B06BE32}"/>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FDCD9948-C521-017A-C5CF-F01954E208EE}"/>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1A88CB81-B9F1-CD7A-F3D8-3E7793F942E6}"/>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609A3CA5-D10A-02CB-8C8C-2D32A286B4AA}"/>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FEACE299-8132-CC70-B57D-8F8CBA8F2EE3}"/>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F9A56252-075B-5496-D6F9-EC01405F0390}"/>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26679642-3A91-17B2-3FDF-B31070D457CD}"/>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A4A4FF55-0514-83DA-472F-E46A5D40287E}"/>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66C80EAF-0081-F1E8-206C-D732D50FC781}"/>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2E70B9E2-FC93-B70E-DFF8-67C5630C869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E05AC02A-1E69-F37A-5E85-77C982F99390}"/>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3C4B3F7B-67EF-A6F3-10DC-8410CB89D500}"/>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1610BD21-BB6D-7133-55DC-6872B350FA9C}"/>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FC4AB791-AB89-30B8-0501-481661FA28E4}"/>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1B53B950-EFDE-9F09-97C9-9DCD5A77EA12}"/>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EA590904-7986-00CD-F95D-A89B2AAFB6D3}"/>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5EF90A1A-5D5D-B726-8D49-DE6E4085F0B3}"/>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87CF7CAE-64D8-CCCF-CDB3-1ACAB380C1AD}"/>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187F9739-672E-74BB-F2EC-56F7200E2C84}"/>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5039731E-21FA-5F2A-32EB-57C796593360}"/>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26EA6FEB-BD12-AAA7-8230-A39183FDDBF9}"/>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EA0D7655-D058-B26D-2EC4-138C173309CD}"/>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E502BB7C-3117-AAB8-4212-8A21C785724E}"/>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34907061-94E0-DAAF-2DF8-6E0A72B518F9}"/>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FC1F4401-E455-B89A-4487-8E93A57EF5E7}"/>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78A82269-4523-E8FE-1C39-15777727CC21}"/>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97F8628A-F00B-18DB-79B2-0C22ACAD5FC5}"/>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30C35118-108B-4E58-785A-754B6A510CB3}"/>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7" name="Graphic 152">
            <a:extLst>
              <a:ext uri="{FF2B5EF4-FFF2-40B4-BE49-F238E27FC236}">
                <a16:creationId xmlns:a16="http://schemas.microsoft.com/office/drawing/2014/main" id="{C9261E55-02FB-63ED-9AB9-7F53A7E3995C}"/>
              </a:ext>
            </a:extLst>
          </p:cNvPr>
          <p:cNvGrpSpPr>
            <a:grpSpLocks noChangeAspect="1"/>
          </p:cNvGrpSpPr>
          <p:nvPr/>
        </p:nvGrpSpPr>
        <p:grpSpPr bwMode="auto">
          <a:xfrm>
            <a:off x="1779985" y="4400505"/>
            <a:ext cx="1278235" cy="1813791"/>
            <a:chOff x="11010900" y="5504656"/>
            <a:chExt cx="2359628" cy="2724721"/>
          </a:xfrm>
        </p:grpSpPr>
        <p:sp>
          <p:nvSpPr>
            <p:cNvPr id="88" name="Freeform: Shape 87">
              <a:extLst>
                <a:ext uri="{FF2B5EF4-FFF2-40B4-BE49-F238E27FC236}">
                  <a16:creationId xmlns:a16="http://schemas.microsoft.com/office/drawing/2014/main" id="{08A964AD-0B47-BC0F-5A62-7F916603E6D8}"/>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91">
              <a:extLst>
                <a:ext uri="{FF2B5EF4-FFF2-40B4-BE49-F238E27FC236}">
                  <a16:creationId xmlns:a16="http://schemas.microsoft.com/office/drawing/2014/main" id="{5895A056-74E3-4F98-1490-E2426738658A}"/>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90" name="Date Placeholder 9">
            <a:extLst>
              <a:ext uri="{FF2B5EF4-FFF2-40B4-BE49-F238E27FC236}">
                <a16:creationId xmlns:a16="http://schemas.microsoft.com/office/drawing/2014/main" id="{09A9190A-170F-2F2E-096C-835E1B999324}"/>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7/17/2025</a:t>
            </a:fld>
            <a:endParaRPr lang="en-US"/>
          </a:p>
        </p:txBody>
      </p:sp>
    </p:spTree>
    <p:extLst>
      <p:ext uri="{BB962C8B-B14F-4D97-AF65-F5344CB8AC3E}">
        <p14:creationId xmlns:p14="http://schemas.microsoft.com/office/powerpoint/2010/main" val="402113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7AF1B-BFDB-382B-6985-0B1FB7DD4E91}"/>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0D4AD14D-7FFC-7CA9-70B9-8280397BB1D9}"/>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327CBE11-162B-1C7A-8302-1B468E74AAA4}"/>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9F37A766-9163-49BD-E19C-A80F40159108}"/>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8C1ECFFA-FC16-74CF-14D7-2AB02E9457BC}"/>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4258C5EC-9C88-8CF2-EDB5-114A981DA3A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3AF2B4F0-69E2-AB07-23AC-9109FC75F5EE}"/>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B8FEA8E2-9682-C203-E06A-18AA11B9C78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923F09C0-1A71-5844-44CF-29C0EBAC6F1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A65AA08F-5F82-7858-CFBF-FC47CB09388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76078FE-5432-2AA1-77DD-9D5EE5100F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28C2D366-58F3-9975-3099-45F6E07B60D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B9700BD-BE17-2F8F-41CD-DF8141E4489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34B64D0A-37C3-AC2E-0D49-F311D8CF9BCF}"/>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406C8EB1-67B4-9340-B44C-E9C2686F00F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28BD419F-DD46-C132-BF76-F9283536FE7F}"/>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E4F4E2C8-973F-896E-EE7C-03D9F875F27F}"/>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7A790592-6751-463C-4B9A-C330B2DE511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F28A4D8C-7FEC-6249-8197-E87AACBD33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FBBC4FA-D3CB-D11E-EDBA-82A3211ADADD}"/>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FE232646-C722-8C74-E0AA-2FCD28F8439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C9BB1477-39F2-05CD-B2DC-12713E5C0F6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2B0F936F-8ED3-7126-4C11-B63BA02F952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ABF0F143-52E0-2FC8-5B12-7BFD19FE2C0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C9FED7F-E6E7-DEC1-02E4-F6808C63B3CB}"/>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F8B299BD-F18C-968F-24B2-A3DD5FACCFA6}"/>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D1FA8A76-6E52-2EF3-CB37-4E21340BE4B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0B378983-B8F0-E970-CC8B-EB06805B8624}"/>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CEA69C7B-0427-45F9-89C6-89D59586D624}"/>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9E3640D3-D948-0B56-E6CD-2007788AD5AC}"/>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E743ECB-0647-B4EB-68E4-BE682AE6B9F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593BB64F-2FDC-BD63-E181-0A491F88CA10}"/>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47371CB4-7AC3-63A4-F33A-43DF1977ABC4}"/>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C748F45-D04D-54B8-DF1F-A2AEF31302C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53A6270C-4CEB-AC32-5E79-6DA346DF05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5003E6A9-66FF-71AD-3413-0F02527BB8C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A62AFE17-4C54-FC91-C67C-A987480A37E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C581A1BA-F78F-11F7-E56C-9914A7E481B5}"/>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46A0FAF3-1111-E6DD-225E-0BE413BEDD7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101055AD-09BD-FB72-DD47-F34C577E629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4D2E2787-C953-1B7B-CE5D-DE0F77AAE87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88CAAFD7-A65A-7B4E-9244-85BA17793775}"/>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647EB0F-367B-6AD4-2ACC-D048EEFA7F8F}"/>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6D9C26C5-2AC5-C60E-C9C3-31406B3CABC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C00D46F-4651-7D63-7E4D-36AB2510ECA1}"/>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1DDA11F8-1F11-3399-D184-F01A97D5363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4B3DF810-DA76-B6DE-19C1-B8F79F933E6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9D561813-C8DC-44E8-62B0-B2BBA064840E}"/>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4">
            <a:extLst>
              <a:ext uri="{FF2B5EF4-FFF2-40B4-BE49-F238E27FC236}">
                <a16:creationId xmlns:a16="http://schemas.microsoft.com/office/drawing/2014/main" id="{2FFC2270-A146-EB38-760E-BDC49E1F8FC9}"/>
              </a:ext>
            </a:extLst>
          </p:cNvPr>
          <p:cNvGrpSpPr>
            <a:grpSpLocks noChangeAspect="1"/>
          </p:cNvGrpSpPr>
          <p:nvPr/>
        </p:nvGrpSpPr>
        <p:grpSpPr>
          <a:xfrm>
            <a:off x="7815600" y="695715"/>
            <a:ext cx="1072013"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551B49E4-AF4B-E786-665F-9FC7646F4D18}"/>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3B926ADD-5992-C1E7-E3DD-9148615E9059}"/>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7A232463-E371-5632-939B-40FE4F24C7F6}"/>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B5C8DE4A-2ADC-C745-6ABC-DB27E9DC13C7}"/>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51867DD2-5A80-4E05-82D3-E43763B0209A}"/>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D512BAB6-D702-4BBE-923B-9C63BF02BD64}"/>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6205EA49-EEA5-5178-0EEB-A1426D2DA47C}"/>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440766A4-D095-DD11-84A6-C4F6F8CACFCC}"/>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3F001C34-293C-B9F5-670D-A91B2F5819EC}"/>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2AFE9400-25D8-CA28-52AA-6D85A03293EA}"/>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93A14865-9FF3-1182-C1F5-BC5A9DB650FC}"/>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6C016122-4C92-9DB7-B87B-92806251971D}"/>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F0FF2BE9-3FE9-5DFF-F060-19731E8F5735}"/>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7CFF4F86-0CA8-4D82-8C7D-D161194F329E}"/>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F797E273-6C8D-535B-A61F-6C4E2B3B77DF}"/>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CD9DE861-1B5E-3C76-4A58-8B558AC28194}"/>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3E0F077E-EC8F-8344-01FC-7A94874FBBD8}"/>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5D26BBEC-9AE6-5561-EBB8-67BF580AA37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3F8CBEE1-8BA2-A598-22C8-0901B3D93043}"/>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5FF039C0-53DE-EDFC-3AA0-60129F639F43}"/>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92783AF2-B11E-9E18-F4EB-C1DAEB4DAD74}"/>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2E16257B-0611-448E-3B46-2326DF3FB6F0}"/>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319C9CFB-585A-EDDD-4860-0809BD7FB117}"/>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C1FF25D-8FD3-6406-5A34-2BAF7981BC30}"/>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4A67C2CB-8E55-BE5B-4502-030BD1B9F3D9}"/>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390C1EAC-4006-3111-170A-CCA4FA2BFE76}"/>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C33C60E4-3EC3-281A-D4FA-73B25CAD6650}"/>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7292D5EA-7726-46DE-D89F-11B86C4D5086}"/>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7E38EC1E-D5BE-D1F4-B53E-C2BE0DA85695}"/>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6A2AFE0-CD2C-7FE3-B5BA-15497BB1CC32}"/>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48C66FCD-8E80-64EA-F35D-3FFFA9BCF8A9}"/>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82C55980-3418-A121-68EF-B99D48B9AAA1}"/>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8E7F19CC-DA96-5AC5-57EE-11B518EE6CD2}"/>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031673B2-F9BB-6053-2ED9-4EB4EAAEBD84}"/>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CBB288AF-3EEB-D4A7-D279-936C2250DC70}"/>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70C71B06-F5E1-2126-DD76-15760B4AE07F}"/>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7" name="Graphic 152">
            <a:extLst>
              <a:ext uri="{FF2B5EF4-FFF2-40B4-BE49-F238E27FC236}">
                <a16:creationId xmlns:a16="http://schemas.microsoft.com/office/drawing/2014/main" id="{4DA228E1-D8FC-8700-7B39-21EB3E978A46}"/>
              </a:ext>
            </a:extLst>
          </p:cNvPr>
          <p:cNvGrpSpPr>
            <a:grpSpLocks noChangeAspect="1"/>
          </p:cNvGrpSpPr>
          <p:nvPr/>
        </p:nvGrpSpPr>
        <p:grpSpPr bwMode="auto">
          <a:xfrm>
            <a:off x="1779985" y="4400505"/>
            <a:ext cx="1278235" cy="1813791"/>
            <a:chOff x="11010900" y="5504656"/>
            <a:chExt cx="2359628" cy="2724721"/>
          </a:xfrm>
        </p:grpSpPr>
        <p:sp>
          <p:nvSpPr>
            <p:cNvPr id="88" name="Freeform: Shape 87">
              <a:extLst>
                <a:ext uri="{FF2B5EF4-FFF2-40B4-BE49-F238E27FC236}">
                  <a16:creationId xmlns:a16="http://schemas.microsoft.com/office/drawing/2014/main" id="{1852B8FC-F972-90C1-F67E-745E3701CDDC}"/>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93">
              <a:extLst>
                <a:ext uri="{FF2B5EF4-FFF2-40B4-BE49-F238E27FC236}">
                  <a16:creationId xmlns:a16="http://schemas.microsoft.com/office/drawing/2014/main" id="{F5E80967-9FCA-F66C-2ABC-17421AC38F73}"/>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312410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apito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C4AEF4-BB4F-BB2F-1B97-B33F526ED95E}"/>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4" name="Graphic 7">
            <a:extLst>
              <a:ext uri="{FF2B5EF4-FFF2-40B4-BE49-F238E27FC236}">
                <a16:creationId xmlns:a16="http://schemas.microsoft.com/office/drawing/2014/main" id="{314D7F12-142B-0DE8-81F4-5BA05279CF3D}"/>
              </a:ext>
            </a:extLst>
          </p:cNvPr>
          <p:cNvGrpSpPr>
            <a:grpSpLocks/>
          </p:cNvGrpSpPr>
          <p:nvPr/>
        </p:nvGrpSpPr>
        <p:grpSpPr bwMode="auto">
          <a:xfrm>
            <a:off x="410815" y="442350"/>
            <a:ext cx="418555" cy="746761"/>
            <a:chOff x="1011092" y="885600"/>
            <a:chExt cx="1030668" cy="1496004"/>
          </a:xfrm>
        </p:grpSpPr>
        <p:grpSp>
          <p:nvGrpSpPr>
            <p:cNvPr id="5" name="Graphic 7">
              <a:extLst>
                <a:ext uri="{FF2B5EF4-FFF2-40B4-BE49-F238E27FC236}">
                  <a16:creationId xmlns:a16="http://schemas.microsoft.com/office/drawing/2014/main" id="{7E4DD58F-62B3-5314-F2B5-2CC6753FF46A}"/>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D5DA03FC-3D0C-F5BC-7A96-283082507D72}"/>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9" name="Freeform: Shape 21">
                <a:extLst>
                  <a:ext uri="{FF2B5EF4-FFF2-40B4-BE49-F238E27FC236}">
                    <a16:creationId xmlns:a16="http://schemas.microsoft.com/office/drawing/2014/main" id="{329160B5-2E01-5834-49E8-5EF55C2B01AF}"/>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6" name="Freeform: Shape 9">
              <a:extLst>
                <a:ext uri="{FF2B5EF4-FFF2-40B4-BE49-F238E27FC236}">
                  <a16:creationId xmlns:a16="http://schemas.microsoft.com/office/drawing/2014/main" id="{3BD338C9-BF16-A234-A537-6D2177227352}"/>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7" name="Freeform: Shape 10">
              <a:extLst>
                <a:ext uri="{FF2B5EF4-FFF2-40B4-BE49-F238E27FC236}">
                  <a16:creationId xmlns:a16="http://schemas.microsoft.com/office/drawing/2014/main" id="{38F1CA57-B909-2CA3-0364-6939C558CBD0}"/>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8" name="Graphic 7">
              <a:extLst>
                <a:ext uri="{FF2B5EF4-FFF2-40B4-BE49-F238E27FC236}">
                  <a16:creationId xmlns:a16="http://schemas.microsoft.com/office/drawing/2014/main" id="{62528350-E805-C682-7EA4-32A7BFFCC4AA}"/>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C651DE1C-F273-5D4A-F10B-2E07905AE47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7" name="Freeform: Shape 19">
                <a:extLst>
                  <a:ext uri="{FF2B5EF4-FFF2-40B4-BE49-F238E27FC236}">
                    <a16:creationId xmlns:a16="http://schemas.microsoft.com/office/drawing/2014/main" id="{38B9A1CC-6A6E-FAD4-CBD7-15E2A8CFEF2B}"/>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9" name="Freeform: Shape 12">
              <a:extLst>
                <a:ext uri="{FF2B5EF4-FFF2-40B4-BE49-F238E27FC236}">
                  <a16:creationId xmlns:a16="http://schemas.microsoft.com/office/drawing/2014/main" id="{76F6D581-14BD-E612-DC10-0D2175295890}"/>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1" name="Freeform: Shape 13">
              <a:extLst>
                <a:ext uri="{FF2B5EF4-FFF2-40B4-BE49-F238E27FC236}">
                  <a16:creationId xmlns:a16="http://schemas.microsoft.com/office/drawing/2014/main" id="{B102508D-D1D0-A2E9-073B-899DB0A7C696}"/>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4">
              <a:extLst>
                <a:ext uri="{FF2B5EF4-FFF2-40B4-BE49-F238E27FC236}">
                  <a16:creationId xmlns:a16="http://schemas.microsoft.com/office/drawing/2014/main" id="{1225FDDD-FEF3-F146-A3A4-D6881CD62F2F}"/>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5">
              <a:extLst>
                <a:ext uri="{FF2B5EF4-FFF2-40B4-BE49-F238E27FC236}">
                  <a16:creationId xmlns:a16="http://schemas.microsoft.com/office/drawing/2014/main" id="{D049CCBD-06FC-5905-47A4-0EAA19B5A292}"/>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6">
              <a:extLst>
                <a:ext uri="{FF2B5EF4-FFF2-40B4-BE49-F238E27FC236}">
                  <a16:creationId xmlns:a16="http://schemas.microsoft.com/office/drawing/2014/main" id="{9C828AED-2CF9-D30B-0B8D-DD66EC5B5141}"/>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7">
              <a:extLst>
                <a:ext uri="{FF2B5EF4-FFF2-40B4-BE49-F238E27FC236}">
                  <a16:creationId xmlns:a16="http://schemas.microsoft.com/office/drawing/2014/main" id="{3455362D-5398-6E2B-64E6-475AE4F4ACB1}"/>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title"/>
          </p:nvPr>
        </p:nvSpPr>
        <p:spPr>
          <a:xfrm>
            <a:off x="1170001" y="4859214"/>
            <a:ext cx="5526962" cy="1415509"/>
          </a:xfrm>
        </p:spPr>
        <p:txBody>
          <a:bodyPr anchor="t">
            <a:noAutofit/>
          </a:bodyPr>
          <a:lstStyle>
            <a:lvl1pPr>
              <a:defRPr sz="2678" b="1">
                <a:solidFill>
                  <a:schemeClr val="tx2"/>
                </a:solidFill>
                <a:latin typeface="+mn-lt"/>
              </a:defRPr>
            </a:lvl1pPr>
          </a:lstStyle>
          <a:p>
            <a:r>
              <a:rPr lang="en-US"/>
              <a:t>Click to edit Master title style</a:t>
            </a:r>
            <a:endParaRPr lang="ro-RO"/>
          </a:p>
        </p:txBody>
      </p:sp>
      <p:sp>
        <p:nvSpPr>
          <p:cNvPr id="10" name="Text Placeholder 9"/>
          <p:cNvSpPr>
            <a:spLocks noGrp="1"/>
          </p:cNvSpPr>
          <p:nvPr>
            <p:ph type="body" sz="quarter" idx="13"/>
          </p:nvPr>
        </p:nvSpPr>
        <p:spPr>
          <a:xfrm>
            <a:off x="7729312" y="4504479"/>
            <a:ext cx="1834803" cy="1759325"/>
          </a:xfrm>
        </p:spPr>
        <p:txBody>
          <a:bodyPr>
            <a:noAutofit/>
          </a:bodyPr>
          <a:lstStyle>
            <a:lvl1pPr marL="0" indent="0">
              <a:buNone/>
              <a:defRPr sz="13307">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30E68DBA-7B23-816D-49C1-18C5FB6199E3}"/>
              </a:ext>
            </a:extLst>
          </p:cNvPr>
          <p:cNvSpPr>
            <a:spLocks noGrp="1"/>
          </p:cNvSpPr>
          <p:nvPr>
            <p:ph type="sldNum" sz="quarter" idx="14"/>
          </p:nvPr>
        </p:nvSpPr>
        <p:spPr>
          <a:xfrm>
            <a:off x="-1290" y="6356195"/>
            <a:ext cx="621704" cy="365453"/>
          </a:xfrm>
        </p:spPr>
        <p:txBody>
          <a:bodyPr/>
          <a:lstStyle>
            <a:lvl1pPr algn="ctr">
              <a:defRPr sz="1176" b="1">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249245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5448EF-A42F-57C4-885A-9ACCBCF25C8F}"/>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6" name="Graphic 8">
            <a:extLst>
              <a:ext uri="{FF2B5EF4-FFF2-40B4-BE49-F238E27FC236}">
                <a16:creationId xmlns:a16="http://schemas.microsoft.com/office/drawing/2014/main" id="{46986362-6324-F9EC-EA2A-E674468A7A9E}"/>
              </a:ext>
            </a:extLst>
          </p:cNvPr>
          <p:cNvGrpSpPr>
            <a:grpSpLocks/>
          </p:cNvGrpSpPr>
          <p:nvPr/>
        </p:nvGrpSpPr>
        <p:grpSpPr bwMode="auto">
          <a:xfrm>
            <a:off x="410815" y="442350"/>
            <a:ext cx="418555" cy="746761"/>
            <a:chOff x="1011092" y="885600"/>
            <a:chExt cx="1030668" cy="1496004"/>
          </a:xfrm>
        </p:grpSpPr>
        <p:grpSp>
          <p:nvGrpSpPr>
            <p:cNvPr id="7" name="Graphic 8">
              <a:extLst>
                <a:ext uri="{FF2B5EF4-FFF2-40B4-BE49-F238E27FC236}">
                  <a16:creationId xmlns:a16="http://schemas.microsoft.com/office/drawing/2014/main" id="{871AA386-58E1-49BC-EAC3-D7D5F14D56A9}"/>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6D36C6C3-D681-9605-A145-0018E5BE04DB}"/>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20" name="Freeform: Shape 21">
                <a:extLst>
                  <a:ext uri="{FF2B5EF4-FFF2-40B4-BE49-F238E27FC236}">
                    <a16:creationId xmlns:a16="http://schemas.microsoft.com/office/drawing/2014/main" id="{BD7450BC-D308-DCFC-A83D-D62BD1E9B9A7}"/>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8" name="Freeform: Shape 9">
              <a:extLst>
                <a:ext uri="{FF2B5EF4-FFF2-40B4-BE49-F238E27FC236}">
                  <a16:creationId xmlns:a16="http://schemas.microsoft.com/office/drawing/2014/main" id="{85F13082-A110-A7E1-278E-B7FBCFD7459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9" name="Freeform: Shape 10">
              <a:extLst>
                <a:ext uri="{FF2B5EF4-FFF2-40B4-BE49-F238E27FC236}">
                  <a16:creationId xmlns:a16="http://schemas.microsoft.com/office/drawing/2014/main" id="{DA9FEC87-37F4-8929-80FF-95328E015A3E}"/>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10" name="Graphic 8">
              <a:extLst>
                <a:ext uri="{FF2B5EF4-FFF2-40B4-BE49-F238E27FC236}">
                  <a16:creationId xmlns:a16="http://schemas.microsoft.com/office/drawing/2014/main" id="{BF7F0761-B7CB-A592-5F1E-AD8C66042401}"/>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F7BE8BD9-D385-7C23-64E4-6D80B2CEB34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8" name="Freeform: Shape 19">
                <a:extLst>
                  <a:ext uri="{FF2B5EF4-FFF2-40B4-BE49-F238E27FC236}">
                    <a16:creationId xmlns:a16="http://schemas.microsoft.com/office/drawing/2014/main" id="{55C42309-A32E-7685-9991-32E77C79E634}"/>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11" name="Freeform: Shape 12">
              <a:extLst>
                <a:ext uri="{FF2B5EF4-FFF2-40B4-BE49-F238E27FC236}">
                  <a16:creationId xmlns:a16="http://schemas.microsoft.com/office/drawing/2014/main" id="{A492D8A5-8E9A-5279-1F2E-01091840727D}"/>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3">
              <a:extLst>
                <a:ext uri="{FF2B5EF4-FFF2-40B4-BE49-F238E27FC236}">
                  <a16:creationId xmlns:a16="http://schemas.microsoft.com/office/drawing/2014/main" id="{F57A1E3E-B92B-74E9-D28F-C780953A74A0}"/>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4">
              <a:extLst>
                <a:ext uri="{FF2B5EF4-FFF2-40B4-BE49-F238E27FC236}">
                  <a16:creationId xmlns:a16="http://schemas.microsoft.com/office/drawing/2014/main" id="{05130AB1-5BA6-23FF-C1A5-46063FBC0661}"/>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5">
              <a:extLst>
                <a:ext uri="{FF2B5EF4-FFF2-40B4-BE49-F238E27FC236}">
                  <a16:creationId xmlns:a16="http://schemas.microsoft.com/office/drawing/2014/main" id="{D58693E2-8CFB-1062-B842-36C19E88D50E}"/>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6">
              <a:extLst>
                <a:ext uri="{FF2B5EF4-FFF2-40B4-BE49-F238E27FC236}">
                  <a16:creationId xmlns:a16="http://schemas.microsoft.com/office/drawing/2014/main" id="{7CC617DC-0BA7-581A-FFB3-A2DDE712DB9B}"/>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6" name="Freeform: Shape 17">
              <a:extLst>
                <a:ext uri="{FF2B5EF4-FFF2-40B4-BE49-F238E27FC236}">
                  <a16:creationId xmlns:a16="http://schemas.microsoft.com/office/drawing/2014/main" id="{745ED2CF-932E-F8E2-68BE-C9B148BB439D}"/>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1" name="TextBox 22">
            <a:extLst>
              <a:ext uri="{FF2B5EF4-FFF2-40B4-BE49-F238E27FC236}">
                <a16:creationId xmlns:a16="http://schemas.microsoft.com/office/drawing/2014/main" id="{34BE7611-68C6-AA68-E607-05AAAAFA022C}"/>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rgbClr val="EFEFEF"/>
                </a:solidFill>
              </a:rPr>
              <a:t>insp.gov.ro</a:t>
            </a:r>
          </a:p>
        </p:txBody>
      </p:sp>
      <p:sp>
        <p:nvSpPr>
          <p:cNvPr id="2" name="Title 1"/>
          <p:cNvSpPr>
            <a:spLocks noGrp="1"/>
          </p:cNvSpPr>
          <p:nvPr>
            <p:ph type="title"/>
          </p:nvPr>
        </p:nvSpPr>
        <p:spPr>
          <a:xfrm>
            <a:off x="1170001" y="502698"/>
            <a:ext cx="3974413" cy="750191"/>
          </a:xfrm>
        </p:spPr>
        <p:txBody>
          <a:bodyPr anchor="t">
            <a:noAutofit/>
          </a:bodyPr>
          <a:lstStyle>
            <a:lvl1pPr>
              <a:defRPr sz="1379"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170001" y="2933864"/>
            <a:ext cx="3974413" cy="3243099"/>
          </a:xfrm>
        </p:spPr>
        <p:txBody>
          <a:bodyPr>
            <a:normAutofit/>
          </a:bodyPr>
          <a:lstStyle>
            <a:lvl1pPr marL="0" indent="0">
              <a:buNone/>
              <a:defRPr sz="1136">
                <a:solidFill>
                  <a:schemeClr val="tx2"/>
                </a:solidFill>
              </a:defRPr>
            </a:lvl1pPr>
            <a:lvl2pPr marL="370969" indent="0">
              <a:buNone/>
              <a:defRPr sz="1136">
                <a:solidFill>
                  <a:schemeClr val="tx2"/>
                </a:solidFill>
              </a:defRPr>
            </a:lvl2pPr>
            <a:lvl3pPr marL="741937" indent="0">
              <a:buNone/>
              <a:defRPr sz="1136">
                <a:solidFill>
                  <a:schemeClr val="tx2"/>
                </a:solidFill>
              </a:defRPr>
            </a:lvl3pPr>
            <a:lvl4pPr marL="1112904" indent="0">
              <a:buNone/>
              <a:defRPr sz="1136">
                <a:solidFill>
                  <a:schemeClr val="tx2"/>
                </a:solidFill>
              </a:defRPr>
            </a:lvl4pPr>
            <a:lvl5pPr marL="1483873" indent="0">
              <a:buNone/>
              <a:defRPr sz="1136">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0550" y="2933864"/>
            <a:ext cx="3974413" cy="3243099"/>
          </a:xfrm>
        </p:spPr>
        <p:txBody>
          <a:bodyPr>
            <a:normAutofit/>
          </a:bodyPr>
          <a:lstStyle>
            <a:lvl1pPr marL="0" indent="0">
              <a:buNone/>
              <a:defRPr sz="1136">
                <a:solidFill>
                  <a:schemeClr val="tx1"/>
                </a:solidFill>
              </a:defRPr>
            </a:lvl1pPr>
            <a:lvl2pPr marL="370969" indent="0">
              <a:buNone/>
              <a:defRPr sz="1136">
                <a:solidFill>
                  <a:schemeClr val="tx1"/>
                </a:solidFill>
              </a:defRPr>
            </a:lvl2pPr>
            <a:lvl3pPr marL="741937" indent="0">
              <a:buNone/>
              <a:defRPr sz="1136">
                <a:solidFill>
                  <a:schemeClr val="tx1"/>
                </a:solidFill>
              </a:defRPr>
            </a:lvl3pPr>
            <a:lvl4pPr marL="1112904" indent="0">
              <a:buNone/>
              <a:defRPr sz="1136">
                <a:solidFill>
                  <a:schemeClr val="tx1"/>
                </a:solidFill>
              </a:defRPr>
            </a:lvl4pPr>
            <a:lvl5pPr marL="1483873" indent="0">
              <a:buNone/>
              <a:defRPr sz="113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2EEDEEAF-6B16-E512-0ED0-3A1F1D647F1A}"/>
              </a:ext>
            </a:extLst>
          </p:cNvPr>
          <p:cNvSpPr>
            <a:spLocks noGrp="1"/>
          </p:cNvSpPr>
          <p:nvPr>
            <p:ph type="sldNum" sz="quarter" idx="10"/>
          </p:nvPr>
        </p:nvSpPr>
        <p:spPr>
          <a:xfrm>
            <a:off x="1" y="6356195"/>
            <a:ext cx="620415" cy="365453"/>
          </a:xfrm>
        </p:spPr>
        <p:txBody>
          <a:bodyPr/>
          <a:lstStyle>
            <a:lvl1pPr algn="ctr">
              <a:defRPr sz="1176">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5818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04E56-67FB-F208-9F2A-600118FA54F6}"/>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5" name="Graphic 8">
            <a:extLst>
              <a:ext uri="{FF2B5EF4-FFF2-40B4-BE49-F238E27FC236}">
                <a16:creationId xmlns:a16="http://schemas.microsoft.com/office/drawing/2014/main" id="{0D3B8FC8-8668-1ADF-B05F-1F783AB1A92D}"/>
              </a:ext>
            </a:extLst>
          </p:cNvPr>
          <p:cNvGrpSpPr>
            <a:grpSpLocks/>
          </p:cNvGrpSpPr>
          <p:nvPr/>
        </p:nvGrpSpPr>
        <p:grpSpPr bwMode="auto">
          <a:xfrm>
            <a:off x="410815" y="442350"/>
            <a:ext cx="418555" cy="746761"/>
            <a:chOff x="1011092" y="885600"/>
            <a:chExt cx="1030668" cy="1496004"/>
          </a:xfrm>
        </p:grpSpPr>
        <p:grpSp>
          <p:nvGrpSpPr>
            <p:cNvPr id="6" name="Graphic 8">
              <a:extLst>
                <a:ext uri="{FF2B5EF4-FFF2-40B4-BE49-F238E27FC236}">
                  <a16:creationId xmlns:a16="http://schemas.microsoft.com/office/drawing/2014/main" id="{F44CB755-9CB4-9E06-09D3-5648389700AA}"/>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45F5BA8A-C232-861A-959E-507DB1D6D078}"/>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20" name="Freeform: Shape 21">
                <a:extLst>
                  <a:ext uri="{FF2B5EF4-FFF2-40B4-BE49-F238E27FC236}">
                    <a16:creationId xmlns:a16="http://schemas.microsoft.com/office/drawing/2014/main" id="{CB95C3B6-A302-9633-CCEA-0D27D5D5534C}"/>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7" name="Freeform: Shape 9">
              <a:extLst>
                <a:ext uri="{FF2B5EF4-FFF2-40B4-BE49-F238E27FC236}">
                  <a16:creationId xmlns:a16="http://schemas.microsoft.com/office/drawing/2014/main" id="{FDEEEC48-06AF-1F5E-4F02-F97D7DEB3FB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8" name="Freeform: Shape 10">
              <a:extLst>
                <a:ext uri="{FF2B5EF4-FFF2-40B4-BE49-F238E27FC236}">
                  <a16:creationId xmlns:a16="http://schemas.microsoft.com/office/drawing/2014/main" id="{FEE6D135-EE2A-42E0-FE40-03842F967FC3}"/>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10" name="Graphic 8">
              <a:extLst>
                <a:ext uri="{FF2B5EF4-FFF2-40B4-BE49-F238E27FC236}">
                  <a16:creationId xmlns:a16="http://schemas.microsoft.com/office/drawing/2014/main" id="{17C05515-9EA0-5F36-062D-BFD8E131B935}"/>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DEB2C7A8-6A4B-C787-AED8-421FB220CDC3}"/>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8" name="Freeform: Shape 19">
                <a:extLst>
                  <a:ext uri="{FF2B5EF4-FFF2-40B4-BE49-F238E27FC236}">
                    <a16:creationId xmlns:a16="http://schemas.microsoft.com/office/drawing/2014/main" id="{18E0C9A3-06A0-3503-2EBB-A30428A8F07A}"/>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11" name="Freeform: Shape 12">
              <a:extLst>
                <a:ext uri="{FF2B5EF4-FFF2-40B4-BE49-F238E27FC236}">
                  <a16:creationId xmlns:a16="http://schemas.microsoft.com/office/drawing/2014/main" id="{93FAB690-6808-6D13-60C2-D41E6778ED7C}"/>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3">
              <a:extLst>
                <a:ext uri="{FF2B5EF4-FFF2-40B4-BE49-F238E27FC236}">
                  <a16:creationId xmlns:a16="http://schemas.microsoft.com/office/drawing/2014/main" id="{B5B432F4-0D3A-C27C-A056-678C02F809E1}"/>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4">
              <a:extLst>
                <a:ext uri="{FF2B5EF4-FFF2-40B4-BE49-F238E27FC236}">
                  <a16:creationId xmlns:a16="http://schemas.microsoft.com/office/drawing/2014/main" id="{B63CE364-EFAA-0C14-A571-C9CF6B0D3666}"/>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5">
              <a:extLst>
                <a:ext uri="{FF2B5EF4-FFF2-40B4-BE49-F238E27FC236}">
                  <a16:creationId xmlns:a16="http://schemas.microsoft.com/office/drawing/2014/main" id="{1EB4A666-217E-E69E-5588-889527543CB4}"/>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6">
              <a:extLst>
                <a:ext uri="{FF2B5EF4-FFF2-40B4-BE49-F238E27FC236}">
                  <a16:creationId xmlns:a16="http://schemas.microsoft.com/office/drawing/2014/main" id="{2CA1E030-6660-7144-24EF-0762A27ADB86}"/>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6" name="Freeform: Shape 17">
              <a:extLst>
                <a:ext uri="{FF2B5EF4-FFF2-40B4-BE49-F238E27FC236}">
                  <a16:creationId xmlns:a16="http://schemas.microsoft.com/office/drawing/2014/main" id="{D58555EC-4F7A-2991-7B7A-25C6CA0702FF}"/>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1" name="TextBox 22">
            <a:extLst>
              <a:ext uri="{FF2B5EF4-FFF2-40B4-BE49-F238E27FC236}">
                <a16:creationId xmlns:a16="http://schemas.microsoft.com/office/drawing/2014/main" id="{CB30B580-9D06-1B73-D456-A885033222B4}"/>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rgbClr val="EFEFEF"/>
                </a:solidFill>
              </a:rPr>
              <a:t>insp.gov.ro</a:t>
            </a:r>
          </a:p>
        </p:txBody>
      </p:sp>
      <p:sp>
        <p:nvSpPr>
          <p:cNvPr id="9" name="Picture Placeholder 8"/>
          <p:cNvSpPr>
            <a:spLocks noGrp="1"/>
          </p:cNvSpPr>
          <p:nvPr>
            <p:ph type="pic" sz="quarter" idx="13"/>
          </p:nvPr>
        </p:nvSpPr>
        <p:spPr>
          <a:xfrm>
            <a:off x="594416" y="-9710"/>
            <a:ext cx="9311584" cy="6867711"/>
          </a:xfrm>
        </p:spPr>
        <p:txBody>
          <a:bodyPr rtlCol="0">
            <a:normAutofit/>
          </a:bodyPr>
          <a:lstStyle/>
          <a:p>
            <a:pPr lvl="0"/>
            <a:r>
              <a:rPr lang="en-US" noProof="0"/>
              <a:t>Click icon to add picture</a:t>
            </a:r>
            <a:endParaRPr lang="ro-RO" noProof="0"/>
          </a:p>
        </p:txBody>
      </p:sp>
      <p:sp>
        <p:nvSpPr>
          <p:cNvPr id="2" name="Title 1"/>
          <p:cNvSpPr>
            <a:spLocks noGrp="1"/>
          </p:cNvSpPr>
          <p:nvPr>
            <p:ph type="title"/>
          </p:nvPr>
        </p:nvSpPr>
        <p:spPr>
          <a:xfrm>
            <a:off x="1170001" y="502698"/>
            <a:ext cx="3974413" cy="750191"/>
          </a:xfrm>
        </p:spPr>
        <p:txBody>
          <a:bodyPr anchor="t">
            <a:noAutofit/>
          </a:bodyPr>
          <a:lstStyle>
            <a:lvl1pPr>
              <a:defRPr sz="1379"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170000" y="4902359"/>
            <a:ext cx="2340000" cy="1711247"/>
          </a:xfrm>
        </p:spPr>
        <p:txBody>
          <a:bodyPr>
            <a:normAutofit/>
          </a:bodyPr>
          <a:lstStyle>
            <a:lvl1pPr marL="0" indent="0">
              <a:buNone/>
              <a:defRPr sz="1136">
                <a:solidFill>
                  <a:schemeClr val="tx1"/>
                </a:solidFill>
              </a:defRPr>
            </a:lvl1pPr>
            <a:lvl2pPr marL="370969" indent="0">
              <a:buNone/>
              <a:defRPr sz="1136">
                <a:solidFill>
                  <a:schemeClr val="tx1"/>
                </a:solidFill>
              </a:defRPr>
            </a:lvl2pPr>
            <a:lvl3pPr marL="741937" indent="0">
              <a:buNone/>
              <a:defRPr sz="1136">
                <a:solidFill>
                  <a:schemeClr val="tx1"/>
                </a:solidFill>
              </a:defRPr>
            </a:lvl3pPr>
            <a:lvl4pPr marL="1112904" indent="0">
              <a:buNone/>
              <a:defRPr sz="1136">
                <a:solidFill>
                  <a:schemeClr val="tx1"/>
                </a:solidFill>
              </a:defRPr>
            </a:lvl4pPr>
            <a:lvl5pPr marL="1483873" indent="0">
              <a:buNone/>
              <a:defRPr sz="113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963984CD-FA6C-AD85-258B-207C70AAD752}"/>
              </a:ext>
            </a:extLst>
          </p:cNvPr>
          <p:cNvSpPr>
            <a:spLocks noGrp="1"/>
          </p:cNvSpPr>
          <p:nvPr>
            <p:ph type="sldNum" sz="quarter" idx="14"/>
          </p:nvPr>
        </p:nvSpPr>
        <p:spPr>
          <a:xfrm>
            <a:off x="1" y="6356195"/>
            <a:ext cx="620415" cy="365453"/>
          </a:xfrm>
        </p:spPr>
        <p:txBody>
          <a:bodyPr/>
          <a:lstStyle>
            <a:lvl1pPr algn="ctr">
              <a:defRPr sz="1176">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115046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394F3A-8BC2-00F5-4845-10AABFD5107B}"/>
              </a:ext>
            </a:extLst>
          </p:cNvPr>
          <p:cNvSpPr/>
          <p:nvPr/>
        </p:nvSpPr>
        <p:spPr>
          <a:xfrm>
            <a:off x="0" y="0"/>
            <a:ext cx="2840854"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5" name="Graphic 8">
            <a:extLst>
              <a:ext uri="{FF2B5EF4-FFF2-40B4-BE49-F238E27FC236}">
                <a16:creationId xmlns:a16="http://schemas.microsoft.com/office/drawing/2014/main" id="{34AF3109-E52E-CBE6-49D3-A6C5643E8587}"/>
              </a:ext>
            </a:extLst>
          </p:cNvPr>
          <p:cNvGrpSpPr>
            <a:grpSpLocks/>
          </p:cNvGrpSpPr>
          <p:nvPr/>
        </p:nvGrpSpPr>
        <p:grpSpPr bwMode="auto">
          <a:xfrm>
            <a:off x="293843" y="238487"/>
            <a:ext cx="1556841" cy="684540"/>
            <a:chOff x="745200" y="892800"/>
            <a:chExt cx="3830868" cy="1554621"/>
          </a:xfrm>
        </p:grpSpPr>
        <p:grpSp>
          <p:nvGrpSpPr>
            <p:cNvPr id="6" name="Graphic 8">
              <a:extLst>
                <a:ext uri="{FF2B5EF4-FFF2-40B4-BE49-F238E27FC236}">
                  <a16:creationId xmlns:a16="http://schemas.microsoft.com/office/drawing/2014/main" id="{D37148A5-B4F0-5560-ACCC-ED4521A6C46D}"/>
                </a:ext>
              </a:extLst>
            </p:cNvPr>
            <p:cNvGrpSpPr/>
            <p:nvPr/>
          </p:nvGrpSpPr>
          <p:grpSpPr>
            <a:xfrm>
              <a:off x="2199129" y="1172881"/>
              <a:ext cx="2376938" cy="909151"/>
              <a:chOff x="2199129" y="1172881"/>
              <a:chExt cx="2376938" cy="909151"/>
            </a:xfrm>
            <a:solidFill>
              <a:srgbClr val="262262"/>
            </a:solidFill>
          </p:grpSpPr>
          <p:sp>
            <p:nvSpPr>
              <p:cNvPr id="20" name="Freeform: Shape 19">
                <a:extLst>
                  <a:ext uri="{FF2B5EF4-FFF2-40B4-BE49-F238E27FC236}">
                    <a16:creationId xmlns:a16="http://schemas.microsoft.com/office/drawing/2014/main" id="{B059EE4B-1836-18F2-BC0B-34F335384CC5}"/>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06ACC1E0-848C-3700-4782-736A71106130}"/>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6F5044C5-9B1E-97B9-3E91-93A3C8AB1508}"/>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13F51825-721E-8814-F282-7A92420FE0A3}"/>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1F730EBA-FE6A-9943-B25A-C3E77FFB2330}"/>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17349320-C0D4-43D7-C660-DA24647AAB6B}"/>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EDEDE27E-DB0E-F7AB-E49F-37E8B3380814}"/>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38B77847-C29C-5B1E-F374-4167F2735D79}"/>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F61019B-3946-EE38-3CFC-E326A796C4C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11DA6542-6018-B180-A37C-D235B8A73CC3}"/>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2389A5B6-0275-53CA-6A20-9D428CE2EE83}"/>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E834BF85-9591-79C3-50D7-9E6B6653F8F1}"/>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770FC1F0-2D4A-BE96-F048-AB4AD21C8100}"/>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B6047FAB-DBFF-4C26-B8C5-02F249A642BD}"/>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BA9D6977-1E73-CF74-3198-A7864DBAA7D9}"/>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770C70CD-B22E-6527-59D7-A49E697A8756}"/>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BA183448-2DBC-5B80-C1E7-407C10ED17DE}"/>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52181F88-1538-0F1A-B117-6E340A812E2B}"/>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27506717-77E4-8BE6-9117-20B664460627}"/>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AD8C59A-1C4C-B498-D9A5-1CA0D41CBBBB}"/>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3D1174A5-629C-2373-8F85-C110B0F5E86D}"/>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F30A3F77-67B6-8804-062E-92DC64764A71}"/>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653831E4-9B63-203E-1083-62261B334C6A}"/>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6FEA4E3C-4C06-DD22-22CE-51FF1B8B56BC}"/>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382A3F37-D009-5F4B-FF70-12935BADCF2C}"/>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03C4AD6F-5119-8D96-40AD-07F2FFD45228}"/>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0664201B-BDBE-1E80-BA10-E28897532DCF}"/>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3F451000-7E89-D578-3DC1-8A73CFCD1E35}"/>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148DCC22-9393-0762-B876-C3E19B7A87F0}"/>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4454DBAA-706D-259D-2755-81252E6A379D}"/>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0" name="Freeform: Shape 49">
                <a:extLst>
                  <a:ext uri="{FF2B5EF4-FFF2-40B4-BE49-F238E27FC236}">
                    <a16:creationId xmlns:a16="http://schemas.microsoft.com/office/drawing/2014/main" id="{B853B9A7-2501-7CCF-CD9D-7BCE7ACA4293}"/>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1" name="Freeform: Shape 50">
                <a:extLst>
                  <a:ext uri="{FF2B5EF4-FFF2-40B4-BE49-F238E27FC236}">
                    <a16:creationId xmlns:a16="http://schemas.microsoft.com/office/drawing/2014/main" id="{E196C324-13E5-AE66-558B-9B4AA5E4144A}"/>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171FD707-ABCA-E11E-3F5F-62ECF24FA988}"/>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FD81FB5D-9DFF-AE65-FA80-7B8794A37782}"/>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41D10111-CB4E-1C56-DC63-F2400D695B2A}"/>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7" name="Graphic 8">
              <a:extLst>
                <a:ext uri="{FF2B5EF4-FFF2-40B4-BE49-F238E27FC236}">
                  <a16:creationId xmlns:a16="http://schemas.microsoft.com/office/drawing/2014/main" id="{EAC83444-E005-E699-5672-A12232063E4F}"/>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B3EAC4AB-15C5-A9B9-6738-4D2540A00BFA}"/>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9" name="Freeform: Shape 11">
                <a:extLst>
                  <a:ext uri="{FF2B5EF4-FFF2-40B4-BE49-F238E27FC236}">
                    <a16:creationId xmlns:a16="http://schemas.microsoft.com/office/drawing/2014/main" id="{D91B173C-4CB8-4350-95C1-4EC474CA274E}"/>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0" name="Freeform: Shape 12">
                <a:extLst>
                  <a:ext uri="{FF2B5EF4-FFF2-40B4-BE49-F238E27FC236}">
                    <a16:creationId xmlns:a16="http://schemas.microsoft.com/office/drawing/2014/main" id="{C02F569C-3815-7C41-D758-C21CFA0CF4DD}"/>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1" name="Freeform: Shape 13">
                <a:extLst>
                  <a:ext uri="{FF2B5EF4-FFF2-40B4-BE49-F238E27FC236}">
                    <a16:creationId xmlns:a16="http://schemas.microsoft.com/office/drawing/2014/main" id="{61BC8378-C710-6010-2B6E-54FE73642526}"/>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2" name="Freeform: Shape 14">
                <a:extLst>
                  <a:ext uri="{FF2B5EF4-FFF2-40B4-BE49-F238E27FC236}">
                    <a16:creationId xmlns:a16="http://schemas.microsoft.com/office/drawing/2014/main" id="{5049DC03-C350-6441-DAAD-B8C5F0035D96}"/>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3" name="Freeform: Shape 15">
                <a:extLst>
                  <a:ext uri="{FF2B5EF4-FFF2-40B4-BE49-F238E27FC236}">
                    <a16:creationId xmlns:a16="http://schemas.microsoft.com/office/drawing/2014/main" id="{446A4F50-0459-753D-BB34-F6543E0BAB52}"/>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4" name="Freeform: Shape 16">
                <a:extLst>
                  <a:ext uri="{FF2B5EF4-FFF2-40B4-BE49-F238E27FC236}">
                    <a16:creationId xmlns:a16="http://schemas.microsoft.com/office/drawing/2014/main" id="{26DD05DB-D3DE-F2B2-454A-FCE3B9D3725D}"/>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5" name="Freeform: Shape 17">
                <a:extLst>
                  <a:ext uri="{FF2B5EF4-FFF2-40B4-BE49-F238E27FC236}">
                    <a16:creationId xmlns:a16="http://schemas.microsoft.com/office/drawing/2014/main" id="{64BAD8C8-8EDB-EE41-0A53-D491A534A54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6" name="Freeform: Shape 18">
                <a:extLst>
                  <a:ext uri="{FF2B5EF4-FFF2-40B4-BE49-F238E27FC236}">
                    <a16:creationId xmlns:a16="http://schemas.microsoft.com/office/drawing/2014/main" id="{E00AC403-B27E-32CF-6AC3-0B60B0683D45}"/>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7" name="Freeform: Shape 19">
                <a:extLst>
                  <a:ext uri="{FF2B5EF4-FFF2-40B4-BE49-F238E27FC236}">
                    <a16:creationId xmlns:a16="http://schemas.microsoft.com/office/drawing/2014/main" id="{71D3AA3B-00E0-BA8A-E8E5-51C5410F66A4}"/>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8" name="Freeform: Shape 20">
                <a:extLst>
                  <a:ext uri="{FF2B5EF4-FFF2-40B4-BE49-F238E27FC236}">
                    <a16:creationId xmlns:a16="http://schemas.microsoft.com/office/drawing/2014/main" id="{6372E38F-CA82-E2B4-B6CB-3D1E45C15CC1}"/>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9" name="Freeform: Shape 21">
                <a:extLst>
                  <a:ext uri="{FF2B5EF4-FFF2-40B4-BE49-F238E27FC236}">
                    <a16:creationId xmlns:a16="http://schemas.microsoft.com/office/drawing/2014/main" id="{6D5F56C3-F221-80D7-3CA5-A701968B6B83}"/>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grpSp>
      </p:grpSp>
      <p:sp>
        <p:nvSpPr>
          <p:cNvPr id="55" name="TextBox 57">
            <a:extLst>
              <a:ext uri="{FF2B5EF4-FFF2-40B4-BE49-F238E27FC236}">
                <a16:creationId xmlns:a16="http://schemas.microsoft.com/office/drawing/2014/main" id="{C3D55F77-17FD-5DE4-2471-DCDAA452C776}"/>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56" name="Graphic 11">
            <a:extLst>
              <a:ext uri="{FF2B5EF4-FFF2-40B4-BE49-F238E27FC236}">
                <a16:creationId xmlns:a16="http://schemas.microsoft.com/office/drawing/2014/main" id="{1800A52C-39F0-865A-CB12-54BFAABD5881}"/>
              </a:ext>
            </a:extLst>
          </p:cNvPr>
          <p:cNvGrpSpPr>
            <a:grpSpLocks/>
          </p:cNvGrpSpPr>
          <p:nvPr/>
        </p:nvGrpSpPr>
        <p:grpSpPr bwMode="auto">
          <a:xfrm>
            <a:off x="2022125" y="5170785"/>
            <a:ext cx="1637457" cy="1687215"/>
            <a:chOff x="3940200" y="9064800"/>
            <a:chExt cx="4030179" cy="3614123"/>
          </a:xfrm>
        </p:grpSpPr>
        <p:sp>
          <p:nvSpPr>
            <p:cNvPr id="57" name="Freeform: Shape 59">
              <a:extLst>
                <a:ext uri="{FF2B5EF4-FFF2-40B4-BE49-F238E27FC236}">
                  <a16:creationId xmlns:a16="http://schemas.microsoft.com/office/drawing/2014/main" id="{FA0200F6-D8B3-D030-0627-C0F80DEDB9C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sp>
          <p:nvSpPr>
            <p:cNvPr id="58" name="Freeform: Shape 60">
              <a:extLst>
                <a:ext uri="{FF2B5EF4-FFF2-40B4-BE49-F238E27FC236}">
                  <a16:creationId xmlns:a16="http://schemas.microsoft.com/office/drawing/2014/main" id="{A3D9CEC5-B923-495E-48D8-D9A2E8E92D43}"/>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accent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59" name="Date Placeholder 66">
            <a:extLst>
              <a:ext uri="{FF2B5EF4-FFF2-40B4-BE49-F238E27FC236}">
                <a16:creationId xmlns:a16="http://schemas.microsoft.com/office/drawing/2014/main" id="{AFC9AB24-1B65-B3DD-B3FF-5614C3917526}"/>
              </a:ext>
            </a:extLst>
          </p:cNvPr>
          <p:cNvSpPr>
            <a:spLocks noGrp="1"/>
          </p:cNvSpPr>
          <p:nvPr>
            <p:ph type="dt" sz="half" idx="10"/>
          </p:nvPr>
        </p:nvSpPr>
        <p:spPr>
          <a:xfrm>
            <a:off x="512068" y="6069223"/>
            <a:ext cx="1907034" cy="364661"/>
          </a:xfrm>
        </p:spPr>
        <p:txBody>
          <a:bodyPr/>
          <a:lstStyle>
            <a:lvl1pPr>
              <a:defRPr>
                <a:solidFill>
                  <a:schemeClr val="bg1"/>
                </a:solidFill>
              </a:defRPr>
            </a:lvl1pPr>
          </a:lstStyle>
          <a:p>
            <a:fld id="{0538DEC3-A100-469C-A2E8-D4030F9E8DF9}" type="datetimeFigureOut">
              <a:rPr lang="en-US" smtClean="0"/>
              <a:t>7/17/2025</a:t>
            </a:fld>
            <a:endParaRPr lang="en-US"/>
          </a:p>
        </p:txBody>
      </p:sp>
    </p:spTree>
    <p:extLst>
      <p:ext uri="{BB962C8B-B14F-4D97-AF65-F5344CB8AC3E}">
        <p14:creationId xmlns:p14="http://schemas.microsoft.com/office/powerpoint/2010/main" val="218268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FFD37-9915-4FEC-1783-3B4413757312}"/>
              </a:ext>
            </a:extLst>
          </p:cNvPr>
          <p:cNvSpPr/>
          <p:nvPr/>
        </p:nvSpPr>
        <p:spPr>
          <a:xfrm>
            <a:off x="0" y="0"/>
            <a:ext cx="241910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3" name="Graphic 8">
            <a:extLst>
              <a:ext uri="{FF2B5EF4-FFF2-40B4-BE49-F238E27FC236}">
                <a16:creationId xmlns:a16="http://schemas.microsoft.com/office/drawing/2014/main" id="{F808DE56-BA93-202C-8554-E42B0C3411E1}"/>
              </a:ext>
            </a:extLst>
          </p:cNvPr>
          <p:cNvGrpSpPr>
            <a:grpSpLocks/>
          </p:cNvGrpSpPr>
          <p:nvPr/>
        </p:nvGrpSpPr>
        <p:grpSpPr bwMode="auto">
          <a:xfrm>
            <a:off x="302469" y="445520"/>
            <a:ext cx="1556841" cy="776885"/>
            <a:chOff x="745200" y="892800"/>
            <a:chExt cx="3830868" cy="1554621"/>
          </a:xfrm>
        </p:grpSpPr>
        <p:grpSp>
          <p:nvGrpSpPr>
            <p:cNvPr id="4" name="Graphic 8">
              <a:extLst>
                <a:ext uri="{FF2B5EF4-FFF2-40B4-BE49-F238E27FC236}">
                  <a16:creationId xmlns:a16="http://schemas.microsoft.com/office/drawing/2014/main" id="{538CAF9B-1873-8034-C884-C810A12DC1FF}"/>
                </a:ext>
              </a:extLst>
            </p:cNvPr>
            <p:cNvGrpSpPr/>
            <p:nvPr/>
          </p:nvGrpSpPr>
          <p:grpSpPr>
            <a:xfrm>
              <a:off x="2199129" y="1172881"/>
              <a:ext cx="2376938" cy="909151"/>
              <a:chOff x="2199129" y="1172881"/>
              <a:chExt cx="2376938" cy="909151"/>
            </a:xfrm>
            <a:solidFill>
              <a:srgbClr val="262262"/>
            </a:solidFill>
          </p:grpSpPr>
          <p:sp>
            <p:nvSpPr>
              <p:cNvPr id="18" name="Freeform: Shape 17">
                <a:extLst>
                  <a:ext uri="{FF2B5EF4-FFF2-40B4-BE49-F238E27FC236}">
                    <a16:creationId xmlns:a16="http://schemas.microsoft.com/office/drawing/2014/main" id="{B8D825AA-0E38-5FBC-A07C-193C2F307212}"/>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D1B0182-6D1E-3A1D-6944-E53B158C0252}"/>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B062EF5A-B8E7-DD07-09C3-9D0BA96DB89C}"/>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1533F26A-A5CE-53AD-4363-0F4149346006}"/>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5697BB5A-BDB3-5A20-3B13-7CE0E4DDC4D1}"/>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2C0D69E4-3078-C832-C00D-BFC65C3D0561}"/>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A5444BE1-5D40-0D5E-2EDC-C8D2BF9B5920}"/>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0AA70D6D-E0AE-67F1-6F16-D9D1C8D0EFB2}"/>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DF358BD0-B1F1-CFF5-FE17-C6B95CCF9FA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64EA6652-FEB0-42C7-7486-00BD1A7F9E7E}"/>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9DB41F5-CB97-EFCE-F936-BAE41F26B006}"/>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445086F9-2FDB-85B1-7A03-8C8AA963297A}"/>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2B4E39A5-7B1E-F659-1EF5-8E0C0149B3EB}"/>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062B0051-1E9B-CF57-4BCE-9C2608484D0B}"/>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B56ED5A1-F24E-48F6-31D7-F5E5DD840FDC}"/>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FCD6A7C2-7029-469A-BFE9-FC41DA19AA5D}"/>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13515292-BA6A-01C4-7026-1ADD86CBCA18}"/>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0D119DE7-125B-0FF7-5298-016CBE7AF6B2}"/>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2905E0A5-DCF5-E4C0-5B4D-003C14531AF4}"/>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8F7E1C13-4012-D0C3-5A73-29897B610220}"/>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B2805AA5-7F97-CBB6-99D6-8658F3C26D90}"/>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C3D3021B-A2C6-3C54-5161-AFDF8B88E57A}"/>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083E0D71-F917-BF47-3180-1D77EC76E50C}"/>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CACBC1B-6D54-7AED-7AAA-A1B37214C7B8}"/>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D218F50E-3CBC-D85C-EE19-D9A866AD246E}"/>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C499CEB-553A-CF41-A932-B2F1A89C39E4}"/>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C8A10716-CD50-A201-5E58-94058BC8BF77}"/>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AF920E8B-C8FD-BB82-C6DE-60162A76D549}"/>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6CA7F12C-B8F2-7D4A-13F1-F1DC7679D66C}"/>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4CBE3CE5-9802-CA95-CA5B-C26ECAC94DC2}"/>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D1E7587-2976-DC2B-9753-20560D711F1F}"/>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32E63C02-1602-E616-6BAA-FF74D972349B}"/>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0" name="Freeform: Shape 49">
                <a:extLst>
                  <a:ext uri="{FF2B5EF4-FFF2-40B4-BE49-F238E27FC236}">
                    <a16:creationId xmlns:a16="http://schemas.microsoft.com/office/drawing/2014/main" id="{A52BD2BB-7EDD-0BC8-515A-01C0AB2E1A16}"/>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1" name="Freeform: Shape 50">
                <a:extLst>
                  <a:ext uri="{FF2B5EF4-FFF2-40B4-BE49-F238E27FC236}">
                    <a16:creationId xmlns:a16="http://schemas.microsoft.com/office/drawing/2014/main" id="{0416C35D-EEEA-089A-A894-6ABC17E75553}"/>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39A76D72-8DBD-0CC5-B069-469658BB356D}"/>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5" name="Graphic 8">
              <a:extLst>
                <a:ext uri="{FF2B5EF4-FFF2-40B4-BE49-F238E27FC236}">
                  <a16:creationId xmlns:a16="http://schemas.microsoft.com/office/drawing/2014/main" id="{3EF4B789-EB7C-AF1E-76B8-A7E5F8137E90}"/>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00E1D5F1-CC61-1118-A82D-3882DF8C7757}"/>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7" name="Freeform: Shape 11">
                <a:extLst>
                  <a:ext uri="{FF2B5EF4-FFF2-40B4-BE49-F238E27FC236}">
                    <a16:creationId xmlns:a16="http://schemas.microsoft.com/office/drawing/2014/main" id="{0C39327D-9D0D-D5AC-6C57-D099EE3C255C}"/>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8" name="Freeform: Shape 12">
                <a:extLst>
                  <a:ext uri="{FF2B5EF4-FFF2-40B4-BE49-F238E27FC236}">
                    <a16:creationId xmlns:a16="http://schemas.microsoft.com/office/drawing/2014/main" id="{05CA06F2-3E74-6234-ABAB-B75275E4CDF2}"/>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9" name="Freeform: Shape 13">
                <a:extLst>
                  <a:ext uri="{FF2B5EF4-FFF2-40B4-BE49-F238E27FC236}">
                    <a16:creationId xmlns:a16="http://schemas.microsoft.com/office/drawing/2014/main" id="{7B7B5B2A-D751-E9C0-E58E-740D994FD532}"/>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0" name="Freeform: Shape 14">
                <a:extLst>
                  <a:ext uri="{FF2B5EF4-FFF2-40B4-BE49-F238E27FC236}">
                    <a16:creationId xmlns:a16="http://schemas.microsoft.com/office/drawing/2014/main" id="{5B50C13B-F012-ADE1-1637-21D7F63D829E}"/>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1" name="Freeform: Shape 15">
                <a:extLst>
                  <a:ext uri="{FF2B5EF4-FFF2-40B4-BE49-F238E27FC236}">
                    <a16:creationId xmlns:a16="http://schemas.microsoft.com/office/drawing/2014/main" id="{18B5144E-C2E8-A25E-8F4E-94D927CC9484}"/>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2" name="Freeform: Shape 16">
                <a:extLst>
                  <a:ext uri="{FF2B5EF4-FFF2-40B4-BE49-F238E27FC236}">
                    <a16:creationId xmlns:a16="http://schemas.microsoft.com/office/drawing/2014/main" id="{4CDA727E-69F6-C5D3-55E3-4183C1052B07}"/>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3" name="Freeform: Shape 17">
                <a:extLst>
                  <a:ext uri="{FF2B5EF4-FFF2-40B4-BE49-F238E27FC236}">
                    <a16:creationId xmlns:a16="http://schemas.microsoft.com/office/drawing/2014/main" id="{926DA020-BB9F-97F2-28D4-DCDDB08A729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4" name="Freeform: Shape 18">
                <a:extLst>
                  <a:ext uri="{FF2B5EF4-FFF2-40B4-BE49-F238E27FC236}">
                    <a16:creationId xmlns:a16="http://schemas.microsoft.com/office/drawing/2014/main" id="{833FCB4B-E8BF-1EB0-2A40-CAAA943CBE68}"/>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5" name="Freeform: Shape 19">
                <a:extLst>
                  <a:ext uri="{FF2B5EF4-FFF2-40B4-BE49-F238E27FC236}">
                    <a16:creationId xmlns:a16="http://schemas.microsoft.com/office/drawing/2014/main" id="{68BE0B09-A782-76A7-6E46-82FC73DB1800}"/>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6" name="Freeform: Shape 20">
                <a:extLst>
                  <a:ext uri="{FF2B5EF4-FFF2-40B4-BE49-F238E27FC236}">
                    <a16:creationId xmlns:a16="http://schemas.microsoft.com/office/drawing/2014/main" id="{C32C2424-DA01-12D6-7BA6-EA51EC9C29B9}"/>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7" name="Freeform: Shape 21">
                <a:extLst>
                  <a:ext uri="{FF2B5EF4-FFF2-40B4-BE49-F238E27FC236}">
                    <a16:creationId xmlns:a16="http://schemas.microsoft.com/office/drawing/2014/main" id="{EF9235CD-CF1B-C75A-DF01-12E3D17DF1FB}"/>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grpSp>
      </p:grpSp>
      <p:grpSp>
        <p:nvGrpSpPr>
          <p:cNvPr id="53" name="Graphic 11">
            <a:extLst>
              <a:ext uri="{FF2B5EF4-FFF2-40B4-BE49-F238E27FC236}">
                <a16:creationId xmlns:a16="http://schemas.microsoft.com/office/drawing/2014/main" id="{3D5FF3E0-FF1C-4873-7368-6E7D6D07D633}"/>
              </a:ext>
            </a:extLst>
          </p:cNvPr>
          <p:cNvGrpSpPr>
            <a:grpSpLocks/>
          </p:cNvGrpSpPr>
          <p:nvPr/>
        </p:nvGrpSpPr>
        <p:grpSpPr bwMode="auto">
          <a:xfrm>
            <a:off x="1600697" y="4526550"/>
            <a:ext cx="1637457" cy="1805071"/>
            <a:chOff x="3940200" y="9064800"/>
            <a:chExt cx="4030179" cy="3614123"/>
          </a:xfrm>
        </p:grpSpPr>
        <p:sp>
          <p:nvSpPr>
            <p:cNvPr id="54" name="Freeform: Shape 58">
              <a:extLst>
                <a:ext uri="{FF2B5EF4-FFF2-40B4-BE49-F238E27FC236}">
                  <a16:creationId xmlns:a16="http://schemas.microsoft.com/office/drawing/2014/main" id="{265AC0C6-04D5-8CDF-BFE1-0950E824DE9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sp>
          <p:nvSpPr>
            <p:cNvPr id="55" name="Freeform: Shape 59">
              <a:extLst>
                <a:ext uri="{FF2B5EF4-FFF2-40B4-BE49-F238E27FC236}">
                  <a16:creationId xmlns:a16="http://schemas.microsoft.com/office/drawing/2014/main" id="{8F14F5C7-F9B4-0EE8-48EE-F7B7F5F1909E}"/>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grpSp>
      <p:sp>
        <p:nvSpPr>
          <p:cNvPr id="56" name="TextBox 60">
            <a:extLst>
              <a:ext uri="{FF2B5EF4-FFF2-40B4-BE49-F238E27FC236}">
                <a16:creationId xmlns:a16="http://schemas.microsoft.com/office/drawing/2014/main" id="{1DA37283-20CD-BFB2-7A72-D7585F19BBEB}"/>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57" name="TextBox 61">
            <a:extLst>
              <a:ext uri="{FF2B5EF4-FFF2-40B4-BE49-F238E27FC236}">
                <a16:creationId xmlns:a16="http://schemas.microsoft.com/office/drawing/2014/main" id="{E5B20B53-7A2D-8272-8821-2EDFF8D58C54}"/>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8" name="TextBox 62">
            <a:extLst>
              <a:ext uri="{FF2B5EF4-FFF2-40B4-BE49-F238E27FC236}">
                <a16:creationId xmlns:a16="http://schemas.microsoft.com/office/drawing/2014/main" id="{43EC1AA0-0706-C132-1A19-6299702C7283}"/>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spTree>
    <p:extLst>
      <p:ext uri="{BB962C8B-B14F-4D97-AF65-F5344CB8AC3E}">
        <p14:creationId xmlns:p14="http://schemas.microsoft.com/office/powerpoint/2010/main" val="27955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B01C48-CB68-A3B9-1EA3-83A622B7D302}"/>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29605ED7-065A-4454-397D-21D60A674106}"/>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AC7EE0BD-BAA6-EFD6-5E2C-25B25585FF95}"/>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83DCA294-66CB-7796-F779-5E290AA79F62}"/>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C3B4594-B59E-9A45-A052-6099A970B5F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F04CEB68-7F12-793A-C923-AA3779CAC3E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27BEE945-B867-4011-273D-263732038E5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34E48DE-5257-BEFB-1D73-6084FFA5D34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0725FEFF-C085-1A5E-A34F-B3CAAA665CF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B972E512-47FC-8689-A2CA-3397BBAD3C37}"/>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7C3903FC-DA5F-9390-6565-8D5062AADFEC}"/>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8198C27F-7A2C-4DAE-1075-E0DB34FBBA0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E08B763C-32E5-AD28-93E8-6341ADDDD2C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3C16D2C3-F10E-6671-7A18-66CE3024AE0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7AAE0D67-B0C3-BB11-AAD5-8D670B0EBA65}"/>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80DDD025-DC8F-6E58-2906-9CD3056A2AA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A1235A77-BAB6-ABF0-1979-4D9A37E4910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7614194-68AA-1EE0-B654-525269A9A829}"/>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A844FFFB-5421-49E6-D009-6E88EBD7C53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31C29BF2-3464-03CB-90EE-FA6444A31E1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B1008D6B-0397-5993-A15C-4B7869CA0717}"/>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1448B5F7-2258-A28F-63ED-DB2DDF6C758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623B75AA-01DE-E93F-9459-D7A05D4107AC}"/>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384577B8-F12D-FFE6-0B3E-C372F655F86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A2AAA304-9D83-FB23-A110-2B491BC4ADC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81EEEB6E-83A8-6FBE-A621-F694D6AC4EC8}"/>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E93F3680-5573-594A-E114-1094B5DC999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8464FEF8-09FF-88EB-F750-778A69BF3BF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9519F5A-E8E7-6584-556D-34FA513994F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FBB57184-A17F-AF54-803E-2281823D94BD}"/>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8A90DB06-6DB1-2568-0C99-3F5C076FE86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BCC703C6-BEB8-421C-9860-4989F1510983}"/>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C0A91F69-4856-5B36-B95B-11D3503C3114}"/>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487C3F5F-0CEC-252C-B08B-0552298D7AE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DC28DF0E-26F9-ACEC-BBCE-D3DC338EBCF9}"/>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355B2EA8-2B6F-8C8A-ED14-51E919DD734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B5D201D5-F027-94C2-2D64-A0EAC1B873B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64D6274A-551E-C580-9B51-10435744F86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6752B7A3-EB5C-110D-97F7-DBDD8051779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824AE03B-CBB5-819F-43EA-233D3AD49A5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B7CB850-40AC-790C-AC8F-E90F60DA9367}"/>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7FC5B70F-607F-FC13-7943-96B114196E23}"/>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626ECCC9-7C94-4EAA-908C-ED1A951B5ED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4DDFBFDE-5FF5-BB4A-4604-A2B31DCE8E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A95EC808-D6C6-0621-CC29-0B839BC7C6DB}"/>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38C711A0-1635-1B5A-CF9A-B0A2CB110FB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7">
            <a:extLst>
              <a:ext uri="{FF2B5EF4-FFF2-40B4-BE49-F238E27FC236}">
                <a16:creationId xmlns:a16="http://schemas.microsoft.com/office/drawing/2014/main" id="{2F8EFA1F-8188-B431-A834-6CE7CCCA0DFF}"/>
              </a:ext>
            </a:extLst>
          </p:cNvPr>
          <p:cNvGrpSpPr/>
          <p:nvPr/>
        </p:nvGrpSpPr>
        <p:grpSpPr>
          <a:xfrm>
            <a:off x="7815601" y="695715"/>
            <a:ext cx="1642252"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401F397A-B087-670E-32E2-7193B2A99034}"/>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ED648637-089B-5DA6-D28D-C732C0C3A32B}"/>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4ED7CF56-057D-1402-70C3-710B1C7F2458}"/>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4B15D00D-C3A0-199C-367C-1BF99EDBA277}"/>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68312442-8158-36BE-5D5F-67BE613928DD}"/>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7CD6026D-A257-0896-8AB2-A90196EBB10F}"/>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6E2DF1F-57D3-EC40-F5DD-AD116E648500}"/>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FC1C42DA-CB21-E32C-91E5-FD9CB7C9A95B}"/>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A636FCC5-804B-6460-6006-0635CDB4C5D4}"/>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86E850A4-7344-1FEA-1280-5AC6BAAB6E42}"/>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D36A629F-D7FE-70BF-514C-685492E4D3FD}"/>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6B18DCE-F724-A86F-4516-CD3F4E14C4F0}"/>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BC069111-CF0C-811C-FB60-DC84CE09D9FF}"/>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3AA670DA-CBDC-6D05-4ABE-4B683E50A15D}"/>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B5113E75-462F-D56B-F04F-4B8EB04BE1F7}"/>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E914987B-7D5B-6F48-4680-3171977F9AE6}"/>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9B293C13-B784-680B-EED1-67AFD850F0CA}"/>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5D02C452-BB8A-EC13-28F1-A286E641ED8B}"/>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176D368B-F5E6-F919-1AFF-2A002BB2CB75}"/>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8828160E-86A3-1675-DD2A-C73B1AB17FBE}"/>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20FD5ADB-BBFC-AEEA-8A58-D11DA7CBE7E6}"/>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A277E1B7-E19C-8484-78E9-FBECB0DCE239}"/>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906A8026-CDF7-526F-F877-6C8B9B2B5233}"/>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9E4A9BA-7A10-8A29-5A2A-CC2762A0F09A}"/>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EE09E350-120F-BD27-1095-9785DE30D377}"/>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B5249EFF-E7B7-DC2A-9FAB-DC403EDCBA6C}"/>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3CC072C1-4753-50A7-355D-408C53E0A34D}"/>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240DF05B-1ACC-91BC-CD7F-9A989B86440E}"/>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4B7C6EA0-876B-6B58-B96D-C3E626620103}"/>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3A8AD42F-01E6-837A-C5A1-670E56465F5C}"/>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36969DFB-282C-B885-64A6-60FA85A5BFE7}"/>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9A9F7C59-C268-F9EF-7ACF-04801A62DC00}"/>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B7980047-48DB-B2B7-43CF-E5270451E899}"/>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BAF5B0EE-DC95-0081-47C5-3FCB0FC88461}"/>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43A7BDCD-30FD-4EF0-0270-E3ADA138C8AA}"/>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405361D4-2122-8B06-3704-8F9D8EF4D51B}"/>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1C5C880F-0AA3-AA3A-E30D-88EAB1355D1B}"/>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22526A13-E7F3-2758-D66B-DED0083F5AC2}"/>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88BCB0B6-2EC6-0548-11E8-7CB5DFBFB40F}"/>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1C38A375-D5A4-DE1E-BFE3-671F6CDDB429}"/>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1886D31-7F7E-DFB1-B846-35A4491A327C}"/>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B6F37334-BD1D-3F69-7760-00092E8DD461}"/>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418A6682-6EE8-1637-BA7C-0DC0F89B358C}"/>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37B4839C-72BF-DF8E-3A17-CE67537E72D9}"/>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5ABC8241-8B2C-64D8-417A-7A770A78C0F9}"/>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DE3BA888-076B-00D7-D548-8235FAF31976}"/>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EAC4238B-16A3-32A3-B987-1C90894F3D7B}"/>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7A44F208-503B-536F-99D5-3CDA1CBAAF0C}"/>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FA7B4923-2C0C-10BC-0E46-7FA8709F526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0EA0FCEB-6431-9869-E823-E6A3A3C4926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0B73C885-4F63-296E-352F-628329E12758}"/>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74423903-409F-C065-05B5-FA4FF9F7103A}"/>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94D25F2B-52D8-6CBC-1E43-38751BA5AB80}"/>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A4A438D8-6F10-EBFF-ABC7-6E505A9909C7}"/>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F8A4744C-D412-86D6-246F-E9BE6F1C732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346064CC-4DB5-0517-349B-58811F7E5309}"/>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034206A6-8D98-6D7F-70D5-5DBAFBF3ADF7}"/>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DA84D3E7-0259-D96C-8E25-1EC188CAE1C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09" name="Graphic 15">
            <a:extLst>
              <a:ext uri="{FF2B5EF4-FFF2-40B4-BE49-F238E27FC236}">
                <a16:creationId xmlns:a16="http://schemas.microsoft.com/office/drawing/2014/main" id="{B3BB6A61-16A4-3EC0-C71B-CCA6C43BC93D}"/>
              </a:ext>
            </a:extLst>
          </p:cNvPr>
          <p:cNvGrpSpPr>
            <a:grpSpLocks/>
          </p:cNvGrpSpPr>
          <p:nvPr/>
        </p:nvGrpSpPr>
        <p:grpSpPr bwMode="auto">
          <a:xfrm>
            <a:off x="1950245" y="4154756"/>
            <a:ext cx="937071" cy="1696465"/>
            <a:chOff x="4624160" y="4815543"/>
            <a:chExt cx="2307145" cy="3397472"/>
          </a:xfrm>
        </p:grpSpPr>
        <p:sp>
          <p:nvSpPr>
            <p:cNvPr id="110" name="Freeform: Shape 112">
              <a:extLst>
                <a:ext uri="{FF2B5EF4-FFF2-40B4-BE49-F238E27FC236}">
                  <a16:creationId xmlns:a16="http://schemas.microsoft.com/office/drawing/2014/main" id="{D455647B-3930-973C-A7F7-3C74CDE6E78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111" name="Freeform: Shape 113">
              <a:extLst>
                <a:ext uri="{FF2B5EF4-FFF2-40B4-BE49-F238E27FC236}">
                  <a16:creationId xmlns:a16="http://schemas.microsoft.com/office/drawing/2014/main" id="{4698AECB-B44A-EE78-2AFB-0FE0A781A438}"/>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12" name="Date Placeholder 9">
            <a:extLst>
              <a:ext uri="{FF2B5EF4-FFF2-40B4-BE49-F238E27FC236}">
                <a16:creationId xmlns:a16="http://schemas.microsoft.com/office/drawing/2014/main" id="{22E4F91D-99B0-AE64-73B6-01A14D6EE78B}"/>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7/17/2025</a:t>
            </a:fld>
            <a:endParaRPr lang="en-US"/>
          </a:p>
        </p:txBody>
      </p:sp>
    </p:spTree>
    <p:extLst>
      <p:ext uri="{BB962C8B-B14F-4D97-AF65-F5344CB8AC3E}">
        <p14:creationId xmlns:p14="http://schemas.microsoft.com/office/powerpoint/2010/main" val="231271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6D310-21D6-7C76-AEB9-12CCBB0A0F7B}"/>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D082E1F3-7FB8-69AD-0E4A-7504629AC319}"/>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FE65AF7B-DA29-AA25-FF05-A29894FF9048}"/>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BF129F88-9CC3-8D1D-90D5-C6EFB4C8E95A}"/>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6A5FD880-43CF-2FF1-C3C7-611BFF8E3E11}"/>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53878482-3763-91CC-6939-DAF8AAE7E7E0}"/>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3E139A0-9908-1DE5-C1E3-BA3C8827D044}"/>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B72E8097-2C79-8F67-C4C9-B7BA5E4CA44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93BB408C-4CFC-DEA0-B187-11B2A86AA2F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FEC5B19A-B183-333A-3A19-0E308446C06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505FB44C-E5DB-D384-3839-A3BE68F0819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364ECDBE-2E70-0A7A-BCD4-3F8AE70D75C3}"/>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FD7C1EF5-8D74-7537-60C6-58D1B3646415}"/>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0334A661-CB9A-1E33-ED70-41DD3DB7B07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A4EA0063-908F-486C-2A1C-F0751346DC40}"/>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F216D959-18B4-32D7-4A7B-4C2E836AC4D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3FC7C61-10ED-4CB5-0E36-F112EB1FDA2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B3439EC3-7874-2AB1-62A0-4DD0E64DF811}"/>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4174507A-2441-1A97-1F5F-C7A688764D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A211623A-F24F-E9BC-2C99-98BDF417814E}"/>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BA284ED8-E02C-E296-7DA2-F2C03445782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A275874E-5265-1726-9071-F82F8CBB20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75D321F2-A16E-A19F-E3E5-80BE9BCD7F6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95F980AC-B87D-1415-EBA2-6E58ECC1546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9235424F-3923-AA34-6E03-68399574A56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DA108859-732F-6CE0-A577-339A4A671F2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31606F05-FD56-872A-E08E-FDE518893500}"/>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8B74054F-78A4-B067-A6BA-4266B1EBBC9F}"/>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17CD2E37-85F3-131E-94CD-AD75240D93D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3B2497EE-41A6-9A4F-376A-F2E2F46A4FA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4BCC5F00-159C-7213-6B1A-E9E45DD59A7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58366FDE-E5A5-95D0-17CB-EFBD6059B3D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9E6F56CD-1197-F05C-254B-1D89EFC181E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1880E63E-F235-3C14-B358-383D952B7C8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FFC7EDD-2987-163E-C06C-605885501C2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A8E9175-CE5C-DF94-6545-79E15189DE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12EFCC8B-3BAE-F179-AD33-91332CCD1A7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D82A8BF-307B-D6DA-50A8-598CD045E22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A351FF5D-9BF1-E3B0-69FE-857A744660C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5DC1DA7-F97A-0E7E-E5C5-FCB0BBA7CB8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1C8B4414-C787-688F-CC3A-682422AE34F5}"/>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708EDD11-6B79-045D-BDCA-F189B43C38E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97CEF08-BBA4-A228-D7F2-16186F9B790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E53208FA-2330-DEE8-B25F-E350B1DBB61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BD19B3B-3776-FB78-46AD-729FBBB9AD3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02D3D0B8-04C4-168A-3594-21ADBDED9A9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F785BB09-5A1E-DF7A-5B02-019AA6DF030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3D044B58-C3E2-BED6-F378-623E62C2E56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7">
            <a:extLst>
              <a:ext uri="{FF2B5EF4-FFF2-40B4-BE49-F238E27FC236}">
                <a16:creationId xmlns:a16="http://schemas.microsoft.com/office/drawing/2014/main" id="{69217B74-7C16-BF0C-9ED6-5BC229E70AC7}"/>
              </a:ext>
            </a:extLst>
          </p:cNvPr>
          <p:cNvGrpSpPr/>
          <p:nvPr/>
        </p:nvGrpSpPr>
        <p:grpSpPr>
          <a:xfrm>
            <a:off x="7815601" y="695715"/>
            <a:ext cx="1642252"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722BDA24-2BD5-9318-F348-0FA98D73861A}"/>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4F186152-2159-DF9F-7FA8-E72ED1F0EA16}"/>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0EDCD623-6499-4C05-C74D-E5C947F7719F}"/>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6230C81C-DD65-00DF-92C4-CA00049D4DF0}"/>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6F218F0-9043-F5B3-5B47-993C17A93276}"/>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E0845DB7-7D46-1E9B-1392-593684817B57}"/>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A5845ABA-DFF7-AB3A-BCA0-CC8E9DF6A741}"/>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48D5C564-746C-4770-BE7F-3A9B8F0F68F1}"/>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88486230-57FF-6642-8ABA-DF1E612E76FA}"/>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15BDB64A-B906-406E-500A-A6E91480C6CF}"/>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283763A2-3011-9304-C3F4-E76797F0B60C}"/>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F73D9BB2-1678-6232-36E5-E35D1FE82F38}"/>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07BC76E5-9F30-F424-0CA8-B7EFBB37E803}"/>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ED2D80CE-A288-B442-84F8-0726DFE76FE2}"/>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EFD44F7D-8F1F-EE1B-23F5-5BBC5B88E789}"/>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22B1A285-D10B-C8FE-E455-3CA44BE66EF0}"/>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3171EE39-3941-B02F-5828-25310214BFE4}"/>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668B0DC9-69CB-44C8-71CE-2B9C588394D5}"/>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9C874EEE-8D19-4E26-8198-6A0E8706B5C4}"/>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1C7407FB-B739-7283-E402-E5C1C4280323}"/>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DB07002F-0052-B20D-BC77-571BF920B0E5}"/>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1BE1AD95-14CA-EBE0-9136-C30921ECE84D}"/>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B2AA2676-4305-3BC0-F26A-05793D2484BC}"/>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316292E4-29C4-0334-742A-80D866C5A2C6}"/>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602B6439-037B-90C9-C800-4097CFA1E06F}"/>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C86A6D3D-8EE6-DEE5-15E8-258566905F39}"/>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710E3205-170A-BA78-CAF7-E41F4DE794A1}"/>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57112F41-CE0F-3E6B-346E-AB8DFDADE4C7}"/>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5757A8CB-987A-7E36-8F24-9068CF4D0ECB}"/>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6DDBCAE1-C82D-144D-A3A6-A015D66EF150}"/>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3DC073F1-E8B2-00A2-D5E3-F457FFBD560C}"/>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66BD4795-413E-D805-1F53-24E281C8FCD6}"/>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7DA13D40-F999-61FA-659C-148F3A83A998}"/>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D77925B0-4EA5-A789-FBDD-9CB06319F2C9}"/>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3C6941B0-AD9A-54BF-8BE9-9B9E7B4434F9}"/>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6EAF153E-1C2C-91F8-30C6-2CBD6907B7FC}"/>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A7BFCFC5-EB4C-9DE9-4C8B-C09B3B06DDB1}"/>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B44FF9DF-93D1-6358-5E9E-01362C8B4CC7}"/>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1361A700-69F6-E186-BC9D-8FF224E04288}"/>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44806FD3-040E-78FD-6677-FA8E00B70A1B}"/>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BC03B5FE-F9F0-730F-70D4-286826001D95}"/>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6E5892FE-A839-04FC-89B7-694CA395E9A5}"/>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0E6F97BE-4E93-9FEF-FD6E-3724A756E28A}"/>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3F08934F-4B61-1EC9-CCB4-2D4E05A973CB}"/>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6BC0330C-A245-DF2E-4916-C6EADB961EF2}"/>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C349B4E7-9492-BF8E-F167-B0082AEEB2D8}"/>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5E6F1CF7-FFBE-66CA-0626-879F54FD67F7}"/>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18C59A06-608F-AA92-F831-C272F481CB6E}"/>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808524B3-E8C9-A262-43E4-2C72A53CDDA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2F02B739-77FB-4E31-9B7A-A36EDBA8E0E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07916EC9-FC75-DBE6-5952-01B27A7057B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C23F12C7-72EE-36EF-AADA-1D2CDD21BF95}"/>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0B53BD23-9965-B2F0-A201-BD9C80824559}"/>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0C258B1E-E1E9-6867-9891-E3F201F09D5F}"/>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8D721F0B-FAE8-4408-E7E9-2B944D06646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30C9BBB5-452A-11C0-DA44-4696572847EA}"/>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CD7AD720-A7EB-B664-C569-B537272A5E01}"/>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604595C5-5A06-A349-669A-4AEAA452B9F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09" name="Graphic 15">
            <a:extLst>
              <a:ext uri="{FF2B5EF4-FFF2-40B4-BE49-F238E27FC236}">
                <a16:creationId xmlns:a16="http://schemas.microsoft.com/office/drawing/2014/main" id="{CDF29636-1CEF-DE70-FC2C-3D4DF35EFCF6}"/>
              </a:ext>
            </a:extLst>
          </p:cNvPr>
          <p:cNvGrpSpPr>
            <a:grpSpLocks/>
          </p:cNvGrpSpPr>
          <p:nvPr/>
        </p:nvGrpSpPr>
        <p:grpSpPr bwMode="auto">
          <a:xfrm>
            <a:off x="1950245" y="4154756"/>
            <a:ext cx="937071" cy="1696465"/>
            <a:chOff x="4624160" y="4815543"/>
            <a:chExt cx="2307145" cy="3397472"/>
          </a:xfrm>
        </p:grpSpPr>
        <p:sp>
          <p:nvSpPr>
            <p:cNvPr id="110" name="Freeform: Shape 114">
              <a:extLst>
                <a:ext uri="{FF2B5EF4-FFF2-40B4-BE49-F238E27FC236}">
                  <a16:creationId xmlns:a16="http://schemas.microsoft.com/office/drawing/2014/main" id="{81B4C202-0AAF-196E-6225-4354CAD40C7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111" name="Freeform: Shape 115">
              <a:extLst>
                <a:ext uri="{FF2B5EF4-FFF2-40B4-BE49-F238E27FC236}">
                  <a16:creationId xmlns:a16="http://schemas.microsoft.com/office/drawing/2014/main" id="{E866DA70-44E8-8C66-7344-12EBDB39B30B}"/>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151158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B1B9AD-1BAF-0049-32EC-EEB06B8BA016}"/>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AFADD24C-5E61-66E9-B9FE-011E50071DB2}"/>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tx2"/>
                </a:solidFill>
              </a:rPr>
              <a:t>insp.gov.ro</a:t>
            </a:r>
          </a:p>
        </p:txBody>
      </p:sp>
      <p:grpSp>
        <p:nvGrpSpPr>
          <p:cNvPr id="6" name="Graphic 4">
            <a:extLst>
              <a:ext uri="{FF2B5EF4-FFF2-40B4-BE49-F238E27FC236}">
                <a16:creationId xmlns:a16="http://schemas.microsoft.com/office/drawing/2014/main" id="{7ADF7D57-D67C-9A2B-CE47-0326F162AAEC}"/>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EFE2858E-EEF6-1B7A-585B-29F4F8A9CE2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BBD40272-09C3-E694-94C2-C2456BA13AD9}"/>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C99BF1A1-8535-D744-E744-9DA13D31584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3196956C-B612-91F2-6355-20A725ADACD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0CB7C46C-D761-9604-155C-4324EE3E7A9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8D13F591-E74E-65E2-281F-459B52418B4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D0352651-4BC1-4721-F3B4-D5D25F26E09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1BEB105E-AD28-C419-3F8E-0DB2BA10585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D92CA3DA-E407-8480-68AF-D47DAA027B2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6BD8FED8-B596-B9BA-E19B-DC9D06F70D7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0BDEB3C2-7A92-9AD5-1F36-2DC8E2BCDF8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F59B7FE7-AE01-2BBF-51A3-CD0D1EDB3DF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0DE32726-AA37-0210-3156-66990DDAC43B}"/>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BFCBE2DC-A63D-1230-D509-570E9E13B06F}"/>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1CA9A097-F0B7-9279-F88D-31362D23A6C2}"/>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A66B3DD7-FBCD-7BDD-3015-53D73164E11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8EB48E28-A751-E1C6-5637-F2B95836956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128D2598-47DA-D547-8217-F6E047B98A5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E2D28EC0-C7B7-806A-4DF3-5B15D313D85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7C514ACD-8D4D-2F24-9EB4-A2205F23C8F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44BEACF8-D8BD-E102-F68A-964EBAD81D3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08C96C15-34AC-1D64-0FA1-4EB7D554F59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3C5BFA66-CB43-1E98-2589-61438C33DCA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513B01B4-0C01-06D8-A280-D97C24C5FA3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E99004DD-58D8-5912-F6FE-5879F4834AB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575D3FC-DDC0-EF69-15D9-B89243DDC846}"/>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015DCCED-6257-5874-647C-67A8418AC64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755D32A8-F464-8A0E-23FB-EBDBCBF627A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FEF5EF09-908F-1489-9F0B-4A379B547DE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B234B18-87B0-4650-5640-B4BF731EFF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A241B7AA-8AB8-C5B5-8996-1388B103B42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247C8735-5563-0FAA-28DB-CE44F1A18CA8}"/>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A8F8922C-9316-81E4-1347-8F333479E8B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680EFB85-B818-E0FA-E45E-AC3FC6D3884D}"/>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EE3296CB-6482-331A-DD0E-411E0C49BB3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01A49B0B-032B-B475-6F40-271DEA54282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F17DD7B8-3809-721D-6F51-53B1CC7598C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7D32B7C6-9220-345A-43C6-20B8AE0940C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81DBA6A-77A4-EF5B-7668-CBCC46F43AE8}"/>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2838315C-108B-B28A-7463-E3D6460C33E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E9008D1D-DC7F-2867-D175-ADD1724B839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EE70E380-AC45-D771-3FF4-CB85A4A4D40F}"/>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B7501D30-6518-3578-7373-711FD2B3F759}"/>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9">
            <a:extLst>
              <a:ext uri="{FF2B5EF4-FFF2-40B4-BE49-F238E27FC236}">
                <a16:creationId xmlns:a16="http://schemas.microsoft.com/office/drawing/2014/main" id="{95D73852-DE6B-B7F3-7FB5-CB43F30F299A}"/>
              </a:ext>
            </a:extLst>
          </p:cNvPr>
          <p:cNvGrpSpPr>
            <a:grpSpLocks noChangeAspect="1"/>
          </p:cNvGrpSpPr>
          <p:nvPr/>
        </p:nvGrpSpPr>
        <p:grpSpPr>
          <a:xfrm>
            <a:off x="7815600" y="695715"/>
            <a:ext cx="1535625"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EAA5FD0F-CB78-6C2A-E287-3688EC274880}"/>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C8ED2D39-D795-6330-CA42-C2B0E519762C}"/>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41C7A92E-D7E7-551B-96BD-0D33A0358E5C}"/>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FC76544A-78AE-38E6-54D0-64614199A92F}"/>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59065A6-6683-4451-9D58-D04FE68550DF}"/>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CADA5455-11CF-4E7F-1219-399445A019EF}"/>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D09CDE4-7B3C-D939-4D15-3183BA14668E}"/>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C3C3E64B-E70E-6749-47C2-501825D53B2B}"/>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9432AADD-B5ED-3C20-C41D-A576722AD178}"/>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A6BD96E7-0D3C-8A96-3355-7BEF99CED221}"/>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4CA1F198-6108-A1A3-0441-950D4FDB0622}"/>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0016BCF-7FA8-B169-4BEB-4A92A475A975}"/>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0E85C801-E95B-18DE-DCC9-00221054BD96}"/>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2C46FBEE-B53B-7512-1512-C03D96B0E842}"/>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B4545AF8-99E0-4A8A-5128-A0795D5EC423}"/>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193A7FFD-D988-EFA6-6482-1BF4BEE71BFE}"/>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B297FEAD-9AD7-AB19-8A8D-A851C375E1F8}"/>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66359363-32CB-1EAD-CFBE-9200D1395B8C}"/>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95970E87-6EFF-8EE7-0EF7-8981C13EF745}"/>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D52E7F11-26FF-6A9D-D6E6-8575D572B8CD}"/>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1499B996-500A-E53D-7CE2-C1698592240B}"/>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89562ABF-EBA0-A07E-A8EE-5E108913CF52}"/>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E3EF75A6-5EFF-5481-C447-7047BDCDAACB}"/>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14C701D-4418-5CE8-4CF8-CC10175A331A}"/>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F87852FA-8C3E-26E3-A838-97BA82FF2BE4}"/>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F0D49360-7BF1-8C68-A8C0-7A53893F72D9}"/>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F43B4292-0E31-5D27-3304-82B0199C4A01}"/>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6634809C-6A50-C735-D4AE-313F991BBB8A}"/>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09257215-FE2E-FA07-6421-988B594DA541}"/>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A917504-6BAB-D0B7-74BC-491C5331E107}"/>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58028390-2353-6DC8-CCC0-B7122DE4D70F}"/>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057C414C-BBD9-C299-665D-A67DE28DF8D4}"/>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DF990BF2-D8EA-6467-E360-5A3C80D48A99}"/>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131B8B9B-4B46-ACE2-3658-00FBF6814E29}"/>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39829B93-9EE4-826C-8504-33F1712FCCDE}"/>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EFCC8E08-D895-977B-C272-D9FB77CBAF2F}"/>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A4CCE14C-C744-5A54-2195-DA23BEB8CC1D}"/>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AF803BCA-8F9B-6AF1-6282-558666FA3439}"/>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6CF72BAE-52EB-40F7-3301-52AF18DBCD3C}"/>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3F413550-C25A-4CC8-5710-9140B982A7F3}"/>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F05C0D94-AFB6-E914-AF7D-2BA976AF0801}"/>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D056EB3D-F665-3388-153C-713F527AC4C9}"/>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1F434205-C8F7-6B55-17A1-D266A999878C}"/>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C82A063F-9CFD-8647-4595-38B080DF1D63}"/>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986F081A-D2AB-E2EE-3312-10657D988A6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E4EB2E68-3897-4C32-E961-4E132DCA4CEF}"/>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9706BF1D-4844-81EC-FB98-9C7458366897}"/>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2F344D23-74C2-98C5-BDB0-20F82DD934BD}"/>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60778B9C-EFE7-CF06-DA85-CD6C44187F7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556931C5-FEA5-BFC4-ECF7-C88282524703}"/>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7DDF9DE0-02F7-E01C-2370-807BF4736895}"/>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6A264138-39F8-E268-84A6-5D73EC4FA10A}"/>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77EF5A40-F6FB-5B33-2CE5-A7FE53AB7CF7}"/>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4B246CF6-8AF9-B946-AE6B-ECB6A1C53293}"/>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02F80A5E-7626-4D95-1246-340752F44EC9}"/>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C2E7BBA3-4753-94C2-EB3F-4E4ADD418E0B}"/>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508A20DD-B0EF-8CBC-67EB-09F090961B7D}"/>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5CB4AA07-FED8-2B3A-EE6E-5AA6E187B754}"/>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9" name="Freeform: Shape 108">
              <a:extLst>
                <a:ext uri="{FF2B5EF4-FFF2-40B4-BE49-F238E27FC236}">
                  <a16:creationId xmlns:a16="http://schemas.microsoft.com/office/drawing/2014/main" id="{446E7E95-BAB4-EA76-1D35-985AB8C2CCA1}"/>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0" name="Freeform: Shape 109">
              <a:extLst>
                <a:ext uri="{FF2B5EF4-FFF2-40B4-BE49-F238E27FC236}">
                  <a16:creationId xmlns:a16="http://schemas.microsoft.com/office/drawing/2014/main" id="{016A988F-B9EC-1151-824F-D6053C3E79CE}"/>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11" name="Graphic 175">
            <a:extLst>
              <a:ext uri="{FF2B5EF4-FFF2-40B4-BE49-F238E27FC236}">
                <a16:creationId xmlns:a16="http://schemas.microsoft.com/office/drawing/2014/main" id="{3F1AF706-7285-1A3E-7E6D-027C5665DCF3}"/>
              </a:ext>
            </a:extLst>
          </p:cNvPr>
          <p:cNvGrpSpPr>
            <a:grpSpLocks noChangeAspect="1"/>
          </p:cNvGrpSpPr>
          <p:nvPr/>
        </p:nvGrpSpPr>
        <p:grpSpPr bwMode="auto">
          <a:xfrm>
            <a:off x="1708398" y="4521002"/>
            <a:ext cx="1673572" cy="2057161"/>
            <a:chOff x="10648950" y="5323681"/>
            <a:chExt cx="3089433" cy="3089433"/>
          </a:xfrm>
        </p:grpSpPr>
        <p:sp>
          <p:nvSpPr>
            <p:cNvPr id="112" name="Freeform: Shape 111">
              <a:extLst>
                <a:ext uri="{FF2B5EF4-FFF2-40B4-BE49-F238E27FC236}">
                  <a16:creationId xmlns:a16="http://schemas.microsoft.com/office/drawing/2014/main" id="{68B5D600-DBA0-83F9-1E44-37134C9839ED}"/>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3" name="Freeform: Shape 115">
              <a:extLst>
                <a:ext uri="{FF2B5EF4-FFF2-40B4-BE49-F238E27FC236}">
                  <a16:creationId xmlns:a16="http://schemas.microsoft.com/office/drawing/2014/main" id="{C7844D12-7435-D7F5-7EA7-A334AB1C0ED5}"/>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tx2"/>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14" name="Date Placeholder 9">
            <a:extLst>
              <a:ext uri="{FF2B5EF4-FFF2-40B4-BE49-F238E27FC236}">
                <a16:creationId xmlns:a16="http://schemas.microsoft.com/office/drawing/2014/main" id="{BEFE3D0D-0BE1-6076-825D-DA248C410AC1}"/>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7/17/2025</a:t>
            </a:fld>
            <a:endParaRPr lang="en-US"/>
          </a:p>
        </p:txBody>
      </p:sp>
    </p:spTree>
    <p:extLst>
      <p:ext uri="{BB962C8B-B14F-4D97-AF65-F5344CB8AC3E}">
        <p14:creationId xmlns:p14="http://schemas.microsoft.com/office/powerpoint/2010/main" val="27739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143108-AD9D-D15B-A5B5-04C9A46F5B99}"/>
              </a:ext>
            </a:extLst>
          </p:cNvPr>
          <p:cNvSpPr>
            <a:spLocks noGrp="1" noChangeArrowheads="1"/>
          </p:cNvSpPr>
          <p:nvPr>
            <p:ph type="title"/>
          </p:nvPr>
        </p:nvSpPr>
        <p:spPr bwMode="auto">
          <a:xfrm>
            <a:off x="681038" y="365454"/>
            <a:ext cx="8543925" cy="13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47C6A7DD-F0F0-2897-AD77-CC9D2E504217}"/>
              </a:ext>
            </a:extLst>
          </p:cNvPr>
          <p:cNvSpPr>
            <a:spLocks noGrp="1" noChangeArrowheads="1"/>
          </p:cNvSpPr>
          <p:nvPr>
            <p:ph type="body" idx="1"/>
          </p:nvPr>
        </p:nvSpPr>
        <p:spPr bwMode="auto">
          <a:xfrm>
            <a:off x="681038" y="1825684"/>
            <a:ext cx="8543925" cy="435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7B1BE7FD-C49F-0F5A-5DB1-263E0FBD2FDE}"/>
              </a:ext>
            </a:extLst>
          </p:cNvPr>
          <p:cNvSpPr>
            <a:spLocks noGrp="1"/>
          </p:cNvSpPr>
          <p:nvPr>
            <p:ph type="dt" sz="half" idx="2"/>
          </p:nvPr>
        </p:nvSpPr>
        <p:spPr>
          <a:xfrm>
            <a:off x="681038" y="6356195"/>
            <a:ext cx="2228850" cy="365453"/>
          </a:xfrm>
          <a:prstGeom prst="rect">
            <a:avLst/>
          </a:prstGeom>
        </p:spPr>
        <p:txBody>
          <a:bodyPr vert="horz" lIns="91440" tIns="45720" rIns="91440" bIns="45720" rtlCol="0" anchor="ctr"/>
          <a:lstStyle>
            <a:lvl1pPr algn="l" eaLnBrk="1" fontAlgn="auto" hangingPunct="1">
              <a:spcBef>
                <a:spcPts val="0"/>
              </a:spcBef>
              <a:spcAft>
                <a:spcPts val="0"/>
              </a:spcAft>
              <a:defRPr sz="974">
                <a:solidFill>
                  <a:schemeClr val="tx1">
                    <a:tint val="75000"/>
                  </a:schemeClr>
                </a:solidFill>
                <a:latin typeface="+mn-lt"/>
              </a:defRPr>
            </a:lvl1pPr>
          </a:lstStyle>
          <a:p>
            <a:fld id="{0538DEC3-A100-469C-A2E8-D4030F9E8DF9}" type="datetimeFigureOut">
              <a:rPr lang="en-US" smtClean="0"/>
              <a:t>7/17/2025</a:t>
            </a:fld>
            <a:endParaRPr lang="en-US"/>
          </a:p>
        </p:txBody>
      </p:sp>
      <p:sp>
        <p:nvSpPr>
          <p:cNvPr id="5" name="Footer Placeholder 4">
            <a:extLst>
              <a:ext uri="{FF2B5EF4-FFF2-40B4-BE49-F238E27FC236}">
                <a16:creationId xmlns:a16="http://schemas.microsoft.com/office/drawing/2014/main" id="{FD0D7E88-3ADA-C9B2-693A-A30E61AFB758}"/>
              </a:ext>
            </a:extLst>
          </p:cNvPr>
          <p:cNvSpPr>
            <a:spLocks noGrp="1"/>
          </p:cNvSpPr>
          <p:nvPr>
            <p:ph type="ftr" sz="quarter" idx="3"/>
          </p:nvPr>
        </p:nvSpPr>
        <p:spPr>
          <a:xfrm>
            <a:off x="3281363" y="6356195"/>
            <a:ext cx="3343275" cy="365453"/>
          </a:xfrm>
          <a:prstGeom prst="rect">
            <a:avLst/>
          </a:prstGeom>
        </p:spPr>
        <p:txBody>
          <a:bodyPr vert="horz" lIns="91440" tIns="45720" rIns="91440" bIns="45720" rtlCol="0" anchor="ctr"/>
          <a:lstStyle>
            <a:lvl1pPr algn="ctr" eaLnBrk="1" fontAlgn="auto" hangingPunct="1">
              <a:spcBef>
                <a:spcPts val="0"/>
              </a:spcBef>
              <a:spcAft>
                <a:spcPts val="0"/>
              </a:spcAft>
              <a:defRPr sz="974">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C4A21EF6-0FBF-CA2E-D8D7-79A9671248B0}"/>
              </a:ext>
            </a:extLst>
          </p:cNvPr>
          <p:cNvSpPr>
            <a:spLocks noGrp="1"/>
          </p:cNvSpPr>
          <p:nvPr>
            <p:ph type="sldNum" sz="quarter" idx="4"/>
          </p:nvPr>
        </p:nvSpPr>
        <p:spPr>
          <a:xfrm>
            <a:off x="6996113" y="6356195"/>
            <a:ext cx="2228850" cy="365453"/>
          </a:xfrm>
          <a:prstGeom prst="rect">
            <a:avLst/>
          </a:prstGeom>
        </p:spPr>
        <p:txBody>
          <a:bodyPr vert="horz" lIns="91440" tIns="45720" rIns="91440" bIns="45720" rtlCol="0" anchor="ctr"/>
          <a:lstStyle>
            <a:lvl1pPr algn="r" eaLnBrk="1" fontAlgn="auto" hangingPunct="1">
              <a:spcBef>
                <a:spcPts val="0"/>
              </a:spcBef>
              <a:spcAft>
                <a:spcPts val="0"/>
              </a:spcAft>
              <a:defRPr sz="974">
                <a:solidFill>
                  <a:schemeClr val="tx1">
                    <a:tint val="75000"/>
                  </a:schemeClr>
                </a:solidFill>
                <a:latin typeface="+mn-lt"/>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40695177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741937" rtl="0" eaLnBrk="1" fontAlgn="base" hangingPunct="1">
        <a:lnSpc>
          <a:spcPct val="90000"/>
        </a:lnSpc>
        <a:spcBef>
          <a:spcPct val="0"/>
        </a:spcBef>
        <a:spcAft>
          <a:spcPct val="0"/>
        </a:spcAft>
        <a:defRPr sz="3571" b="1" kern="1200">
          <a:solidFill>
            <a:schemeClr val="tx2"/>
          </a:solidFill>
          <a:latin typeface="+mj-lt"/>
          <a:ea typeface="+mj-ea"/>
          <a:cs typeface="+mj-cs"/>
        </a:defRPr>
      </a:lvl1pPr>
      <a:lvl2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2pPr>
      <a:lvl3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3pPr>
      <a:lvl4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4pPr>
      <a:lvl5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5pPr>
      <a:lvl6pPr marL="185484"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6pPr>
      <a:lvl7pPr marL="370969"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7pPr>
      <a:lvl8pPr marL="556452"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8pPr>
      <a:lvl9pPr marL="741937"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9pPr>
    </p:titleStyle>
    <p:bodyStyle>
      <a:lvl1pPr algn="l" defTabSz="741937" rtl="0" eaLnBrk="1" fontAlgn="base" hangingPunct="1">
        <a:lnSpc>
          <a:spcPct val="90000"/>
        </a:lnSpc>
        <a:spcBef>
          <a:spcPts val="811"/>
        </a:spcBef>
        <a:spcAft>
          <a:spcPct val="0"/>
        </a:spcAft>
        <a:buFont typeface="Arial" panose="020B0604020202020204" pitchFamily="34" charset="0"/>
        <a:defRPr sz="2272" kern="1200">
          <a:solidFill>
            <a:schemeClr val="tx1"/>
          </a:solidFill>
          <a:latin typeface="+mn-lt"/>
          <a:ea typeface="+mn-ea"/>
          <a:cs typeface="+mn-cs"/>
        </a:defRPr>
      </a:lvl1pPr>
      <a:lvl2pPr marL="370969" algn="l" defTabSz="741937" rtl="0" eaLnBrk="1" fontAlgn="base" hangingPunct="1">
        <a:lnSpc>
          <a:spcPct val="90000"/>
        </a:lnSpc>
        <a:spcBef>
          <a:spcPts val="406"/>
        </a:spcBef>
        <a:spcAft>
          <a:spcPct val="0"/>
        </a:spcAft>
        <a:buFont typeface="Arial" panose="020B0604020202020204" pitchFamily="34" charset="0"/>
        <a:defRPr sz="1948" kern="1200">
          <a:solidFill>
            <a:schemeClr val="tx1"/>
          </a:solidFill>
          <a:latin typeface="+mn-lt"/>
          <a:ea typeface="+mn-ea"/>
          <a:cs typeface="+mn-cs"/>
        </a:defRPr>
      </a:lvl2pPr>
      <a:lvl3pPr marL="741937" algn="l" defTabSz="741937" rtl="0" eaLnBrk="1" fontAlgn="base" hangingPunct="1">
        <a:lnSpc>
          <a:spcPct val="90000"/>
        </a:lnSpc>
        <a:spcBef>
          <a:spcPts val="406"/>
        </a:spcBef>
        <a:spcAft>
          <a:spcPct val="0"/>
        </a:spcAft>
        <a:buFont typeface="Arial" panose="020B0604020202020204" pitchFamily="34" charset="0"/>
        <a:defRPr sz="1623" kern="1200">
          <a:solidFill>
            <a:schemeClr val="tx1"/>
          </a:solidFill>
          <a:latin typeface="+mn-lt"/>
          <a:ea typeface="+mn-ea"/>
          <a:cs typeface="+mn-cs"/>
        </a:defRPr>
      </a:lvl3pPr>
      <a:lvl4pPr marL="1112904" algn="l" defTabSz="741937" rtl="0" eaLnBrk="1" fontAlgn="base" hangingPunct="1">
        <a:lnSpc>
          <a:spcPct val="90000"/>
        </a:lnSpc>
        <a:spcBef>
          <a:spcPts val="406"/>
        </a:spcBef>
        <a:spcAft>
          <a:spcPct val="0"/>
        </a:spcAft>
        <a:buFont typeface="Arial" panose="020B0604020202020204" pitchFamily="34" charset="0"/>
        <a:defRPr sz="1460" kern="1200">
          <a:solidFill>
            <a:schemeClr val="tx1"/>
          </a:solidFill>
          <a:latin typeface="+mn-lt"/>
          <a:ea typeface="+mn-ea"/>
          <a:cs typeface="+mn-cs"/>
        </a:defRPr>
      </a:lvl4pPr>
      <a:lvl5pPr marL="1483873" algn="l" defTabSz="741937" rtl="0" eaLnBrk="1" fontAlgn="base" hangingPunct="1">
        <a:lnSpc>
          <a:spcPct val="90000"/>
        </a:lnSpc>
        <a:spcBef>
          <a:spcPts val="406"/>
        </a:spcBef>
        <a:spcAft>
          <a:spcPct val="0"/>
        </a:spcAft>
        <a:buFont typeface="Arial" panose="020B0604020202020204" pitchFamily="34" charset="0"/>
        <a:defRPr sz="1460" kern="1200">
          <a:solidFill>
            <a:schemeClr val="tx1"/>
          </a:solidFill>
          <a:latin typeface="+mn-lt"/>
          <a:ea typeface="+mn-ea"/>
          <a:cs typeface="+mn-cs"/>
        </a:defRPr>
      </a:lvl5pPr>
      <a:lvl6pPr marL="2040325"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6pPr>
      <a:lvl7pPr marL="2411294"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7pPr>
      <a:lvl8pPr marL="2782262"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8pPr>
      <a:lvl9pPr marL="3153231"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9pPr>
    </p:bodyStyle>
    <p:otherStyle>
      <a:defPPr>
        <a:defRPr lang="en-US"/>
      </a:defPPr>
      <a:lvl1pPr marL="0" algn="l" defTabSz="741937" rtl="0" eaLnBrk="1" latinLnBrk="0" hangingPunct="1">
        <a:defRPr sz="1460" kern="1200">
          <a:solidFill>
            <a:schemeClr val="tx1"/>
          </a:solidFill>
          <a:latin typeface="+mn-lt"/>
          <a:ea typeface="+mn-ea"/>
          <a:cs typeface="+mn-cs"/>
        </a:defRPr>
      </a:lvl1pPr>
      <a:lvl2pPr marL="370969" algn="l" defTabSz="741937" rtl="0" eaLnBrk="1" latinLnBrk="0" hangingPunct="1">
        <a:defRPr sz="1460" kern="1200">
          <a:solidFill>
            <a:schemeClr val="tx1"/>
          </a:solidFill>
          <a:latin typeface="+mn-lt"/>
          <a:ea typeface="+mn-ea"/>
          <a:cs typeface="+mn-cs"/>
        </a:defRPr>
      </a:lvl2pPr>
      <a:lvl3pPr marL="741937" algn="l" defTabSz="741937" rtl="0" eaLnBrk="1" latinLnBrk="0" hangingPunct="1">
        <a:defRPr sz="1460" kern="1200">
          <a:solidFill>
            <a:schemeClr val="tx1"/>
          </a:solidFill>
          <a:latin typeface="+mn-lt"/>
          <a:ea typeface="+mn-ea"/>
          <a:cs typeface="+mn-cs"/>
        </a:defRPr>
      </a:lvl3pPr>
      <a:lvl4pPr marL="1112904" algn="l" defTabSz="741937" rtl="0" eaLnBrk="1" latinLnBrk="0" hangingPunct="1">
        <a:defRPr sz="1460" kern="1200">
          <a:solidFill>
            <a:schemeClr val="tx1"/>
          </a:solidFill>
          <a:latin typeface="+mn-lt"/>
          <a:ea typeface="+mn-ea"/>
          <a:cs typeface="+mn-cs"/>
        </a:defRPr>
      </a:lvl4pPr>
      <a:lvl5pPr marL="1483873" algn="l" defTabSz="741937" rtl="0" eaLnBrk="1" latinLnBrk="0" hangingPunct="1">
        <a:defRPr sz="1460" kern="1200">
          <a:solidFill>
            <a:schemeClr val="tx1"/>
          </a:solidFill>
          <a:latin typeface="+mn-lt"/>
          <a:ea typeface="+mn-ea"/>
          <a:cs typeface="+mn-cs"/>
        </a:defRPr>
      </a:lvl5pPr>
      <a:lvl6pPr marL="1854841" algn="l" defTabSz="741937" rtl="0" eaLnBrk="1" latinLnBrk="0" hangingPunct="1">
        <a:defRPr sz="1460" kern="1200">
          <a:solidFill>
            <a:schemeClr val="tx1"/>
          </a:solidFill>
          <a:latin typeface="+mn-lt"/>
          <a:ea typeface="+mn-ea"/>
          <a:cs typeface="+mn-cs"/>
        </a:defRPr>
      </a:lvl6pPr>
      <a:lvl7pPr marL="2225810" algn="l" defTabSz="741937" rtl="0" eaLnBrk="1" latinLnBrk="0" hangingPunct="1">
        <a:defRPr sz="1460" kern="1200">
          <a:solidFill>
            <a:schemeClr val="tx1"/>
          </a:solidFill>
          <a:latin typeface="+mn-lt"/>
          <a:ea typeface="+mn-ea"/>
          <a:cs typeface="+mn-cs"/>
        </a:defRPr>
      </a:lvl7pPr>
      <a:lvl8pPr marL="2596778" algn="l" defTabSz="741937" rtl="0" eaLnBrk="1" latinLnBrk="0" hangingPunct="1">
        <a:defRPr sz="1460" kern="1200">
          <a:solidFill>
            <a:schemeClr val="tx1"/>
          </a:solidFill>
          <a:latin typeface="+mn-lt"/>
          <a:ea typeface="+mn-ea"/>
          <a:cs typeface="+mn-cs"/>
        </a:defRPr>
      </a:lvl8pPr>
      <a:lvl9pPr marL="2967746" algn="l" defTabSz="741937" rtl="0" eaLnBrk="1" latinLnBrk="0" hangingPunct="1">
        <a:defRPr sz="14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5D848C3-B26C-ABFC-2846-9393CD17572B}"/>
              </a:ext>
            </a:extLst>
          </p:cNvPr>
          <p:cNvSpPr txBox="1"/>
          <p:nvPr/>
        </p:nvSpPr>
        <p:spPr>
          <a:xfrm>
            <a:off x="6959975" y="159675"/>
            <a:ext cx="2828345" cy="1169551"/>
          </a:xfrm>
          <a:prstGeom prst="rect">
            <a:avLst/>
          </a:prstGeom>
          <a:solidFill>
            <a:schemeClr val="accent1"/>
          </a:solidFill>
        </p:spPr>
        <p:txBody>
          <a:bodyPr wrap="square" rtlCol="0">
            <a:spAutoFit/>
          </a:bodyPr>
          <a:lstStyle/>
          <a:p>
            <a:pPr algn="ctr"/>
            <a:r>
              <a:rPr lang="en-US" sz="1400" b="1" cap="all" dirty="0">
                <a:solidFill>
                  <a:schemeClr val="tx2"/>
                </a:solidFill>
                <a:latin typeface="+mn-lt"/>
              </a:rPr>
              <a:t>IULIE </a:t>
            </a:r>
            <a:r>
              <a:rPr lang="ro-RO" sz="1400" b="1" cap="all" dirty="0">
                <a:solidFill>
                  <a:schemeClr val="tx2"/>
                </a:solidFill>
                <a:latin typeface="+mn-lt"/>
              </a:rPr>
              <a:t>2025</a:t>
            </a:r>
          </a:p>
          <a:p>
            <a:pPr algn="ctr"/>
            <a:r>
              <a:rPr lang="en-US" sz="1400" b="1" dirty="0" err="1">
                <a:solidFill>
                  <a:schemeClr val="tx2"/>
                </a:solidFill>
                <a:effectLst>
                  <a:outerShdw blurRad="38100" dist="38100" dir="2700000" algn="tl">
                    <a:srgbClr val="000000">
                      <a:alpha val="43137"/>
                    </a:srgbClr>
                  </a:outerShdw>
                </a:effectLst>
                <a:latin typeface="+mn-lt"/>
              </a:rPr>
              <a:t>Informare</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privind</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efectele</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nocive</a:t>
            </a:r>
            <a:r>
              <a:rPr lang="en-US" sz="1400" b="1" dirty="0">
                <a:solidFill>
                  <a:schemeClr val="tx2"/>
                </a:solidFill>
                <a:effectLst>
                  <a:outerShdw blurRad="38100" dist="38100" dir="2700000" algn="tl">
                    <a:srgbClr val="000000">
                      <a:alpha val="43137"/>
                    </a:srgbClr>
                  </a:outerShdw>
                </a:effectLst>
                <a:latin typeface="+mn-lt"/>
              </a:rPr>
              <a:t> ale </a:t>
            </a:r>
            <a:r>
              <a:rPr lang="en-US" sz="1400" b="1" dirty="0" err="1">
                <a:solidFill>
                  <a:schemeClr val="tx2"/>
                </a:solidFill>
                <a:effectLst>
                  <a:outerShdw blurRad="38100" dist="38100" dir="2700000" algn="tl">
                    <a:srgbClr val="000000">
                      <a:alpha val="43137"/>
                    </a:srgbClr>
                  </a:outerShdw>
                </a:effectLst>
                <a:latin typeface="+mn-lt"/>
              </a:rPr>
              <a:t>Poluanţilor</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Organici</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Persistenţi</a:t>
            </a:r>
            <a:r>
              <a:rPr lang="en-US" sz="1400" b="1" dirty="0">
                <a:solidFill>
                  <a:schemeClr val="tx2"/>
                </a:solidFill>
                <a:effectLst>
                  <a:outerShdw blurRad="38100" dist="38100" dir="2700000" algn="tl">
                    <a:srgbClr val="000000">
                      <a:alpha val="43137"/>
                    </a:srgbClr>
                  </a:outerShdw>
                </a:effectLst>
                <a:latin typeface="+mn-lt"/>
              </a:rPr>
              <a:t> (POP) </a:t>
            </a:r>
            <a:r>
              <a:rPr lang="en-US" sz="1400" b="1" dirty="0" err="1">
                <a:solidFill>
                  <a:schemeClr val="tx2"/>
                </a:solidFill>
                <a:effectLst>
                  <a:outerShdw blurRad="38100" dist="38100" dir="2700000" algn="tl">
                    <a:srgbClr val="000000">
                      <a:alpha val="43137"/>
                    </a:srgbClr>
                  </a:outerShdw>
                </a:effectLst>
                <a:latin typeface="+mn-lt"/>
              </a:rPr>
              <a:t>asupra</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mediului</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şi</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sănătăţii</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umane</a:t>
            </a:r>
            <a:endParaRPr lang="en-US" sz="1400" b="1" dirty="0">
              <a:solidFill>
                <a:schemeClr val="tx2"/>
              </a:solidFill>
              <a:effectLst>
                <a:outerShdw blurRad="38100" dist="38100" dir="2700000" algn="tl">
                  <a:srgbClr val="000000">
                    <a:alpha val="43137"/>
                  </a:srgbClr>
                </a:outerShdw>
              </a:effectLst>
              <a:latin typeface="+mn-lt"/>
            </a:endParaRPr>
          </a:p>
        </p:txBody>
      </p:sp>
      <p:pic>
        <p:nvPicPr>
          <p:cNvPr id="17" name="Picture 16">
            <a:extLst>
              <a:ext uri="{FF2B5EF4-FFF2-40B4-BE49-F238E27FC236}">
                <a16:creationId xmlns:a16="http://schemas.microsoft.com/office/drawing/2014/main" id="{9DFF9492-E0DB-F1F1-E646-F45763B4DD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491" b="38383"/>
          <a:stretch/>
        </p:blipFill>
        <p:spPr>
          <a:xfrm>
            <a:off x="7197268" y="6311825"/>
            <a:ext cx="1215394" cy="390457"/>
          </a:xfrm>
          <a:prstGeom prst="rect">
            <a:avLst/>
          </a:prstGeom>
        </p:spPr>
      </p:pic>
      <p:pic>
        <p:nvPicPr>
          <p:cNvPr id="18" name="Picture 17">
            <a:extLst>
              <a:ext uri="{FF2B5EF4-FFF2-40B4-BE49-F238E27FC236}">
                <a16:creationId xmlns:a16="http://schemas.microsoft.com/office/drawing/2014/main" id="{CBD1F408-4FC6-1629-7FBB-B0B2CF7DE3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08" t="38000" r="21542" b="39840"/>
          <a:stretch/>
        </p:blipFill>
        <p:spPr>
          <a:xfrm>
            <a:off x="8466196" y="6274451"/>
            <a:ext cx="1068084" cy="413415"/>
          </a:xfrm>
          <a:prstGeom prst="rect">
            <a:avLst/>
          </a:prstGeom>
        </p:spPr>
      </p:pic>
      <p:sp>
        <p:nvSpPr>
          <p:cNvPr id="21" name="Text Box 2">
            <a:extLst>
              <a:ext uri="{FF2B5EF4-FFF2-40B4-BE49-F238E27FC236}">
                <a16:creationId xmlns:a16="http://schemas.microsoft.com/office/drawing/2014/main" id="{4FD3D69D-A8DC-367A-4213-80EA44826F32}"/>
              </a:ext>
            </a:extLst>
          </p:cNvPr>
          <p:cNvSpPr txBox="1">
            <a:spLocks noChangeArrowheads="1"/>
          </p:cNvSpPr>
          <p:nvPr/>
        </p:nvSpPr>
        <p:spPr bwMode="auto">
          <a:xfrm>
            <a:off x="155802" y="1824355"/>
            <a:ext cx="2572525" cy="2292935"/>
          </a:xfrm>
          <a:prstGeom prst="rect">
            <a:avLst/>
          </a:prstGeom>
          <a:solidFill>
            <a:schemeClr val="accent3">
              <a:lumMod val="40000"/>
              <a:lumOff val="60000"/>
            </a:schemeClr>
          </a:solidFill>
        </p:spPr>
        <p:txBody>
          <a:bodyPr wrap="square" rtlCol="0">
            <a:spAutoFit/>
          </a:bodyPr>
          <a:lstStyle>
            <a:defPPr>
              <a:defRPr lang="en-US"/>
            </a:defPPr>
            <a:lvl1pPr algn="ctr">
              <a:lnSpc>
                <a:spcPct val="110000"/>
              </a:lnSpc>
              <a:defRPr b="1">
                <a:solidFill>
                  <a:srgbClr val="FFFFFF"/>
                </a:solidFill>
                <a:effectLst/>
                <a:latin typeface="Calibri" panose="020F0502020204030204" pitchFamily="34" charset="0"/>
                <a:ea typeface="Times New Roman" panose="02020603050405020304" pitchFamily="18" charset="0"/>
                <a:cs typeface="Arial" panose="020B0604020202020204" pitchFamily="34" charset="0"/>
              </a:defRPr>
            </a:lvl1pPr>
          </a:lstStyle>
          <a:p>
            <a:pPr algn="l"/>
            <a:r>
              <a:rPr lang="ro-RO" sz="1000" b="0" dirty="0">
                <a:solidFill>
                  <a:schemeClr val="tx2"/>
                </a:solidFill>
              </a:rPr>
              <a:t>Expunerea chiar și la niveluri mici de POP poate determina în timp diferite e</a:t>
            </a:r>
            <a:r>
              <a:rPr lang="en-US" sz="1000" b="0" dirty="0" err="1">
                <a:solidFill>
                  <a:schemeClr val="tx2"/>
                </a:solidFill>
              </a:rPr>
              <a:t>fecte</a:t>
            </a:r>
            <a:r>
              <a:rPr lang="en-US" sz="1000" b="0" dirty="0">
                <a:solidFill>
                  <a:schemeClr val="tx2"/>
                </a:solidFill>
              </a:rPr>
              <a:t> </a:t>
            </a:r>
            <a:r>
              <a:rPr lang="en-US" sz="1000" b="0" dirty="0" err="1">
                <a:solidFill>
                  <a:schemeClr val="tx2"/>
                </a:solidFill>
              </a:rPr>
              <a:t>asupra</a:t>
            </a:r>
            <a:r>
              <a:rPr lang="en-US" sz="1000" b="0" dirty="0">
                <a:solidFill>
                  <a:schemeClr val="tx2"/>
                </a:solidFill>
              </a:rPr>
              <a:t> </a:t>
            </a:r>
            <a:r>
              <a:rPr lang="en-US" sz="1000" b="0" dirty="0" err="1">
                <a:solidFill>
                  <a:schemeClr val="tx2"/>
                </a:solidFill>
              </a:rPr>
              <a:t>sănătății</a:t>
            </a:r>
            <a:r>
              <a:rPr lang="ro-RO" sz="1000" b="0" dirty="0">
                <a:solidFill>
                  <a:schemeClr val="tx2"/>
                </a:solidFill>
              </a:rPr>
              <a:t>, crescând riscul de</a:t>
            </a:r>
            <a:r>
              <a:rPr lang="en-US" sz="1000" b="0" dirty="0">
                <a:solidFill>
                  <a:schemeClr val="tx2"/>
                </a:solidFill>
              </a:rPr>
              <a:t>:</a:t>
            </a:r>
            <a:endParaRPr lang="ro-RO" sz="1000" b="0" dirty="0">
              <a:solidFill>
                <a:schemeClr val="tx2"/>
              </a:solidFill>
            </a:endParaRPr>
          </a:p>
          <a:p>
            <a:pPr algn="l"/>
            <a:r>
              <a:rPr lang="en-US" sz="1000" b="0" dirty="0">
                <a:solidFill>
                  <a:schemeClr val="tx2"/>
                </a:solidFill>
              </a:rPr>
              <a:t> </a:t>
            </a:r>
            <a:endParaRPr lang="en-US" sz="1200" b="0" dirty="0">
              <a:solidFill>
                <a:schemeClr val="tx2"/>
              </a:solidFill>
            </a:endParaRPr>
          </a:p>
          <a:p>
            <a:pPr marL="232172" indent="-232172" algn="l">
              <a:buFont typeface="Arial" panose="020B0604020202020204" pitchFamily="34" charset="0"/>
              <a:buChar char="•"/>
            </a:pPr>
            <a:r>
              <a:rPr lang="en-US" sz="1000" b="0" dirty="0" err="1">
                <a:solidFill>
                  <a:srgbClr val="FF0000"/>
                </a:solidFill>
              </a:rPr>
              <a:t>boli</a:t>
            </a:r>
            <a:r>
              <a:rPr lang="en-US" sz="1000" b="0" dirty="0">
                <a:solidFill>
                  <a:srgbClr val="FF0000"/>
                </a:solidFill>
              </a:rPr>
              <a:t> </a:t>
            </a:r>
            <a:r>
              <a:rPr lang="en-US" sz="1000" b="0" dirty="0" err="1">
                <a:solidFill>
                  <a:srgbClr val="FF0000"/>
                </a:solidFill>
              </a:rPr>
              <a:t>cardiovasculare</a:t>
            </a:r>
            <a:r>
              <a:rPr lang="en-US" sz="1000" b="0" dirty="0">
                <a:solidFill>
                  <a:srgbClr val="FF0000"/>
                </a:solidFill>
              </a:rPr>
              <a:t>;</a:t>
            </a:r>
          </a:p>
          <a:p>
            <a:pPr marL="232172" indent="-232172" algn="l">
              <a:buFont typeface="Arial" panose="020B0604020202020204" pitchFamily="34" charset="0"/>
              <a:buChar char="•"/>
            </a:pPr>
            <a:r>
              <a:rPr lang="en-US" sz="1000" b="0" dirty="0" err="1">
                <a:solidFill>
                  <a:srgbClr val="FF0000"/>
                </a:solidFill>
              </a:rPr>
              <a:t>afecțiuni</a:t>
            </a:r>
            <a:r>
              <a:rPr lang="en-US" sz="1000" b="0" dirty="0">
                <a:solidFill>
                  <a:srgbClr val="FF0000"/>
                </a:solidFill>
              </a:rPr>
              <a:t> endocrine;</a:t>
            </a:r>
          </a:p>
          <a:p>
            <a:pPr marL="232172" indent="-232172" algn="l">
              <a:buFont typeface="Arial" panose="020B0604020202020204" pitchFamily="34" charset="0"/>
              <a:buChar char="•"/>
            </a:pPr>
            <a:r>
              <a:rPr lang="en-US" sz="1000" b="0" dirty="0" err="1">
                <a:solidFill>
                  <a:srgbClr val="FF0000"/>
                </a:solidFill>
              </a:rPr>
              <a:t>diabet</a:t>
            </a:r>
            <a:r>
              <a:rPr lang="en-US" sz="1000" b="0" dirty="0">
                <a:solidFill>
                  <a:srgbClr val="FF0000"/>
                </a:solidFill>
              </a:rPr>
              <a:t>;</a:t>
            </a:r>
          </a:p>
          <a:p>
            <a:pPr marL="232172" indent="-232172" algn="l">
              <a:buFont typeface="Arial" panose="020B0604020202020204" pitchFamily="34" charset="0"/>
              <a:buChar char="•"/>
            </a:pPr>
            <a:r>
              <a:rPr lang="en-US" sz="1000" b="0" dirty="0">
                <a:solidFill>
                  <a:srgbClr val="FF0000"/>
                </a:solidFill>
              </a:rPr>
              <a:t>cancer;</a:t>
            </a:r>
          </a:p>
          <a:p>
            <a:pPr marL="232172" indent="-232172" algn="l">
              <a:buFont typeface="Arial" panose="020B0604020202020204" pitchFamily="34" charset="0"/>
              <a:buChar char="•"/>
            </a:pPr>
            <a:r>
              <a:rPr lang="ro-RO" sz="1000" b="0" dirty="0">
                <a:solidFill>
                  <a:srgbClr val="FF0000"/>
                </a:solidFill>
              </a:rPr>
              <a:t>apariție a </a:t>
            </a:r>
            <a:r>
              <a:rPr lang="en-US" sz="1000" b="0" dirty="0" err="1">
                <a:solidFill>
                  <a:srgbClr val="FF0000"/>
                </a:solidFill>
              </a:rPr>
              <a:t>tulburări</a:t>
            </a:r>
            <a:r>
              <a:rPr lang="ro-RO" sz="1000" b="0" dirty="0">
                <a:solidFill>
                  <a:srgbClr val="FF0000"/>
                </a:solidFill>
              </a:rPr>
              <a:t>lor</a:t>
            </a:r>
            <a:r>
              <a:rPr lang="en-US" sz="1000" b="0" dirty="0">
                <a:solidFill>
                  <a:srgbClr val="FF0000"/>
                </a:solidFill>
              </a:rPr>
              <a:t> de </a:t>
            </a:r>
            <a:r>
              <a:rPr lang="en-US" sz="1000" b="0" dirty="0" err="1">
                <a:solidFill>
                  <a:srgbClr val="FF0000"/>
                </a:solidFill>
              </a:rPr>
              <a:t>reproducere</a:t>
            </a:r>
            <a:r>
              <a:rPr lang="en-US" sz="1000" b="0" dirty="0">
                <a:solidFill>
                  <a:srgbClr val="FF0000"/>
                </a:solidFill>
              </a:rPr>
              <a:t>;</a:t>
            </a:r>
          </a:p>
          <a:p>
            <a:pPr marL="232172" indent="-232172" algn="l">
              <a:buFont typeface="Arial" panose="020B0604020202020204" pitchFamily="34" charset="0"/>
              <a:buChar char="•"/>
            </a:pPr>
            <a:r>
              <a:rPr lang="ro-RO" sz="1000" b="0" dirty="0">
                <a:solidFill>
                  <a:srgbClr val="FF0000"/>
                </a:solidFill>
              </a:rPr>
              <a:t>a</a:t>
            </a:r>
            <a:r>
              <a:rPr lang="en-US" sz="1000" b="0" dirty="0" err="1">
                <a:solidFill>
                  <a:srgbClr val="FF0000"/>
                </a:solidFill>
              </a:rPr>
              <a:t>fectare</a:t>
            </a:r>
            <a:r>
              <a:rPr lang="ro-RO" sz="1000" b="0" dirty="0">
                <a:solidFill>
                  <a:srgbClr val="FF0000"/>
                </a:solidFill>
              </a:rPr>
              <a:t> </a:t>
            </a:r>
            <a:r>
              <a:rPr lang="en-US" sz="1000" b="0" dirty="0">
                <a:solidFill>
                  <a:srgbClr val="FF0000"/>
                </a:solidFill>
              </a:rPr>
              <a:t>a </a:t>
            </a:r>
            <a:r>
              <a:rPr lang="en-US" sz="1000" b="0" dirty="0" err="1">
                <a:solidFill>
                  <a:srgbClr val="FF0000"/>
                </a:solidFill>
              </a:rPr>
              <a:t>sistemului</a:t>
            </a:r>
            <a:r>
              <a:rPr lang="en-US" sz="1000" b="0" dirty="0">
                <a:solidFill>
                  <a:srgbClr val="FF0000"/>
                </a:solidFill>
              </a:rPr>
              <a:t> </a:t>
            </a:r>
            <a:r>
              <a:rPr lang="en-US" sz="1000" b="0" dirty="0" err="1">
                <a:solidFill>
                  <a:srgbClr val="FF0000"/>
                </a:solidFill>
              </a:rPr>
              <a:t>imunitar</a:t>
            </a:r>
            <a:r>
              <a:rPr lang="en-US" sz="1000" b="0" dirty="0">
                <a:solidFill>
                  <a:srgbClr val="FF0000"/>
                </a:solidFill>
              </a:rPr>
              <a:t>;</a:t>
            </a:r>
          </a:p>
          <a:p>
            <a:pPr marL="232172" indent="-232172" algn="l">
              <a:buFont typeface="Arial" panose="020B0604020202020204" pitchFamily="34" charset="0"/>
              <a:buChar char="•"/>
            </a:pPr>
            <a:r>
              <a:rPr lang="en-US" sz="1000" b="0" dirty="0" err="1">
                <a:solidFill>
                  <a:srgbClr val="FF0000"/>
                </a:solidFill>
              </a:rPr>
              <a:t>afecțiuni</a:t>
            </a:r>
            <a:r>
              <a:rPr lang="en-US" sz="1000" b="0" dirty="0">
                <a:solidFill>
                  <a:srgbClr val="FF0000"/>
                </a:solidFill>
              </a:rPr>
              <a:t> </a:t>
            </a:r>
            <a:r>
              <a:rPr lang="en-US" sz="1000" b="0" dirty="0" err="1">
                <a:solidFill>
                  <a:srgbClr val="FF0000"/>
                </a:solidFill>
              </a:rPr>
              <a:t>neurologice</a:t>
            </a:r>
            <a:r>
              <a:rPr lang="en-US" sz="1000" b="0" dirty="0">
                <a:solidFill>
                  <a:srgbClr val="FF0000"/>
                </a:solidFill>
              </a:rPr>
              <a:t>;</a:t>
            </a:r>
          </a:p>
          <a:p>
            <a:pPr marL="232172" indent="-232172" algn="l">
              <a:buFont typeface="Arial" panose="020B0604020202020204" pitchFamily="34" charset="0"/>
              <a:buChar char="•"/>
            </a:pPr>
            <a:r>
              <a:rPr lang="en-US" sz="1000" b="0" dirty="0" err="1">
                <a:solidFill>
                  <a:srgbClr val="FF0000"/>
                </a:solidFill>
              </a:rPr>
              <a:t>genotoxicitate</a:t>
            </a:r>
            <a:r>
              <a:rPr lang="en-US" sz="1000" b="0" dirty="0">
                <a:solidFill>
                  <a:srgbClr val="FF0000"/>
                </a:solidFill>
              </a:rPr>
              <a:t>;</a:t>
            </a:r>
          </a:p>
          <a:p>
            <a:pPr marL="232172" indent="-232172" algn="l">
              <a:buFont typeface="Arial" panose="020B0604020202020204" pitchFamily="34" charset="0"/>
              <a:buChar char="•"/>
            </a:pPr>
            <a:r>
              <a:rPr lang="en-US" sz="1000" b="0" dirty="0" err="1">
                <a:solidFill>
                  <a:srgbClr val="FF0000"/>
                </a:solidFill>
              </a:rPr>
              <a:t>malformații</a:t>
            </a:r>
            <a:r>
              <a:rPr lang="en-US" sz="1000" b="0" dirty="0">
                <a:solidFill>
                  <a:srgbClr val="FF0000"/>
                </a:solidFill>
              </a:rPr>
              <a:t> </a:t>
            </a:r>
            <a:r>
              <a:rPr lang="en-US" sz="1000" b="0" dirty="0" err="1">
                <a:solidFill>
                  <a:srgbClr val="FF0000"/>
                </a:solidFill>
              </a:rPr>
              <a:t>congenitale</a:t>
            </a:r>
            <a:r>
              <a:rPr lang="en-US" sz="1000" b="0" dirty="0">
                <a:solidFill>
                  <a:srgbClr val="FF0000"/>
                </a:solidFill>
              </a:rPr>
              <a:t>;</a:t>
            </a:r>
          </a:p>
        </p:txBody>
      </p:sp>
      <p:sp>
        <p:nvSpPr>
          <p:cNvPr id="22" name="TextBox 21">
            <a:extLst>
              <a:ext uri="{FF2B5EF4-FFF2-40B4-BE49-F238E27FC236}">
                <a16:creationId xmlns:a16="http://schemas.microsoft.com/office/drawing/2014/main" id="{E7A3A243-125B-AB6C-45A0-D1064DD69923}"/>
              </a:ext>
            </a:extLst>
          </p:cNvPr>
          <p:cNvSpPr txBox="1"/>
          <p:nvPr/>
        </p:nvSpPr>
        <p:spPr>
          <a:xfrm>
            <a:off x="3223034" y="0"/>
            <a:ext cx="3528639" cy="5493812"/>
          </a:xfrm>
          <a:prstGeom prst="rect">
            <a:avLst/>
          </a:prstGeom>
          <a:solidFill>
            <a:schemeClr val="accent1"/>
          </a:solidFill>
        </p:spPr>
        <p:txBody>
          <a:bodyPr wrap="square">
            <a:spAutoFit/>
          </a:bodyPr>
          <a:lstStyle/>
          <a:p>
            <a:pPr algn="ctr"/>
            <a:endParaRPr lang="en-US" sz="1000" b="1"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algn="ctr"/>
            <a:r>
              <a:rPr lang="ro-RO" sz="1100" b="1" dirty="0">
                <a:solidFill>
                  <a:srgbClr val="FFFFFF"/>
                </a:solidFill>
                <a:latin typeface="Calibri" panose="020F0502020204030204" pitchFamily="34" charset="0"/>
                <a:ea typeface="Times New Roman" panose="02020603050405020304" pitchFamily="18" charset="0"/>
                <a:cs typeface="Arial" panose="020B0604020202020204" pitchFamily="34" charset="0"/>
              </a:rPr>
              <a:t>RECOMANDĂRI PENTRU POPULAŢIE IN VEDEREA REDUCERII EXPUNERII LA POP</a:t>
            </a:r>
            <a:endParaRPr lang="en-US" sz="1100" b="1"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marL="185738" indent="-185738">
              <a:buFont typeface="+mj-lt"/>
              <a:buAutoNum type="arabicPeriod"/>
            </a:pPr>
            <a:r>
              <a:rPr lang="ro-RO" sz="1100" dirty="0">
                <a:solidFill>
                  <a:srgbClr val="FFFFFF"/>
                </a:solidFill>
                <a:cs typeface="Arial" panose="020B0604020202020204" pitchFamily="34" charset="0"/>
              </a:rPr>
              <a:t>Informați-vă și acționați responsabil. </a:t>
            </a:r>
            <a:endParaRPr lang="en-US" sz="1100" dirty="0">
              <a:solidFill>
                <a:srgbClr val="FFFFFF"/>
              </a:solidFill>
              <a:cs typeface="Arial" panose="020B0604020202020204" pitchFamily="34" charset="0"/>
            </a:endParaRPr>
          </a:p>
          <a:p>
            <a:pPr marL="185738" indent="-185738">
              <a:buFont typeface="+mj-lt"/>
              <a:buAutoNum type="arabicPeriod"/>
            </a:pPr>
            <a:r>
              <a:rPr lang="ro-RO" sz="1100" dirty="0">
                <a:solidFill>
                  <a:srgbClr val="FFFFFF"/>
                </a:solidFill>
                <a:cs typeface="Arial" panose="020B0604020202020204" pitchFamily="34" charset="0"/>
              </a:rPr>
              <a:t>Citiți etichetele produselor chimice utilizate și respectați instrucțiunile de folosire.</a:t>
            </a:r>
            <a:endParaRPr lang="en-US" sz="1100" dirty="0">
              <a:solidFill>
                <a:srgbClr val="FFFFFF"/>
              </a:solidFill>
              <a:cs typeface="Arial" panose="020B0604020202020204" pitchFamily="34" charset="0"/>
            </a:endParaRPr>
          </a:p>
          <a:p>
            <a:pPr marL="185738" indent="-185738">
              <a:buFont typeface="+mj-lt"/>
              <a:buAutoNum type="arabicPeriod"/>
            </a:pPr>
            <a:r>
              <a:rPr lang="en-US" sz="1100" dirty="0">
                <a:solidFill>
                  <a:srgbClr val="FFFFFF"/>
                </a:solidFill>
                <a:cs typeface="Arial" panose="020B0604020202020204" pitchFamily="34" charset="0"/>
              </a:rPr>
              <a:t>Nu </a:t>
            </a:r>
            <a:r>
              <a:rPr lang="en-US" sz="1100" dirty="0" err="1">
                <a:solidFill>
                  <a:srgbClr val="FFFFFF"/>
                </a:solidFill>
                <a:cs typeface="Arial" panose="020B0604020202020204" pitchFamily="34" charset="0"/>
              </a:rPr>
              <a:t>lasati</a:t>
            </a:r>
            <a:r>
              <a:rPr lang="en-US" sz="1100" dirty="0">
                <a:solidFill>
                  <a:srgbClr val="FFFFFF"/>
                </a:solidFill>
                <a:cs typeface="Arial" panose="020B0604020202020204" pitchFamily="34" charset="0"/>
              </a:rPr>
              <a:t> la </a:t>
            </a:r>
            <a:r>
              <a:rPr lang="ro-RO" sz="1100" dirty="0">
                <a:solidFill>
                  <a:srgbClr val="FFFFFF"/>
                </a:solidFill>
                <a:cs typeface="Arial" panose="020B0604020202020204" pitchFamily="34" charset="0"/>
              </a:rPr>
              <a:t>î</a:t>
            </a:r>
            <a:r>
              <a:rPr lang="en-US" sz="1100" dirty="0" err="1">
                <a:solidFill>
                  <a:srgbClr val="FFFFFF"/>
                </a:solidFill>
                <a:cs typeface="Arial" panose="020B0604020202020204" pitchFamily="34" charset="0"/>
              </a:rPr>
              <a:t>ndem</a:t>
            </a:r>
            <a:r>
              <a:rPr lang="ro-RO" sz="1100" dirty="0">
                <a:solidFill>
                  <a:srgbClr val="FFFFFF"/>
                </a:solidFill>
                <a:cs typeface="Arial" panose="020B0604020202020204" pitchFamily="34" charset="0"/>
              </a:rPr>
              <a:t>â</a:t>
            </a:r>
            <a:r>
              <a:rPr lang="en-US" sz="1100" dirty="0" err="1">
                <a:solidFill>
                  <a:srgbClr val="FFFFFF"/>
                </a:solidFill>
                <a:cs typeface="Arial" panose="020B0604020202020204" pitchFamily="34" charset="0"/>
              </a:rPr>
              <a:t>na</a:t>
            </a:r>
            <a:r>
              <a:rPr lang="en-US" sz="1100" dirty="0">
                <a:solidFill>
                  <a:srgbClr val="FFFFFF"/>
                </a:solidFill>
                <a:cs typeface="Arial" panose="020B0604020202020204" pitchFamily="34" charset="0"/>
              </a:rPr>
              <a:t> </a:t>
            </a:r>
            <a:r>
              <a:rPr lang="en-US" sz="1100" dirty="0" err="1">
                <a:solidFill>
                  <a:srgbClr val="FFFFFF"/>
                </a:solidFill>
                <a:cs typeface="Arial" panose="020B0604020202020204" pitchFamily="34" charset="0"/>
              </a:rPr>
              <a:t>copiilor</a:t>
            </a:r>
            <a:r>
              <a:rPr lang="en-US" sz="1100" dirty="0">
                <a:solidFill>
                  <a:srgbClr val="FFFFFF"/>
                </a:solidFill>
                <a:cs typeface="Arial" panose="020B0604020202020204" pitchFamily="34" charset="0"/>
              </a:rPr>
              <a:t> </a:t>
            </a:r>
            <a:r>
              <a:rPr lang="en-US" sz="1100" dirty="0" err="1">
                <a:solidFill>
                  <a:srgbClr val="FFFFFF"/>
                </a:solidFill>
                <a:cs typeface="Arial" panose="020B0604020202020204" pitchFamily="34" charset="0"/>
              </a:rPr>
              <a:t>astfel</a:t>
            </a:r>
            <a:r>
              <a:rPr lang="en-US" sz="1100" dirty="0">
                <a:solidFill>
                  <a:srgbClr val="FFFFFF"/>
                </a:solidFill>
                <a:cs typeface="Arial" panose="020B0604020202020204" pitchFamily="34" charset="0"/>
              </a:rPr>
              <a:t> de </a:t>
            </a:r>
            <a:r>
              <a:rPr lang="en-US" sz="1100" dirty="0" err="1">
                <a:solidFill>
                  <a:srgbClr val="FFFFFF"/>
                </a:solidFill>
                <a:cs typeface="Arial" panose="020B0604020202020204" pitchFamily="34" charset="0"/>
              </a:rPr>
              <a:t>produse</a:t>
            </a:r>
            <a:r>
              <a:rPr lang="en-US" sz="1100" dirty="0">
                <a:solidFill>
                  <a:srgbClr val="FFFFFF"/>
                </a:solidFill>
                <a:cs typeface="Arial" panose="020B0604020202020204" pitchFamily="34" charset="0"/>
              </a:rPr>
              <a:t> </a:t>
            </a:r>
            <a:r>
              <a:rPr lang="en-US" sz="1100" dirty="0" err="1">
                <a:solidFill>
                  <a:srgbClr val="FFFFFF"/>
                </a:solidFill>
                <a:cs typeface="Arial" panose="020B0604020202020204" pitchFamily="34" charset="0"/>
              </a:rPr>
              <a:t>si</a:t>
            </a:r>
            <a:r>
              <a:rPr lang="en-US" sz="1100" dirty="0">
                <a:solidFill>
                  <a:srgbClr val="FFFFFF"/>
                </a:solidFill>
                <a:cs typeface="Arial" panose="020B0604020202020204" pitchFamily="34" charset="0"/>
              </a:rPr>
              <a:t> e</a:t>
            </a:r>
            <a:r>
              <a:rPr lang="ro-RO" sz="1100" dirty="0">
                <a:solidFill>
                  <a:srgbClr val="FFFFFF"/>
                </a:solidFill>
                <a:cs typeface="Arial" panose="020B0604020202020204" pitchFamily="34" charset="0"/>
              </a:rPr>
              <a:t>vitați expunerea lor la aceste substanțe chimice.</a:t>
            </a:r>
          </a:p>
          <a:p>
            <a:pPr marL="185738" indent="-185738">
              <a:buFont typeface="+mj-lt"/>
              <a:buAutoNum type="arabicPeriod"/>
            </a:pPr>
            <a:r>
              <a:rPr lang="ro-RO" sz="1100" dirty="0">
                <a:solidFill>
                  <a:schemeClr val="bg1"/>
                </a:solidFill>
              </a:rPr>
              <a:t>Evitați utilizarea POP în perioada sarcinii. Expunerea femeilor însărcinate la unele produse de protecție a plantelor (pesticide) poate provoca avort spontan și malformații congenitale.</a:t>
            </a:r>
          </a:p>
          <a:p>
            <a:pPr marL="185738" indent="-185738">
              <a:buFont typeface="+mj-lt"/>
              <a:buAutoNum type="arabicPeriod"/>
            </a:pPr>
            <a:r>
              <a:rPr lang="ro-RO" sz="1100" dirty="0">
                <a:solidFill>
                  <a:schemeClr val="bg1"/>
                </a:solidFill>
              </a:rPr>
              <a:t>Aspirați și ștergeți des praful din casă. POP se pot acumula în praf și pe materiale moi, cum ar fi covorul și țesăturile. </a:t>
            </a:r>
            <a:endParaRPr lang="en-US" sz="1100" dirty="0">
              <a:solidFill>
                <a:schemeClr val="bg1"/>
              </a:solidFill>
              <a:cs typeface="Arial" panose="020B0604020202020204" pitchFamily="34" charset="0"/>
            </a:endParaRPr>
          </a:p>
          <a:p>
            <a:pPr marL="185738" indent="-185738">
              <a:buFont typeface="+mj-lt"/>
              <a:buAutoNum type="arabicPeriod"/>
            </a:pPr>
            <a:r>
              <a:rPr lang="ro-RO" sz="1100" dirty="0">
                <a:solidFill>
                  <a:srgbClr val="FFFFFF"/>
                </a:solidFill>
                <a:cs typeface="Arial" panose="020B0604020202020204" pitchFamily="34" charset="0"/>
              </a:rPr>
              <a:t>Ventilați spațiile închise: ventilația adecvată reduce expunerea la poluanții din interior.</a:t>
            </a:r>
            <a:endParaRPr lang="en-US" sz="1100" dirty="0">
              <a:solidFill>
                <a:srgbClr val="FFFFFF"/>
              </a:solidFill>
              <a:cs typeface="Arial" panose="020B0604020202020204" pitchFamily="34" charset="0"/>
            </a:endParaRPr>
          </a:p>
          <a:p>
            <a:pPr marL="185738" indent="-185738">
              <a:buFont typeface="+mj-lt"/>
              <a:buAutoNum type="arabicPeriod"/>
            </a:pPr>
            <a:r>
              <a:rPr lang="en-GB" sz="1100" dirty="0">
                <a:solidFill>
                  <a:srgbClr val="FFFFFF"/>
                </a:solidFill>
                <a:cs typeface="Arial" panose="020B0604020202020204" pitchFamily="34" charset="0"/>
              </a:rPr>
              <a:t>Nu </a:t>
            </a:r>
            <a:r>
              <a:rPr lang="en-GB" sz="1100" dirty="0" err="1">
                <a:solidFill>
                  <a:srgbClr val="FFFFFF"/>
                </a:solidFill>
                <a:cs typeface="Arial" panose="020B0604020202020204" pitchFamily="34" charset="0"/>
              </a:rPr>
              <a:t>arde</a:t>
            </a:r>
            <a:r>
              <a:rPr lang="ro-RO" sz="1100" dirty="0">
                <a:solidFill>
                  <a:srgbClr val="FFFFFF"/>
                </a:solidFill>
                <a:cs typeface="Arial" panose="020B0604020202020204" pitchFamily="34" charset="0"/>
              </a:rPr>
              <a:t>ț</a:t>
            </a:r>
            <a:r>
              <a:rPr lang="en-GB" sz="1100" dirty="0" err="1">
                <a:solidFill>
                  <a:srgbClr val="FFFFFF"/>
                </a:solidFill>
                <a:cs typeface="Arial" panose="020B0604020202020204" pitchFamily="34" charset="0"/>
              </a:rPr>
              <a:t>i</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deșeurile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Arderea</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acestora</a:t>
            </a:r>
            <a:r>
              <a:rPr lang="en-GB" sz="1100" dirty="0">
                <a:solidFill>
                  <a:srgbClr val="FFFFFF"/>
                </a:solidFill>
                <a:cs typeface="Arial" panose="020B0604020202020204" pitchFamily="34" charset="0"/>
              </a:rPr>
              <a:t>  produce </a:t>
            </a:r>
            <a:r>
              <a:rPr lang="en-GB" sz="1100" dirty="0" err="1">
                <a:solidFill>
                  <a:srgbClr val="FFFFFF"/>
                </a:solidFill>
                <a:cs typeface="Arial" panose="020B0604020202020204" pitchFamily="34" charset="0"/>
              </a:rPr>
              <a:t>fum</a:t>
            </a:r>
            <a:r>
              <a:rPr lang="en-GB" sz="1100" dirty="0">
                <a:solidFill>
                  <a:srgbClr val="FFFFFF"/>
                </a:solidFill>
                <a:cs typeface="Arial" panose="020B0604020202020204" pitchFamily="34" charset="0"/>
              </a:rPr>
              <a:t> toxic care </a:t>
            </a:r>
            <a:r>
              <a:rPr lang="en-GB" sz="1100" dirty="0" err="1">
                <a:solidFill>
                  <a:srgbClr val="FFFFFF"/>
                </a:solidFill>
                <a:cs typeface="Arial" panose="020B0604020202020204" pitchFamily="34" charset="0"/>
              </a:rPr>
              <a:t>poluează</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aerul</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și</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vă</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poate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îmbolnăvi</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atât </a:t>
            </a:r>
            <a:r>
              <a:rPr lang="en-GB" sz="1100" dirty="0">
                <a:solidFill>
                  <a:srgbClr val="FFFFFF"/>
                </a:solidFill>
                <a:cs typeface="Arial" panose="020B0604020202020204" pitchFamily="34" charset="0"/>
              </a:rPr>
              <a:t>pe </a:t>
            </a:r>
            <a:r>
              <a:rPr lang="ro-RO" sz="1100" dirty="0">
                <a:solidFill>
                  <a:srgbClr val="FFFFFF"/>
                </a:solidFill>
                <a:cs typeface="Arial" panose="020B0604020202020204" pitchFamily="34" charset="0"/>
              </a:rPr>
              <a:t>dumneavoastră</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cât și pe membrii </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famili</a:t>
            </a:r>
            <a:r>
              <a:rPr lang="ro-RO" sz="1100" dirty="0">
                <a:solidFill>
                  <a:srgbClr val="FFFFFF"/>
                </a:solidFill>
                <a:cs typeface="Arial" panose="020B0604020202020204" pitchFamily="34" charset="0"/>
              </a:rPr>
              <a:t>ei.</a:t>
            </a:r>
            <a:endParaRPr lang="en-US" sz="1100" dirty="0">
              <a:solidFill>
                <a:srgbClr val="FFFFFF"/>
              </a:solidFill>
              <a:cs typeface="Arial" panose="020B0604020202020204" pitchFamily="34" charset="0"/>
            </a:endParaRPr>
          </a:p>
          <a:p>
            <a:pPr marL="185738" indent="-185738">
              <a:buFont typeface="+mj-lt"/>
              <a:buAutoNum type="arabicPeriod"/>
            </a:pPr>
            <a:r>
              <a:rPr lang="en-GB" sz="1100" dirty="0" err="1">
                <a:solidFill>
                  <a:srgbClr val="FFFFFF"/>
                </a:solidFill>
                <a:cs typeface="Arial" panose="020B0604020202020204" pitchFamily="34" charset="0"/>
              </a:rPr>
              <a:t>Alegeți</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bunuri</a:t>
            </a:r>
            <a:r>
              <a:rPr lang="en-GB" sz="1100" dirty="0">
                <a:solidFill>
                  <a:srgbClr val="FFFFFF"/>
                </a:solidFill>
                <a:cs typeface="Arial" panose="020B0604020202020204" pitchFamily="34" charset="0"/>
              </a:rPr>
              <a:t> de </a:t>
            </a:r>
            <a:r>
              <a:rPr lang="en-GB" sz="1100" dirty="0" err="1">
                <a:solidFill>
                  <a:srgbClr val="FFFFFF"/>
                </a:solidFill>
                <a:cs typeface="Arial" panose="020B0604020202020204" pitchFamily="34" charset="0"/>
              </a:rPr>
              <a:t>larg</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consum</a:t>
            </a:r>
            <a:r>
              <a:rPr lang="en-GB" sz="1100" dirty="0">
                <a:solidFill>
                  <a:srgbClr val="FFFFFF"/>
                </a:solidFill>
                <a:cs typeface="Arial" panose="020B0604020202020204" pitchFamily="34" charset="0"/>
              </a:rPr>
              <a:t> cu </a:t>
            </a:r>
            <a:r>
              <a:rPr lang="en-GB" sz="1100" dirty="0" err="1">
                <a:solidFill>
                  <a:srgbClr val="FFFFFF"/>
                </a:solidFill>
                <a:cs typeface="Arial" panose="020B0604020202020204" pitchFamily="34" charset="0"/>
              </a:rPr>
              <a:t>probabilitate</a:t>
            </a:r>
            <a:r>
              <a:rPr lang="en-GB" sz="1100" dirty="0">
                <a:solidFill>
                  <a:srgbClr val="FFFFFF"/>
                </a:solidFill>
                <a:cs typeface="Arial" panose="020B0604020202020204" pitchFamily="34" charset="0"/>
              </a:rPr>
              <a:t> mic</a:t>
            </a:r>
            <a:r>
              <a:rPr lang="ro-RO" sz="1100" dirty="0">
                <a:solidFill>
                  <a:srgbClr val="FFFFFF"/>
                </a:solidFill>
                <a:cs typeface="Arial" panose="020B0604020202020204" pitchFamily="34" charset="0"/>
              </a:rPr>
              <a:t>ă</a:t>
            </a:r>
            <a:r>
              <a:rPr lang="en-GB" sz="1100" dirty="0">
                <a:solidFill>
                  <a:srgbClr val="FFFFFF"/>
                </a:solidFill>
                <a:cs typeface="Arial" panose="020B0604020202020204" pitchFamily="34" charset="0"/>
              </a:rPr>
              <a:t> de a </a:t>
            </a:r>
            <a:r>
              <a:rPr lang="en-GB" sz="1100" dirty="0" err="1">
                <a:solidFill>
                  <a:srgbClr val="FFFFFF"/>
                </a:solidFill>
                <a:cs typeface="Arial" panose="020B0604020202020204" pitchFamily="34" charset="0"/>
              </a:rPr>
              <a:t>contine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substanțe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ignifuge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exemplu</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piese</a:t>
            </a:r>
            <a:r>
              <a:rPr lang="en-GB" sz="1100" dirty="0">
                <a:solidFill>
                  <a:srgbClr val="FFFFFF"/>
                </a:solidFill>
                <a:cs typeface="Arial" panose="020B0604020202020204" pitchFamily="34" charset="0"/>
              </a:rPr>
              <a:t> de mobilier, </a:t>
            </a:r>
            <a:r>
              <a:rPr lang="en-GB" sz="1100" dirty="0" err="1">
                <a:solidFill>
                  <a:srgbClr val="FFFFFF"/>
                </a:solidFill>
                <a:cs typeface="Arial" panose="020B0604020202020204" pitchFamily="34" charset="0"/>
              </a:rPr>
              <a:t>tapițerii</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sau</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materiale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rezistente</a:t>
            </a:r>
            <a:r>
              <a:rPr lang="en-GB" sz="1100" dirty="0">
                <a:solidFill>
                  <a:srgbClr val="FFFFFF"/>
                </a:solidFill>
                <a:cs typeface="Arial" panose="020B0604020202020204" pitchFamily="34" charset="0"/>
              </a:rPr>
              <a:t> la </a:t>
            </a:r>
            <a:r>
              <a:rPr lang="en-GB" sz="1100" dirty="0" err="1">
                <a:solidFill>
                  <a:srgbClr val="FFFFFF"/>
                </a:solidFill>
                <a:cs typeface="Arial" panose="020B0604020202020204" pitchFamily="34" charset="0"/>
              </a:rPr>
              <a:t>apă</a:t>
            </a:r>
            <a:r>
              <a:rPr lang="en-GB" sz="1100" dirty="0">
                <a:solidFill>
                  <a:srgbClr val="FFFFFF"/>
                </a:solidFill>
                <a:cs typeface="Arial" panose="020B0604020202020204" pitchFamily="34" charset="0"/>
              </a:rPr>
              <a:t>).</a:t>
            </a:r>
            <a:endParaRPr lang="en-US" sz="1100" dirty="0">
              <a:solidFill>
                <a:srgbClr val="FFFFFF"/>
              </a:solidFill>
              <a:cs typeface="Arial" panose="020B0604020202020204" pitchFamily="34" charset="0"/>
            </a:endParaRPr>
          </a:p>
          <a:p>
            <a:pPr marL="185738" indent="-185738">
              <a:buFont typeface="+mj-lt"/>
              <a:buAutoNum type="arabicPeriod"/>
            </a:pPr>
            <a:r>
              <a:rPr lang="en-GB" sz="1100" dirty="0">
                <a:solidFill>
                  <a:srgbClr val="FFFFFF"/>
                </a:solidFill>
                <a:cs typeface="Arial" panose="020B0604020202020204" pitchFamily="34" charset="0"/>
              </a:rPr>
              <a:t>Nu </a:t>
            </a:r>
            <a:r>
              <a:rPr lang="en-GB" sz="1100" dirty="0" err="1">
                <a:solidFill>
                  <a:srgbClr val="FFFFFF"/>
                </a:solidFill>
                <a:cs typeface="Arial" panose="020B0604020202020204" pitchFamily="34" charset="0"/>
              </a:rPr>
              <a:t>achizitionaţi</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p</a:t>
            </a:r>
            <a:r>
              <a:rPr lang="en-US" sz="1100" dirty="0" err="1">
                <a:solidFill>
                  <a:srgbClr val="FFFFFF"/>
                </a:solidFill>
                <a:cs typeface="Arial" panose="020B0604020202020204" pitchFamily="34" charset="0"/>
              </a:rPr>
              <a:t>roduse</a:t>
            </a:r>
            <a:r>
              <a:rPr lang="ro-RO" sz="1100" dirty="0">
                <a:solidFill>
                  <a:srgbClr val="FFFFFF"/>
                </a:solidFill>
                <a:cs typeface="Arial" panose="020B0604020202020204" pitchFamily="34" charset="0"/>
              </a:rPr>
              <a:t> chimice</a:t>
            </a:r>
            <a:r>
              <a:rPr lang="en-US" sz="1100" dirty="0">
                <a:solidFill>
                  <a:srgbClr val="FFFFFF"/>
                </a:solidFill>
                <a:cs typeface="Arial" panose="020B0604020202020204" pitchFamily="34" charset="0"/>
              </a:rPr>
              <a:t> de </a:t>
            </a:r>
            <a:r>
              <a:rPr lang="en-US" sz="1100" dirty="0" err="1">
                <a:solidFill>
                  <a:srgbClr val="FFFFFF"/>
                </a:solidFill>
                <a:cs typeface="Arial" panose="020B0604020202020204" pitchFamily="34" charset="0"/>
              </a:rPr>
              <a:t>protec</a:t>
            </a:r>
            <a:r>
              <a:rPr lang="ro-RO" sz="1100" dirty="0">
                <a:solidFill>
                  <a:srgbClr val="FFFFFF"/>
                </a:solidFill>
                <a:cs typeface="Arial" panose="020B0604020202020204" pitchFamily="34" charset="0"/>
              </a:rPr>
              <a:t>ț</a:t>
            </a:r>
            <a:r>
              <a:rPr lang="en-US" sz="1100" dirty="0" err="1">
                <a:solidFill>
                  <a:srgbClr val="FFFFFF"/>
                </a:solidFill>
                <a:cs typeface="Arial" panose="020B0604020202020204" pitchFamily="34" charset="0"/>
              </a:rPr>
              <a:t>ie</a:t>
            </a:r>
            <a:r>
              <a:rPr lang="en-US" sz="1100" dirty="0">
                <a:solidFill>
                  <a:srgbClr val="FFFFFF"/>
                </a:solidFill>
                <a:cs typeface="Arial" panose="020B0604020202020204" pitchFamily="34" charset="0"/>
              </a:rPr>
              <a:t> a </a:t>
            </a:r>
            <a:r>
              <a:rPr lang="en-US" sz="1100" dirty="0" err="1">
                <a:solidFill>
                  <a:srgbClr val="FFFFFF"/>
                </a:solidFill>
                <a:cs typeface="Arial" panose="020B0604020202020204" pitchFamily="34" charset="0"/>
              </a:rPr>
              <a:t>plantelor</a:t>
            </a:r>
            <a:r>
              <a:rPr lang="en-US" sz="1100" dirty="0">
                <a:solidFill>
                  <a:srgbClr val="FFFFFF"/>
                </a:solidFill>
                <a:cs typeface="Arial" panose="020B0604020202020204" pitchFamily="34" charset="0"/>
              </a:rPr>
              <a:t> (pesticide) din </a:t>
            </a:r>
            <a:r>
              <a:rPr lang="en-US" sz="1100" dirty="0" err="1">
                <a:solidFill>
                  <a:srgbClr val="FFFFFF"/>
                </a:solidFill>
                <a:cs typeface="Arial" panose="020B0604020202020204" pitchFamily="34" charset="0"/>
              </a:rPr>
              <a:t>surse</a:t>
            </a:r>
            <a:r>
              <a:rPr lang="en-US" sz="1100" dirty="0">
                <a:solidFill>
                  <a:srgbClr val="FFFFFF"/>
                </a:solidFill>
                <a:cs typeface="Arial" panose="020B0604020202020204" pitchFamily="34" charset="0"/>
              </a:rPr>
              <a:t> </a:t>
            </a:r>
            <a:r>
              <a:rPr lang="en-US" sz="1100" dirty="0" err="1">
                <a:solidFill>
                  <a:srgbClr val="FFFFFF"/>
                </a:solidFill>
                <a:cs typeface="Arial" panose="020B0604020202020204" pitchFamily="34" charset="0"/>
              </a:rPr>
              <a:t>necontrolate</a:t>
            </a:r>
            <a:r>
              <a:rPr lang="ro-RO"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preferabil</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utilizați alternative naturale pentru combaterea dăunătorilor.</a:t>
            </a:r>
            <a:endParaRPr lang="en-US" sz="1100" dirty="0">
              <a:solidFill>
                <a:srgbClr val="FFFFFF"/>
              </a:solidFill>
              <a:cs typeface="Arial" panose="020B0604020202020204" pitchFamily="34" charset="0"/>
            </a:endParaRPr>
          </a:p>
          <a:p>
            <a:pPr marL="185738" indent="-185738">
              <a:buFont typeface="+mj-lt"/>
              <a:buAutoNum type="arabicPeriod"/>
            </a:pPr>
            <a:r>
              <a:rPr lang="ro-RO" sz="1100" dirty="0">
                <a:solidFill>
                  <a:srgbClr val="FFFFFF"/>
                </a:solidFill>
                <a:cs typeface="Arial" panose="020B0604020202020204" pitchFamily="34" charset="0"/>
              </a:rPr>
              <a:t>Reciclați produsele care conțin POP: baterii, echipamente electronice, uleiul utilizat la vehicule, </a:t>
            </a:r>
            <a:r>
              <a:rPr lang="en-GB" sz="1100" dirty="0">
                <a:solidFill>
                  <a:srgbClr val="FFFFFF"/>
                </a:solidFill>
                <a:cs typeface="Arial" panose="020B0604020202020204" pitchFamily="34" charset="0"/>
              </a:rPr>
              <a:t>mobilier, </a:t>
            </a:r>
            <a:r>
              <a:rPr lang="ro-RO" sz="1100" dirty="0">
                <a:solidFill>
                  <a:srgbClr val="FFFFFF"/>
                </a:solidFill>
                <a:latin typeface="Calibri" panose="020F0502020204030204" pitchFamily="34" charset="0"/>
                <a:ea typeface="Times New Roman" panose="02020603050405020304" pitchFamily="18" charset="0"/>
                <a:cs typeface="Arial" panose="020B0604020202020204" pitchFamily="34" charset="0"/>
              </a:rPr>
              <a:t>medicamentele expirate, resturi de vopsea, pesticide etc.</a:t>
            </a:r>
            <a:r>
              <a:rPr lang="ro-RO" sz="1100" dirty="0">
                <a:solidFill>
                  <a:srgbClr val="FFFFFF"/>
                </a:solidFill>
                <a:ea typeface="Times New Roman" panose="02020603050405020304" pitchFamily="18" charset="0"/>
                <a:cs typeface="Arial" panose="020B0604020202020204" pitchFamily="34" charset="0"/>
              </a:rPr>
              <a:t>;</a:t>
            </a:r>
            <a:r>
              <a:rPr lang="ro-RO" sz="1100" dirty="0">
                <a:solidFill>
                  <a:srgbClr val="FFFFFF"/>
                </a:solidFill>
                <a:latin typeface="Calibri" panose="020F0502020204030204" pitchFamily="34" charset="0"/>
                <a:ea typeface="Times New Roman" panose="02020603050405020304" pitchFamily="18" charset="0"/>
                <a:cs typeface="Arial" panose="020B0604020202020204" pitchFamily="34" charset="0"/>
              </a:rPr>
              <a:t> în felul acesta se reduce poluarea mediului și riscul de expunere la aceste produse.</a:t>
            </a:r>
            <a:endParaRPr lang="en-US" sz="1100"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p:txBody>
      </p:sp>
      <p:sp>
        <p:nvSpPr>
          <p:cNvPr id="24" name="Rectangle 23"/>
          <p:cNvSpPr/>
          <p:nvPr/>
        </p:nvSpPr>
        <p:spPr>
          <a:xfrm rot="10800000" flipV="1">
            <a:off x="3776833" y="6000865"/>
            <a:ext cx="2654120" cy="46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741937" eaLnBrk="1" hangingPunct="1">
              <a:spcBef>
                <a:spcPts val="0"/>
              </a:spcBef>
            </a:pPr>
            <a:r>
              <a:rPr lang="en-US" sz="1218" b="1" dirty="0" err="1">
                <a:solidFill>
                  <a:schemeClr val="accent1"/>
                </a:solidFill>
                <a:latin typeface="+mn-lt"/>
              </a:rPr>
              <a:t>Eliminarea</a:t>
            </a:r>
            <a:r>
              <a:rPr lang="en-US" sz="1218" b="1" dirty="0">
                <a:solidFill>
                  <a:schemeClr val="accent1"/>
                </a:solidFill>
                <a:latin typeface="+mn-lt"/>
              </a:rPr>
              <a:t> </a:t>
            </a:r>
            <a:r>
              <a:rPr lang="ro-RO" sz="1218" b="1" dirty="0">
                <a:solidFill>
                  <a:schemeClr val="accent1"/>
                </a:solidFill>
                <a:latin typeface="+mn-lt"/>
              </a:rPr>
              <a:t>ș</a:t>
            </a:r>
            <a:r>
              <a:rPr lang="en-US" sz="1218" b="1" dirty="0" err="1">
                <a:solidFill>
                  <a:schemeClr val="accent1"/>
                </a:solidFill>
                <a:latin typeface="+mn-lt"/>
              </a:rPr>
              <a:t>i</a:t>
            </a:r>
            <a:r>
              <a:rPr lang="en-US" sz="1218" b="1" dirty="0">
                <a:solidFill>
                  <a:schemeClr val="accent1"/>
                </a:solidFill>
                <a:latin typeface="+mn-lt"/>
              </a:rPr>
              <a:t> </a:t>
            </a:r>
            <a:r>
              <a:rPr lang="en-US" sz="1218" b="1" dirty="0" err="1">
                <a:solidFill>
                  <a:schemeClr val="accent1"/>
                </a:solidFill>
                <a:latin typeface="+mn-lt"/>
              </a:rPr>
              <a:t>limitarea</a:t>
            </a:r>
            <a:r>
              <a:rPr lang="en-US" sz="1218" b="1" dirty="0">
                <a:solidFill>
                  <a:schemeClr val="accent1"/>
                </a:solidFill>
                <a:latin typeface="+mn-lt"/>
              </a:rPr>
              <a:t> </a:t>
            </a:r>
            <a:r>
              <a:rPr lang="en-US" sz="1218" b="1" dirty="0" err="1">
                <a:solidFill>
                  <a:schemeClr val="accent1"/>
                </a:solidFill>
                <a:latin typeface="+mn-lt"/>
              </a:rPr>
              <a:t>utilizării</a:t>
            </a:r>
            <a:r>
              <a:rPr lang="en-US" sz="1218" b="1" dirty="0">
                <a:solidFill>
                  <a:schemeClr val="accent1"/>
                </a:solidFill>
                <a:latin typeface="+mn-lt"/>
              </a:rPr>
              <a:t> POP </a:t>
            </a:r>
            <a:r>
              <a:rPr lang="en-US" sz="1218" b="1" dirty="0" err="1">
                <a:solidFill>
                  <a:schemeClr val="accent1"/>
                </a:solidFill>
                <a:latin typeface="+mn-lt"/>
              </a:rPr>
              <a:t>este</a:t>
            </a:r>
            <a:r>
              <a:rPr lang="en-US" sz="1218" b="1" dirty="0">
                <a:solidFill>
                  <a:schemeClr val="accent1"/>
                </a:solidFill>
                <a:latin typeface="+mn-lt"/>
              </a:rPr>
              <a:t> un </a:t>
            </a:r>
            <a:r>
              <a:rPr lang="en-US" sz="1218" b="1" dirty="0" err="1">
                <a:solidFill>
                  <a:schemeClr val="accent1"/>
                </a:solidFill>
                <a:latin typeface="+mn-lt"/>
              </a:rPr>
              <a:t>proces</a:t>
            </a:r>
            <a:r>
              <a:rPr lang="en-US" sz="1218" b="1" dirty="0">
                <a:solidFill>
                  <a:schemeClr val="accent1"/>
                </a:solidFill>
                <a:latin typeface="+mn-lt"/>
              </a:rPr>
              <a:t> </a:t>
            </a:r>
            <a:r>
              <a:rPr lang="en-US" sz="1218" b="1" dirty="0" err="1">
                <a:solidFill>
                  <a:schemeClr val="accent1"/>
                </a:solidFill>
                <a:latin typeface="+mn-lt"/>
              </a:rPr>
              <a:t>continuu</a:t>
            </a:r>
            <a:r>
              <a:rPr lang="en-US" sz="1218" b="1" dirty="0">
                <a:solidFill>
                  <a:schemeClr val="accent1"/>
                </a:solidFill>
                <a:latin typeface="+mn-lt"/>
              </a:rPr>
              <a:t>, </a:t>
            </a:r>
            <a:r>
              <a:rPr lang="en-US" sz="1218" b="1" dirty="0" err="1">
                <a:solidFill>
                  <a:schemeClr val="accent1"/>
                </a:solidFill>
                <a:latin typeface="+mn-lt"/>
              </a:rPr>
              <a:t>derulat</a:t>
            </a:r>
            <a:r>
              <a:rPr lang="en-US" sz="1218" b="1" dirty="0">
                <a:solidFill>
                  <a:schemeClr val="accent1"/>
                </a:solidFill>
                <a:latin typeface="+mn-lt"/>
              </a:rPr>
              <a:t> la </a:t>
            </a:r>
            <a:r>
              <a:rPr lang="en-US" sz="1218" b="1" dirty="0" err="1">
                <a:solidFill>
                  <a:schemeClr val="accent1"/>
                </a:solidFill>
                <a:latin typeface="+mn-lt"/>
              </a:rPr>
              <a:t>nivel</a:t>
            </a:r>
            <a:r>
              <a:rPr lang="en-US" sz="1218" b="1" dirty="0">
                <a:solidFill>
                  <a:schemeClr val="accent1"/>
                </a:solidFill>
                <a:latin typeface="+mn-lt"/>
              </a:rPr>
              <a:t> global.</a:t>
            </a:r>
          </a:p>
        </p:txBody>
      </p:sp>
      <p:sp>
        <p:nvSpPr>
          <p:cNvPr id="3" name="Rectangle 2"/>
          <p:cNvSpPr/>
          <p:nvPr/>
        </p:nvSpPr>
        <p:spPr>
          <a:xfrm>
            <a:off x="155802" y="5718564"/>
            <a:ext cx="1940767" cy="861774"/>
          </a:xfrm>
          <a:prstGeom prst="rect">
            <a:avLst/>
          </a:prstGeom>
        </p:spPr>
        <p:txBody>
          <a:bodyPr wrap="square">
            <a:spAutoFit/>
          </a:bodyPr>
          <a:lstStyle/>
          <a:p>
            <a:r>
              <a:rPr lang="en-US" sz="1000" b="1" dirty="0" err="1">
                <a:solidFill>
                  <a:schemeClr val="bg1"/>
                </a:solidFill>
              </a:rPr>
              <a:t>Dupa</a:t>
            </a:r>
            <a:r>
              <a:rPr lang="en-US" sz="1000" b="1" dirty="0">
                <a:solidFill>
                  <a:schemeClr val="bg1"/>
                </a:solidFill>
              </a:rPr>
              <a:t> </a:t>
            </a:r>
            <a:r>
              <a:rPr lang="en-US" sz="1000" b="1" dirty="0" err="1">
                <a:solidFill>
                  <a:schemeClr val="bg1"/>
                </a:solidFill>
              </a:rPr>
              <a:t>intrarea</a:t>
            </a:r>
            <a:r>
              <a:rPr lang="en-US" sz="1000" b="1" dirty="0">
                <a:solidFill>
                  <a:schemeClr val="bg1"/>
                </a:solidFill>
              </a:rPr>
              <a:t> </a:t>
            </a:r>
            <a:r>
              <a:rPr lang="en-US" sz="1000" b="1" dirty="0" err="1">
                <a:solidFill>
                  <a:schemeClr val="bg1"/>
                </a:solidFill>
              </a:rPr>
              <a:t>în</a:t>
            </a:r>
            <a:r>
              <a:rPr lang="en-US" sz="1000" b="1" dirty="0">
                <a:solidFill>
                  <a:schemeClr val="bg1"/>
                </a:solidFill>
              </a:rPr>
              <a:t> </a:t>
            </a:r>
            <a:r>
              <a:rPr lang="en-US" sz="1000" b="1" dirty="0" err="1">
                <a:solidFill>
                  <a:schemeClr val="bg1"/>
                </a:solidFill>
              </a:rPr>
              <a:t>corpul</a:t>
            </a:r>
            <a:r>
              <a:rPr lang="en-US" sz="1000" b="1" dirty="0">
                <a:solidFill>
                  <a:schemeClr val="bg1"/>
                </a:solidFill>
              </a:rPr>
              <a:t> </a:t>
            </a:r>
            <a:r>
              <a:rPr lang="en-US" sz="1000" b="1" dirty="0" err="1">
                <a:solidFill>
                  <a:schemeClr val="bg1"/>
                </a:solidFill>
              </a:rPr>
              <a:t>uman</a:t>
            </a:r>
            <a:r>
              <a:rPr lang="en-US" sz="1000" b="1" dirty="0">
                <a:solidFill>
                  <a:schemeClr val="bg1"/>
                </a:solidFill>
              </a:rPr>
              <a:t>, POP </a:t>
            </a:r>
            <a:r>
              <a:rPr lang="en-US" sz="1000" b="1" dirty="0" err="1">
                <a:solidFill>
                  <a:schemeClr val="bg1"/>
                </a:solidFill>
              </a:rPr>
              <a:t>persistă</a:t>
            </a:r>
            <a:r>
              <a:rPr lang="en-US" sz="1000" b="1" dirty="0">
                <a:solidFill>
                  <a:schemeClr val="bg1"/>
                </a:solidFill>
              </a:rPr>
              <a:t> tot </a:t>
            </a:r>
            <a:r>
              <a:rPr lang="en-US" sz="1000" b="1" dirty="0" err="1">
                <a:solidFill>
                  <a:schemeClr val="bg1"/>
                </a:solidFill>
              </a:rPr>
              <a:t>timpul</a:t>
            </a:r>
            <a:r>
              <a:rPr lang="en-US" sz="1000" b="1" dirty="0">
                <a:solidFill>
                  <a:schemeClr val="bg1"/>
                </a:solidFill>
              </a:rPr>
              <a:t> </a:t>
            </a:r>
            <a:r>
              <a:rPr lang="en-US" sz="1000" b="1" dirty="0" err="1">
                <a:solidFill>
                  <a:schemeClr val="bg1"/>
                </a:solidFill>
              </a:rPr>
              <a:t>vieții</a:t>
            </a:r>
            <a:r>
              <a:rPr lang="en-US" sz="1000" b="1" dirty="0">
                <a:solidFill>
                  <a:schemeClr val="bg1"/>
                </a:solidFill>
              </a:rPr>
              <a:t> </a:t>
            </a:r>
            <a:r>
              <a:rPr lang="en-US" sz="1000" b="1" dirty="0" err="1">
                <a:solidFill>
                  <a:schemeClr val="bg1"/>
                </a:solidFill>
              </a:rPr>
              <a:t>unui</a:t>
            </a:r>
            <a:r>
              <a:rPr lang="en-US" sz="1000" b="1" dirty="0">
                <a:solidFill>
                  <a:schemeClr val="bg1"/>
                </a:solidFill>
              </a:rPr>
              <a:t> </a:t>
            </a:r>
            <a:r>
              <a:rPr lang="en-US" sz="1000" b="1" dirty="0" err="1">
                <a:solidFill>
                  <a:schemeClr val="bg1"/>
                </a:solidFill>
              </a:rPr>
              <a:t>individ</a:t>
            </a:r>
            <a:r>
              <a:rPr lang="en-US" sz="1000" b="1" dirty="0">
                <a:solidFill>
                  <a:schemeClr val="bg1"/>
                </a:solidFill>
              </a:rPr>
              <a:t>, la </a:t>
            </a:r>
            <a:r>
              <a:rPr lang="en-US" sz="1000" b="1" dirty="0" err="1">
                <a:solidFill>
                  <a:schemeClr val="bg1"/>
                </a:solidFill>
              </a:rPr>
              <a:t>nivelul</a:t>
            </a:r>
            <a:r>
              <a:rPr lang="en-US" sz="1000" b="1" dirty="0">
                <a:solidFill>
                  <a:schemeClr val="bg1"/>
                </a:solidFill>
              </a:rPr>
              <a:t> </a:t>
            </a:r>
            <a:r>
              <a:rPr lang="en-US" sz="1000" b="1" dirty="0" err="1">
                <a:solidFill>
                  <a:schemeClr val="bg1"/>
                </a:solidFill>
              </a:rPr>
              <a:t>ţesutului</a:t>
            </a:r>
            <a:r>
              <a:rPr lang="en-US" sz="1000" b="1" dirty="0">
                <a:solidFill>
                  <a:schemeClr val="bg1"/>
                </a:solidFill>
              </a:rPr>
              <a:t> gras. Ace</a:t>
            </a:r>
            <a:r>
              <a:rPr lang="ro-RO" sz="1000" b="1" dirty="0">
                <a:solidFill>
                  <a:schemeClr val="bg1"/>
                </a:solidFill>
              </a:rPr>
              <a:t>ș</a:t>
            </a:r>
            <a:r>
              <a:rPr lang="en-US" sz="1000" b="1" dirty="0">
                <a:solidFill>
                  <a:schemeClr val="bg1"/>
                </a:solidFill>
              </a:rPr>
              <a:t>t</a:t>
            </a:r>
            <a:r>
              <a:rPr lang="ro-RO" sz="1000" b="1" dirty="0">
                <a:solidFill>
                  <a:schemeClr val="bg1"/>
                </a:solidFill>
              </a:rPr>
              <a:t>i</a:t>
            </a:r>
            <a:r>
              <a:rPr lang="en-US" sz="1000" b="1" dirty="0">
                <a:solidFill>
                  <a:schemeClr val="bg1"/>
                </a:solidFill>
              </a:rPr>
              <a:t>a pot </a:t>
            </a:r>
            <a:r>
              <a:rPr lang="en-US" sz="1000" b="1" dirty="0" err="1">
                <a:solidFill>
                  <a:schemeClr val="bg1"/>
                </a:solidFill>
              </a:rPr>
              <a:t>contribui</a:t>
            </a:r>
            <a:r>
              <a:rPr lang="en-US" sz="1000" b="1" dirty="0">
                <a:solidFill>
                  <a:schemeClr val="bg1"/>
                </a:solidFill>
              </a:rPr>
              <a:t> la </a:t>
            </a:r>
            <a:r>
              <a:rPr lang="en-US" sz="1000" b="1" dirty="0" err="1">
                <a:solidFill>
                  <a:schemeClr val="bg1"/>
                </a:solidFill>
              </a:rPr>
              <a:t>dezvoltarea</a:t>
            </a:r>
            <a:r>
              <a:rPr lang="en-US" sz="1000" b="1" dirty="0">
                <a:solidFill>
                  <a:schemeClr val="bg1"/>
                </a:solidFill>
              </a:rPr>
              <a:t> </a:t>
            </a:r>
            <a:r>
              <a:rPr lang="en-US" sz="1000" b="1" dirty="0" err="1">
                <a:solidFill>
                  <a:schemeClr val="bg1"/>
                </a:solidFill>
              </a:rPr>
              <a:t>ulterioară</a:t>
            </a:r>
            <a:r>
              <a:rPr lang="en-US" sz="1000" b="1" dirty="0">
                <a:solidFill>
                  <a:schemeClr val="bg1"/>
                </a:solidFill>
              </a:rPr>
              <a:t> a </a:t>
            </a:r>
            <a:r>
              <a:rPr lang="en-US" sz="1000" b="1" dirty="0" err="1">
                <a:solidFill>
                  <a:schemeClr val="bg1"/>
                </a:solidFill>
              </a:rPr>
              <a:t>bolilor</a:t>
            </a:r>
            <a:r>
              <a:rPr lang="en-US" sz="1000" b="1" dirty="0">
                <a:solidFill>
                  <a:schemeClr val="bg1"/>
                </a:solidFill>
              </a:rPr>
              <a:t>. </a:t>
            </a:r>
          </a:p>
        </p:txBody>
      </p:sp>
      <p:sp>
        <p:nvSpPr>
          <p:cNvPr id="6" name="Rectangle 5"/>
          <p:cNvSpPr/>
          <p:nvPr/>
        </p:nvSpPr>
        <p:spPr>
          <a:xfrm>
            <a:off x="155801" y="1206685"/>
            <a:ext cx="2572525" cy="646331"/>
          </a:xfrm>
          <a:prstGeom prst="rect">
            <a:avLst/>
          </a:prstGeom>
          <a:solidFill>
            <a:schemeClr val="tx2"/>
          </a:solidFill>
        </p:spPr>
        <p:txBody>
          <a:bodyPr wrap="square">
            <a:spAutoFit/>
          </a:bodyPr>
          <a:lstStyle/>
          <a:p>
            <a:r>
              <a:rPr lang="en-US" sz="1200" b="1" dirty="0">
                <a:solidFill>
                  <a:schemeClr val="bg1"/>
                </a:solidFill>
              </a:rPr>
              <a:t>CARE SUNT EFECTELE ASUPRA SĂNĂTĂŢII?</a:t>
            </a:r>
            <a:endParaRPr lang="ro-RO" sz="1200" b="1" dirty="0">
              <a:solidFill>
                <a:schemeClr val="bg1"/>
              </a:solidFill>
            </a:endParaRPr>
          </a:p>
          <a:p>
            <a:endParaRPr lang="en-US" sz="1200" b="1" dirty="0">
              <a:solidFill>
                <a:schemeClr val="bg1"/>
              </a:solidFill>
            </a:endParaRPr>
          </a:p>
        </p:txBody>
      </p:sp>
      <p:sp>
        <p:nvSpPr>
          <p:cNvPr id="9" name="TextBox 8">
            <a:extLst>
              <a:ext uri="{FF2B5EF4-FFF2-40B4-BE49-F238E27FC236}">
                <a16:creationId xmlns:a16="http://schemas.microsoft.com/office/drawing/2014/main" id="{0E67E766-680F-ADBD-8332-4219C1631907}"/>
              </a:ext>
            </a:extLst>
          </p:cNvPr>
          <p:cNvSpPr txBox="1"/>
          <p:nvPr/>
        </p:nvSpPr>
        <p:spPr>
          <a:xfrm>
            <a:off x="5722189" y="5932847"/>
            <a:ext cx="4954554" cy="261610"/>
          </a:xfrm>
          <a:prstGeom prst="rect">
            <a:avLst/>
          </a:prstGeom>
          <a:noFill/>
        </p:spPr>
        <p:txBody>
          <a:bodyPr wrap="square">
            <a:spAutoFit/>
          </a:bodyPr>
          <a:lstStyle/>
          <a:p>
            <a:pPr algn="ctr">
              <a:spcAft>
                <a:spcPts val="488"/>
              </a:spcAft>
            </a:pPr>
            <a:r>
              <a:rPr lang="ro-RO" sz="1100" b="1" dirty="0">
                <a:solidFill>
                  <a:schemeClr val="bg1"/>
                </a:solidFill>
                <a:effectLst>
                  <a:outerShdw blurRad="38100" dist="38100" dir="2700000" algn="tl">
                    <a:srgbClr val="000000">
                      <a:alpha val="43137"/>
                    </a:srgbClr>
                  </a:outerShdw>
                </a:effectLst>
                <a:latin typeface="+mn-lt"/>
              </a:rPr>
              <a:t>Material adresat </a:t>
            </a:r>
            <a:r>
              <a:rPr lang="en-US" sz="1100" b="1" dirty="0" err="1">
                <a:solidFill>
                  <a:schemeClr val="bg1"/>
                </a:solidFill>
                <a:effectLst>
                  <a:outerShdw blurRad="38100" dist="38100" dir="2700000" algn="tl">
                    <a:srgbClr val="000000">
                      <a:alpha val="43137"/>
                    </a:srgbClr>
                  </a:outerShdw>
                </a:effectLst>
                <a:latin typeface="+mn-lt"/>
              </a:rPr>
              <a:t>popula</a:t>
            </a:r>
            <a:r>
              <a:rPr lang="ro-RO" sz="1100" b="1" dirty="0">
                <a:solidFill>
                  <a:schemeClr val="bg1"/>
                </a:solidFill>
                <a:latin typeface="+mn-lt"/>
                <a:ea typeface="Times New Roman" panose="02020603050405020304" pitchFamily="18" charset="0"/>
                <a:cs typeface="Arial" panose="020B0604020202020204" pitchFamily="34" charset="0"/>
              </a:rPr>
              <a:t>ț</a:t>
            </a:r>
            <a:r>
              <a:rPr lang="en-US" sz="1100" b="1" dirty="0" err="1">
                <a:solidFill>
                  <a:schemeClr val="bg1"/>
                </a:solidFill>
                <a:effectLst>
                  <a:outerShdw blurRad="38100" dist="38100" dir="2700000" algn="tl">
                    <a:srgbClr val="000000">
                      <a:alpha val="43137"/>
                    </a:srgbClr>
                  </a:outerShdw>
                </a:effectLst>
                <a:latin typeface="+mn-lt"/>
              </a:rPr>
              <a:t>iei</a:t>
            </a:r>
            <a:r>
              <a:rPr lang="en-US" sz="1100" b="1" dirty="0">
                <a:solidFill>
                  <a:schemeClr val="bg1"/>
                </a:solidFill>
                <a:effectLst>
                  <a:outerShdw blurRad="38100" dist="38100" dir="2700000" algn="tl">
                    <a:srgbClr val="000000">
                      <a:alpha val="43137"/>
                    </a:srgbClr>
                  </a:outerShdw>
                </a:effectLst>
                <a:latin typeface="+mn-lt"/>
              </a:rPr>
              <a:t> </a:t>
            </a:r>
            <a:r>
              <a:rPr lang="en-US" sz="1100" b="1" dirty="0" err="1">
                <a:solidFill>
                  <a:schemeClr val="bg1"/>
                </a:solidFill>
                <a:effectLst>
                  <a:outerShdw blurRad="38100" dist="38100" dir="2700000" algn="tl">
                    <a:srgbClr val="000000">
                      <a:alpha val="43137"/>
                    </a:srgbClr>
                  </a:outerShdw>
                </a:effectLst>
                <a:latin typeface="+mn-lt"/>
              </a:rPr>
              <a:t>generale</a:t>
            </a:r>
            <a:endParaRPr lang="ro-RO" sz="1100" b="1" dirty="0">
              <a:solidFill>
                <a:schemeClr val="bg1"/>
              </a:solidFill>
              <a:effectLst>
                <a:outerShdw blurRad="38100" dist="38100" dir="2700000" algn="tl">
                  <a:srgbClr val="000000">
                    <a:alpha val="43137"/>
                  </a:srgbClr>
                </a:outerShdw>
              </a:effectLst>
              <a:latin typeface="+mn-lt"/>
            </a:endParaRPr>
          </a:p>
        </p:txBody>
      </p:sp>
      <p:sp>
        <p:nvSpPr>
          <p:cNvPr id="11" name="TextBox 10">
            <a:extLst>
              <a:ext uri="{FF2B5EF4-FFF2-40B4-BE49-F238E27FC236}">
                <a16:creationId xmlns:a16="http://schemas.microsoft.com/office/drawing/2014/main" id="{F06AE188-E0C9-031D-EA2A-1F0D8DA35F1C}"/>
              </a:ext>
            </a:extLst>
          </p:cNvPr>
          <p:cNvSpPr txBox="1"/>
          <p:nvPr/>
        </p:nvSpPr>
        <p:spPr>
          <a:xfrm>
            <a:off x="6959974" y="1446594"/>
            <a:ext cx="2765294" cy="830997"/>
          </a:xfrm>
          <a:prstGeom prst="rect">
            <a:avLst/>
          </a:prstGeom>
          <a:noFill/>
        </p:spPr>
        <p:txBody>
          <a:bodyPr wrap="square">
            <a:spAutoFit/>
          </a:bodyPr>
          <a:lstStyle/>
          <a:p>
            <a:pPr algn="ctr"/>
            <a:r>
              <a:rPr lang="ro-RO" sz="1600" b="1" dirty="0">
                <a:solidFill>
                  <a:schemeClr val="bg1"/>
                </a:solidFill>
              </a:rPr>
              <a:t>Expunerea la POP scade </a:t>
            </a:r>
          </a:p>
          <a:p>
            <a:pPr algn="ctr"/>
            <a:r>
              <a:rPr lang="ro-RO" sz="1600" b="1" dirty="0">
                <a:solidFill>
                  <a:schemeClr val="bg1"/>
                </a:solidFill>
              </a:rPr>
              <a:t>calitatea si durata vieții!</a:t>
            </a:r>
          </a:p>
          <a:p>
            <a:pPr algn="ctr"/>
            <a:r>
              <a:rPr lang="ro-RO" sz="1600" b="1" dirty="0">
                <a:solidFill>
                  <a:schemeClr val="bg1"/>
                </a:solidFill>
              </a:rPr>
              <a:t>Protejează-ți sănătatea!</a:t>
            </a:r>
            <a:endParaRPr lang="ro-RO" sz="16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9974" y="2476422"/>
            <a:ext cx="2828345" cy="2232559"/>
          </a:xfrm>
          <a:prstGeom prst="rect">
            <a:avLst/>
          </a:prstGeom>
        </p:spPr>
      </p:pic>
      <p:sp>
        <p:nvSpPr>
          <p:cNvPr id="4" name="Rectangle 1">
            <a:extLst>
              <a:ext uri="{FF2B5EF4-FFF2-40B4-BE49-F238E27FC236}">
                <a16:creationId xmlns:a16="http://schemas.microsoft.com/office/drawing/2014/main" id="{9755288D-9252-A7B9-C4DD-7ED3BCBE1522}"/>
              </a:ext>
            </a:extLst>
          </p:cNvPr>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92D01BC2-B85B-97B9-2C3F-31D618E8E8B3}"/>
              </a:ext>
            </a:extLst>
          </p:cNvPr>
          <p:cNvSpPr>
            <a:spLocks noChangeArrowheads="1"/>
          </p:cNvSpPr>
          <p:nvPr/>
        </p:nvSpPr>
        <p:spPr bwMode="auto">
          <a:xfrm>
            <a:off x="152400" y="1524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3">
            <a:extLst>
              <a:ext uri="{FF2B5EF4-FFF2-40B4-BE49-F238E27FC236}">
                <a16:creationId xmlns:a16="http://schemas.microsoft.com/office/drawing/2014/main" id="{B09147C6-FEF8-E0F6-B9E2-5CDB527E8C82}"/>
              </a:ext>
            </a:extLst>
          </p:cNvPr>
          <p:cNvSpPr>
            <a:spLocks noChangeArrowheads="1"/>
          </p:cNvSpPr>
          <p:nvPr/>
        </p:nvSpPr>
        <p:spPr bwMode="auto">
          <a:xfrm>
            <a:off x="304800" y="3048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Freeform 2">
            <a:extLst>
              <a:ext uri="{FF2B5EF4-FFF2-40B4-BE49-F238E27FC236}">
                <a16:creationId xmlns:a16="http://schemas.microsoft.com/office/drawing/2014/main" id="{0C671A94-4D5B-5EF0-52CC-7DDEF4DE9AC8}"/>
              </a:ext>
            </a:extLst>
          </p:cNvPr>
          <p:cNvSpPr/>
          <p:nvPr/>
        </p:nvSpPr>
        <p:spPr>
          <a:xfrm>
            <a:off x="248598" y="4271841"/>
            <a:ext cx="1515319" cy="1379474"/>
          </a:xfrm>
          <a:custGeom>
            <a:avLst/>
            <a:gdLst/>
            <a:ahLst/>
            <a:cxnLst/>
            <a:rect l="l" t="t" r="r" b="b"/>
            <a:pathLst>
              <a:path w="7951851" h="8229600">
                <a:moveTo>
                  <a:pt x="0" y="0"/>
                </a:moveTo>
                <a:lnTo>
                  <a:pt x="7951851" y="0"/>
                </a:lnTo>
                <a:lnTo>
                  <a:pt x="7951851" y="8229600"/>
                </a:lnTo>
                <a:lnTo>
                  <a:pt x="0" y="8229600"/>
                </a:lnTo>
                <a:lnTo>
                  <a:pt x="0" y="0"/>
                </a:lnTo>
                <a:close/>
              </a:path>
            </a:pathLst>
          </a:custGeom>
          <a:blipFill>
            <a:blip r:embed="rId6"/>
            <a:stretch>
              <a:fillRect/>
            </a:stretch>
          </a:blipFill>
        </p:spPr>
      </p:sp>
      <p:sp>
        <p:nvSpPr>
          <p:cNvPr id="5" name="Star: 10 Points 4">
            <a:extLst>
              <a:ext uri="{FF2B5EF4-FFF2-40B4-BE49-F238E27FC236}">
                <a16:creationId xmlns:a16="http://schemas.microsoft.com/office/drawing/2014/main" id="{BE28888B-1EE5-4D99-E0BC-462327B65221}"/>
              </a:ext>
            </a:extLst>
          </p:cNvPr>
          <p:cNvSpPr/>
          <p:nvPr/>
        </p:nvSpPr>
        <p:spPr>
          <a:xfrm>
            <a:off x="3272864" y="152400"/>
            <a:ext cx="235390" cy="29752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3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8007CD-A66B-2012-FA8F-907EB2AAFB7F}"/>
              </a:ext>
            </a:extLst>
          </p:cNvPr>
          <p:cNvSpPr/>
          <p:nvPr/>
        </p:nvSpPr>
        <p:spPr>
          <a:xfrm>
            <a:off x="4260719" y="0"/>
            <a:ext cx="2065333" cy="913621"/>
          </a:xfrm>
          <a:prstGeom prst="rect">
            <a:avLst/>
          </a:prstGeom>
          <a:solidFill>
            <a:srgbClr val="4F8D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6DA7509-A314-E606-6C6C-6673BF4ABF2A}"/>
              </a:ext>
            </a:extLst>
          </p:cNvPr>
          <p:cNvSpPr txBox="1"/>
          <p:nvPr/>
        </p:nvSpPr>
        <p:spPr>
          <a:xfrm>
            <a:off x="1" y="6388885"/>
            <a:ext cx="2299580" cy="355097"/>
          </a:xfrm>
          <a:prstGeom prst="rect">
            <a:avLst/>
          </a:prstGeom>
          <a:noFill/>
        </p:spPr>
        <p:txBody>
          <a:bodyPr wrap="square">
            <a:spAutoFit/>
          </a:bodyPr>
          <a:lstStyle/>
          <a:p>
            <a:pPr algn="ctr"/>
            <a:r>
              <a:rPr lang="en-US" sz="569" dirty="0">
                <a:solidFill>
                  <a:srgbClr val="333333"/>
                </a:solidFill>
                <a:ea typeface="Times New Roman" panose="02020603050405020304" pitchFamily="18" charset="0"/>
              </a:rPr>
              <a:t>Material </a:t>
            </a:r>
            <a:r>
              <a:rPr lang="en-US" sz="569" dirty="0" err="1">
                <a:solidFill>
                  <a:srgbClr val="333333"/>
                </a:solidFill>
                <a:ea typeface="Times New Roman" panose="02020603050405020304" pitchFamily="18" charset="0"/>
              </a:rPr>
              <a:t>realizat</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în</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cadrul</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subprogramului</a:t>
            </a:r>
            <a:r>
              <a:rPr lang="en-US" sz="569" dirty="0">
                <a:solidFill>
                  <a:srgbClr val="333333"/>
                </a:solidFill>
                <a:ea typeface="Times New Roman" panose="02020603050405020304" pitchFamily="18" charset="0"/>
              </a:rPr>
              <a:t> de </a:t>
            </a:r>
            <a:r>
              <a:rPr lang="en-US" sz="569" dirty="0" err="1">
                <a:solidFill>
                  <a:srgbClr val="333333"/>
                </a:solidFill>
                <a:ea typeface="Times New Roman" panose="02020603050405020304" pitchFamily="18" charset="0"/>
              </a:rPr>
              <a:t>evaluare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şi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promovare</a:t>
            </a:r>
            <a:r>
              <a:rPr lang="en-US" sz="569" dirty="0">
                <a:solidFill>
                  <a:srgbClr val="333333"/>
                </a:solidFill>
                <a:ea typeface="Times New Roman" panose="02020603050405020304" pitchFamily="18" charset="0"/>
              </a:rPr>
              <a:t> a </a:t>
            </a:r>
            <a:r>
              <a:rPr lang="en-US" sz="569" dirty="0" err="1">
                <a:solidFill>
                  <a:srgbClr val="333333"/>
                </a:solidFill>
                <a:ea typeface="Times New Roman" panose="02020603050405020304" pitchFamily="18" charset="0"/>
              </a:rPr>
              <a:t>sănătăţii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şi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educaţie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pentru</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sănătate</a:t>
            </a:r>
            <a:r>
              <a:rPr lang="en-US" sz="569" dirty="0">
                <a:solidFill>
                  <a:srgbClr val="333333"/>
                </a:solidFill>
                <a:ea typeface="Times New Roman" panose="02020603050405020304" pitchFamily="18" charset="0"/>
              </a:rPr>
              <a:t> al </a:t>
            </a:r>
            <a:endParaRPr lang="ro-RO" sz="569" dirty="0">
              <a:solidFill>
                <a:srgbClr val="333333"/>
              </a:solidFill>
              <a:ea typeface="Times New Roman" panose="02020603050405020304" pitchFamily="18" charset="0"/>
            </a:endParaRPr>
          </a:p>
          <a:p>
            <a:pPr algn="ctr"/>
            <a:r>
              <a:rPr lang="en-US" sz="569" dirty="0" err="1">
                <a:solidFill>
                  <a:srgbClr val="333333"/>
                </a:solidFill>
                <a:ea typeface="Times New Roman" panose="02020603050405020304" pitchFamily="18" charset="0"/>
              </a:rPr>
              <a:t>Ministerului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Sănătăţii</a:t>
            </a:r>
            <a:r>
              <a:rPr lang="en-US" sz="569" dirty="0">
                <a:solidFill>
                  <a:srgbClr val="333333"/>
                </a:solidFill>
                <a:ea typeface="Times New Roman" panose="02020603050405020304" pitchFamily="18" charset="0"/>
              </a:rPr>
              <a:t> – </a:t>
            </a:r>
            <a:r>
              <a:rPr lang="en-US" sz="569" dirty="0" err="1">
                <a:solidFill>
                  <a:srgbClr val="333333"/>
                </a:solidFill>
                <a:ea typeface="Times New Roman" panose="02020603050405020304" pitchFamily="18" charset="0"/>
              </a:rPr>
              <a:t>pentru</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distribuţie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gratuită</a:t>
            </a:r>
            <a:endParaRPr lang="en-US" sz="569" dirty="0">
              <a:ea typeface="Times New Roman" panose="02020603050405020304" pitchFamily="18" charset="0"/>
            </a:endParaRPr>
          </a:p>
        </p:txBody>
      </p:sp>
      <p:sp>
        <p:nvSpPr>
          <p:cNvPr id="29" name="TextBox 28">
            <a:extLst>
              <a:ext uri="{FF2B5EF4-FFF2-40B4-BE49-F238E27FC236}">
                <a16:creationId xmlns:a16="http://schemas.microsoft.com/office/drawing/2014/main" id="{B929BC36-1EB9-7209-C9DC-D2643790F94B}"/>
              </a:ext>
            </a:extLst>
          </p:cNvPr>
          <p:cNvSpPr txBox="1"/>
          <p:nvPr/>
        </p:nvSpPr>
        <p:spPr>
          <a:xfrm>
            <a:off x="4497637" y="110403"/>
            <a:ext cx="1828415" cy="883319"/>
          </a:xfrm>
          <a:prstGeom prst="rect">
            <a:avLst/>
          </a:prstGeom>
          <a:noFill/>
        </p:spPr>
        <p:txBody>
          <a:bodyPr wrap="square">
            <a:spAutoFit/>
          </a:bodyPr>
          <a:lstStyle/>
          <a:p>
            <a:r>
              <a:rPr lang="en-US" sz="1200" b="1" cap="all" dirty="0">
                <a:solidFill>
                  <a:schemeClr val="tx1">
                    <a:lumMod val="50000"/>
                  </a:schemeClr>
                </a:solidFill>
              </a:rPr>
              <a:t>CARE SUNT CEI MAI CUNOSCUȚI POLUANȚI ORGANICI PERSISTENȚI?</a:t>
            </a:r>
          </a:p>
          <a:p>
            <a:pPr algn="ctr">
              <a:lnSpc>
                <a:spcPct val="110000"/>
              </a:lnSpc>
            </a:pPr>
            <a:endParaRPr lang="en-US" sz="1400" kern="100" dirty="0">
              <a:solidFill>
                <a:schemeClr val="tx1">
                  <a:lumMod val="50000"/>
                </a:schemeClr>
              </a:solidFill>
              <a:latin typeface="+mj-lt"/>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4FD3D69D-A8DC-367A-4213-80EA44826F32}"/>
              </a:ext>
            </a:extLst>
          </p:cNvPr>
          <p:cNvSpPr txBox="1">
            <a:spLocks noChangeArrowheads="1"/>
          </p:cNvSpPr>
          <p:nvPr/>
        </p:nvSpPr>
        <p:spPr bwMode="auto">
          <a:xfrm>
            <a:off x="0" y="1994"/>
            <a:ext cx="2817501" cy="5086714"/>
          </a:xfrm>
          <a:prstGeom prst="rect">
            <a:avLst/>
          </a:prstGeom>
          <a:solidFill>
            <a:schemeClr val="accent1"/>
          </a:solidFill>
        </p:spPr>
        <p:txBody>
          <a:bodyPr wrap="square" rtlCol="0">
            <a:spAutoFit/>
          </a:bodyPr>
          <a:lstStyle>
            <a:defPPr>
              <a:defRPr lang="en-US"/>
            </a:defPPr>
            <a:lvl1pPr algn="ctr">
              <a:lnSpc>
                <a:spcPct val="110000"/>
              </a:lnSpc>
              <a:defRPr b="1">
                <a:solidFill>
                  <a:srgbClr val="FFFFFF"/>
                </a:solidFill>
                <a:effectLst/>
                <a:latin typeface="Calibri" panose="020F0502020204030204" pitchFamily="34" charset="0"/>
                <a:ea typeface="Times New Roman" panose="02020603050405020304" pitchFamily="18" charset="0"/>
                <a:cs typeface="Arial" panose="020B0604020202020204" pitchFamily="34" charset="0"/>
              </a:defRPr>
            </a:lvl1pPr>
          </a:lstStyle>
          <a:p>
            <a:r>
              <a:rPr lang="ro-RO" sz="975" dirty="0"/>
              <a:t>           CE SUNT POLUANȚII ORGANICI PERSISTENȚI (POP)?</a:t>
            </a:r>
            <a:endParaRPr lang="en-US" sz="975" dirty="0"/>
          </a:p>
          <a:p>
            <a:pPr algn="l"/>
            <a:r>
              <a:rPr lang="ro-RO" sz="813" b="0" dirty="0"/>
              <a:t>Poluanții organici persistenți sunt substanțe chimice de interes global datorită persistenței în mediu, rezistenţei la degradarea chimică, fotolitică și biologică, deoarece sunt substanţe chimice de sinteză, capacității de bioamplificare și bioacumulare în ecosistemele terestre şi acvatice având efecte negative asupra mediului înconjurător. </a:t>
            </a:r>
            <a:endParaRPr lang="en-US" sz="813" b="0" dirty="0"/>
          </a:p>
          <a:p>
            <a:pPr algn="l"/>
            <a:r>
              <a:rPr lang="ro-RO" sz="813" b="0" dirty="0"/>
              <a:t>POP-urile au o mare mobilitate pe distanțe lungi, se găsesc în mediu pe tot globul, inclusiv în apropierea zonelor industriale și urbane, dar și în locații îndepărtate precum Arctica, munții înalți și Oceanul Pacific, chiar la 7-10.000 de metri sub nivelul mării.</a:t>
            </a:r>
          </a:p>
          <a:p>
            <a:pPr algn="l"/>
            <a:r>
              <a:rPr lang="ro-RO" sz="813" b="0" dirty="0"/>
              <a:t> Din cauza faptului că sunt liposolubile, POP se acumulează în ţesutul gras şi au efecte negative semnificative asupra sănătății umane putând determina o serie de afecţiuni deoarece nu se elimină din organism, ci pot fi eliberate periodic din ţesutul gras în circulaţia sangvină putând determina afecţiuni ale creierului sau ale altor organe. </a:t>
            </a:r>
          </a:p>
          <a:p>
            <a:pPr algn="l"/>
            <a:endParaRPr lang="en-US" sz="700" b="0" dirty="0"/>
          </a:p>
          <a:p>
            <a:r>
              <a:rPr lang="ro-RO" sz="975" dirty="0"/>
              <a:t>CARE SUNT PRINCIPALELE SURSE DE POLUANȚII ORGANICI PERSISTENȚI?</a:t>
            </a:r>
            <a:endParaRPr lang="en-US" sz="813"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r>
              <a:rPr lang="ro-RO" altLang="en-US" sz="813" b="0" dirty="0"/>
              <a:t>POP-urile au fost utilizate pe scară largă de-a lungul lanțului de aprovizionare, în toate tipurile de produse, inclusiv produse de protecție a plantelor (pesticide), în procesele industriale și pot fi, de asemenea, eliberate neintenționat în mediu. </a:t>
            </a: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r>
              <a:rPr lang="ro-RO" altLang="en-US" sz="813" b="0" dirty="0"/>
              <a:t>Unele POP interzise cu zeci de ani în urmă (mirex, dieldrin, hexaclorbenzen) sunt încă detectate la niveluri ridicate în jurul nostru astăzi, deoarece aceste substanțe chimice au fost fabricate cu intenția de a dura „pentru totdeauna”. </a:t>
            </a: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r>
              <a:rPr lang="ro-RO" altLang="en-US" sz="813" b="0" dirty="0"/>
              <a:t>Având în vedere că vânzările globale de produse chimice se preconizează că vor crește la 6,6 trilioane de euro până în 2030 și că atât de multe substanțe chimice și materiale noi sunt proiectate și lansate în mod continuu pe piață - POP-urile reprezintă o amenințare din ce în ce mai mare.</a:t>
            </a:r>
            <a:endParaRPr lang="en-US" sz="813" b="0" dirty="0"/>
          </a:p>
        </p:txBody>
      </p:sp>
      <p:sp>
        <p:nvSpPr>
          <p:cNvPr id="11" name="Rectangle 10"/>
          <p:cNvSpPr/>
          <p:nvPr/>
        </p:nvSpPr>
        <p:spPr>
          <a:xfrm>
            <a:off x="6631536" y="5929549"/>
            <a:ext cx="1945169" cy="780342"/>
          </a:xfrm>
          <a:prstGeom prst="rect">
            <a:avLst/>
          </a:prstGeom>
        </p:spPr>
        <p:txBody>
          <a:bodyPr wrap="square">
            <a:spAutoFit/>
          </a:bodyPr>
          <a:lstStyle/>
          <a:p>
            <a:r>
              <a:rPr lang="en-US" sz="894" b="1" dirty="0">
                <a:solidFill>
                  <a:srgbClr val="FF0000"/>
                </a:solidFill>
              </a:rPr>
              <a:t>POP sunt </a:t>
            </a:r>
            <a:r>
              <a:rPr lang="en-US" sz="894" b="1" dirty="0" err="1">
                <a:solidFill>
                  <a:srgbClr val="FF0000"/>
                </a:solidFill>
              </a:rPr>
              <a:t>substan</a:t>
            </a:r>
            <a:r>
              <a:rPr lang="ro-RO" sz="894" b="1" dirty="0">
                <a:solidFill>
                  <a:srgbClr val="FF0000"/>
                </a:solidFill>
              </a:rPr>
              <a:t>ț</a:t>
            </a:r>
            <a:r>
              <a:rPr lang="en-US" sz="894" b="1" dirty="0">
                <a:solidFill>
                  <a:srgbClr val="FF0000"/>
                </a:solidFill>
              </a:rPr>
              <a:t>e </a:t>
            </a:r>
            <a:r>
              <a:rPr lang="en-US" sz="894" b="1" dirty="0" err="1">
                <a:solidFill>
                  <a:srgbClr val="FF0000"/>
                </a:solidFill>
              </a:rPr>
              <a:t>chimice</a:t>
            </a:r>
            <a:r>
              <a:rPr lang="en-US" sz="894" b="1" dirty="0">
                <a:solidFill>
                  <a:srgbClr val="FF0000"/>
                </a:solidFill>
              </a:rPr>
              <a:t> de </a:t>
            </a:r>
            <a:r>
              <a:rPr lang="en-US" sz="894" b="1" dirty="0" err="1">
                <a:solidFill>
                  <a:srgbClr val="FF0000"/>
                </a:solidFill>
              </a:rPr>
              <a:t>sinteză</a:t>
            </a:r>
            <a:r>
              <a:rPr lang="en-US" sz="894" b="1" dirty="0">
                <a:solidFill>
                  <a:srgbClr val="FF0000"/>
                </a:solidFill>
              </a:rPr>
              <a:t> care </a:t>
            </a:r>
            <a:r>
              <a:rPr lang="en-US" sz="894" b="1" dirty="0" err="1">
                <a:solidFill>
                  <a:srgbClr val="FF0000"/>
                </a:solidFill>
              </a:rPr>
              <a:t>persistă</a:t>
            </a:r>
            <a:r>
              <a:rPr lang="en-US" sz="894" b="1" dirty="0">
                <a:solidFill>
                  <a:srgbClr val="FF0000"/>
                </a:solidFill>
              </a:rPr>
              <a:t> </a:t>
            </a:r>
            <a:r>
              <a:rPr lang="en-US" sz="894" b="1" dirty="0" err="1">
                <a:solidFill>
                  <a:srgbClr val="FF0000"/>
                </a:solidFill>
              </a:rPr>
              <a:t>în</a:t>
            </a:r>
            <a:r>
              <a:rPr lang="en-US" sz="894" b="1" dirty="0">
                <a:solidFill>
                  <a:srgbClr val="FF0000"/>
                </a:solidFill>
              </a:rPr>
              <a:t> </a:t>
            </a:r>
            <a:r>
              <a:rPr lang="en-US" sz="894" b="1" dirty="0" err="1">
                <a:solidFill>
                  <a:srgbClr val="FF0000"/>
                </a:solidFill>
              </a:rPr>
              <a:t>mediu</a:t>
            </a:r>
            <a:r>
              <a:rPr lang="en-US" sz="894" b="1" dirty="0">
                <a:solidFill>
                  <a:srgbClr val="FF0000"/>
                </a:solidFill>
              </a:rPr>
              <a:t>, </a:t>
            </a:r>
            <a:r>
              <a:rPr lang="en-US" sz="894" b="1" dirty="0" err="1">
                <a:solidFill>
                  <a:srgbClr val="FF0000"/>
                </a:solidFill>
              </a:rPr>
              <a:t>rezistă</a:t>
            </a:r>
            <a:r>
              <a:rPr lang="en-US" sz="894" b="1" dirty="0">
                <a:solidFill>
                  <a:srgbClr val="FF0000"/>
                </a:solidFill>
              </a:rPr>
              <a:t> la </a:t>
            </a:r>
            <a:r>
              <a:rPr lang="en-US" sz="894" b="1" dirty="0" err="1">
                <a:solidFill>
                  <a:srgbClr val="FF0000"/>
                </a:solidFill>
              </a:rPr>
              <a:t>degradare</a:t>
            </a:r>
            <a:r>
              <a:rPr lang="en-US" sz="894" b="1" dirty="0">
                <a:solidFill>
                  <a:srgbClr val="FF0000"/>
                </a:solidFill>
              </a:rPr>
              <a:t> </a:t>
            </a:r>
            <a:r>
              <a:rPr lang="en-US" sz="894" b="1" dirty="0" err="1">
                <a:solidFill>
                  <a:srgbClr val="FF0000"/>
                </a:solidFill>
              </a:rPr>
              <a:t>chimică</a:t>
            </a:r>
            <a:r>
              <a:rPr lang="en-US" sz="894" b="1" dirty="0">
                <a:solidFill>
                  <a:srgbClr val="FF0000"/>
                </a:solidFill>
              </a:rPr>
              <a:t> </a:t>
            </a:r>
            <a:r>
              <a:rPr lang="ro-RO" sz="894" b="1" dirty="0">
                <a:solidFill>
                  <a:srgbClr val="FF0000"/>
                </a:solidFill>
              </a:rPr>
              <a:t>ș</a:t>
            </a:r>
            <a:r>
              <a:rPr lang="en-US" sz="894" b="1" dirty="0" err="1">
                <a:solidFill>
                  <a:srgbClr val="FF0000"/>
                </a:solidFill>
              </a:rPr>
              <a:t>i</a:t>
            </a:r>
            <a:r>
              <a:rPr lang="en-US" sz="894" b="1" dirty="0">
                <a:solidFill>
                  <a:srgbClr val="FF0000"/>
                </a:solidFill>
              </a:rPr>
              <a:t> </a:t>
            </a:r>
            <a:r>
              <a:rPr lang="en-US" sz="894" b="1" dirty="0" err="1">
                <a:solidFill>
                  <a:srgbClr val="FF0000"/>
                </a:solidFill>
              </a:rPr>
              <a:t>biologică</a:t>
            </a:r>
            <a:r>
              <a:rPr lang="en-US" sz="894" b="1" dirty="0">
                <a:solidFill>
                  <a:srgbClr val="FF0000"/>
                </a:solidFill>
              </a:rPr>
              <a:t> </a:t>
            </a:r>
            <a:r>
              <a:rPr lang="ro-RO" sz="894" b="1" dirty="0">
                <a:solidFill>
                  <a:srgbClr val="FF0000"/>
                </a:solidFill>
              </a:rPr>
              <a:t>ș</a:t>
            </a:r>
            <a:r>
              <a:rPr lang="en-US" sz="894" b="1" dirty="0" err="1">
                <a:solidFill>
                  <a:srgbClr val="FF0000"/>
                </a:solidFill>
              </a:rPr>
              <a:t>i</a:t>
            </a:r>
            <a:r>
              <a:rPr lang="en-US" sz="894" b="1" dirty="0">
                <a:solidFill>
                  <a:srgbClr val="FF0000"/>
                </a:solidFill>
              </a:rPr>
              <a:t> au </a:t>
            </a:r>
            <a:r>
              <a:rPr lang="en-US" sz="894" b="1" dirty="0" err="1">
                <a:solidFill>
                  <a:srgbClr val="FF0000"/>
                </a:solidFill>
              </a:rPr>
              <a:t>efecte</a:t>
            </a:r>
            <a:r>
              <a:rPr lang="en-US" sz="894" b="1" dirty="0">
                <a:solidFill>
                  <a:srgbClr val="FF0000"/>
                </a:solidFill>
              </a:rPr>
              <a:t> </a:t>
            </a:r>
            <a:r>
              <a:rPr lang="en-US" sz="894" b="1" dirty="0" err="1">
                <a:solidFill>
                  <a:srgbClr val="FF0000"/>
                </a:solidFill>
              </a:rPr>
              <a:t>nocive</a:t>
            </a:r>
            <a:r>
              <a:rPr lang="en-US" sz="894" b="1" dirty="0">
                <a:solidFill>
                  <a:srgbClr val="FF0000"/>
                </a:solidFill>
              </a:rPr>
              <a:t> </a:t>
            </a:r>
            <a:r>
              <a:rPr lang="en-US" sz="894" b="1" dirty="0" err="1">
                <a:solidFill>
                  <a:srgbClr val="FF0000"/>
                </a:solidFill>
              </a:rPr>
              <a:t>asupra</a:t>
            </a:r>
            <a:r>
              <a:rPr lang="en-US" sz="894" b="1" dirty="0">
                <a:solidFill>
                  <a:srgbClr val="FF0000"/>
                </a:solidFill>
              </a:rPr>
              <a:t> </a:t>
            </a:r>
            <a:r>
              <a:rPr lang="en-US" sz="894" b="1" dirty="0" err="1">
                <a:solidFill>
                  <a:srgbClr val="FF0000"/>
                </a:solidFill>
              </a:rPr>
              <a:t>sănătă</a:t>
            </a:r>
            <a:r>
              <a:rPr lang="ro-RO" sz="894" b="1" dirty="0">
                <a:solidFill>
                  <a:srgbClr val="FF0000"/>
                </a:solidFill>
              </a:rPr>
              <a:t>ț</a:t>
            </a:r>
            <a:r>
              <a:rPr lang="en-US" sz="894" b="1" dirty="0">
                <a:solidFill>
                  <a:srgbClr val="FF0000"/>
                </a:solidFill>
              </a:rPr>
              <a:t>ii </a:t>
            </a:r>
            <a:r>
              <a:rPr lang="ro-RO" sz="894" b="1" dirty="0">
                <a:solidFill>
                  <a:srgbClr val="FF0000"/>
                </a:solidFill>
              </a:rPr>
              <a:t>ș</a:t>
            </a:r>
            <a:r>
              <a:rPr lang="en-US" sz="894" b="1" dirty="0" err="1">
                <a:solidFill>
                  <a:srgbClr val="FF0000"/>
                </a:solidFill>
              </a:rPr>
              <a:t>i</a:t>
            </a:r>
            <a:r>
              <a:rPr lang="en-US" sz="894" b="1" dirty="0">
                <a:solidFill>
                  <a:srgbClr val="FF0000"/>
                </a:solidFill>
              </a:rPr>
              <a:t> </a:t>
            </a:r>
            <a:r>
              <a:rPr lang="en-US" sz="894" b="1" dirty="0" err="1">
                <a:solidFill>
                  <a:srgbClr val="FF0000"/>
                </a:solidFill>
              </a:rPr>
              <a:t>mediului</a:t>
            </a:r>
            <a:r>
              <a:rPr lang="en-US" sz="894" b="1" dirty="0">
                <a:solidFill>
                  <a:srgbClr val="FF0000"/>
                </a:solidFill>
              </a:rPr>
              <a:t>!</a:t>
            </a:r>
          </a:p>
        </p:txBody>
      </p:sp>
      <p:sp>
        <p:nvSpPr>
          <p:cNvPr id="6" name="Rectangle 5"/>
          <p:cNvSpPr/>
          <p:nvPr/>
        </p:nvSpPr>
        <p:spPr>
          <a:xfrm>
            <a:off x="6532372" y="110403"/>
            <a:ext cx="1767394" cy="646331"/>
          </a:xfrm>
          <a:prstGeom prst="rect">
            <a:avLst/>
          </a:prstGeom>
        </p:spPr>
        <p:txBody>
          <a:bodyPr wrap="square">
            <a:spAutoFit/>
          </a:bodyPr>
          <a:lstStyle/>
          <a:p>
            <a:r>
              <a:rPr lang="en-US" sz="1200" b="1" dirty="0">
                <a:solidFill>
                  <a:schemeClr val="tx1">
                    <a:lumMod val="50000"/>
                  </a:schemeClr>
                </a:solidFill>
              </a:rPr>
              <a:t>CUM SUNT OAMENII EXPUŞI LA POLUANȚI ORGANICI PERSISTENȚI?</a:t>
            </a:r>
          </a:p>
        </p:txBody>
      </p:sp>
      <p:sp>
        <p:nvSpPr>
          <p:cNvPr id="2" name="TextBox 1">
            <a:extLst>
              <a:ext uri="{FF2B5EF4-FFF2-40B4-BE49-F238E27FC236}">
                <a16:creationId xmlns:a16="http://schemas.microsoft.com/office/drawing/2014/main" id="{1F5EBACA-FDF3-1BEF-17AB-272127E90AD3}"/>
              </a:ext>
            </a:extLst>
          </p:cNvPr>
          <p:cNvSpPr txBox="1"/>
          <p:nvPr/>
        </p:nvSpPr>
        <p:spPr>
          <a:xfrm>
            <a:off x="3094790" y="926210"/>
            <a:ext cx="3244699" cy="968022"/>
          </a:xfrm>
          <a:prstGeom prst="rect">
            <a:avLst/>
          </a:prstGeom>
          <a:solidFill>
            <a:schemeClr val="accent1"/>
          </a:solidFill>
        </p:spPr>
        <p:txBody>
          <a:bodyPr wrap="square">
            <a:spAutoFit/>
          </a:bodyPr>
          <a:lstStyle/>
          <a:p>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Convenția</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privind</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poluanții</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organici</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persistenți</a:t>
            </a:r>
            <a:r>
              <a:rPr lang="ro-RO"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intrată în vigoare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la 17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mai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2004 are ca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obiectiv</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protejarea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sănătăţii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umane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mediului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faţă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de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poluanţii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organici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persistenţi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a:t>
            </a:r>
          </a:p>
          <a:p>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Convenţia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solicită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ţărilor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semnatare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adopte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implementeze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măsuri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conduc</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la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reducerea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sau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eliminarea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emisiilor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de POP din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mediu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având</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ca scop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reducerea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expunerii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populaţiei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animalelor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organismelor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din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mediu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la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aceştia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a:t>
            </a:r>
          </a:p>
        </p:txBody>
      </p:sp>
      <p:sp>
        <p:nvSpPr>
          <p:cNvPr id="5" name="TextBox 4">
            <a:extLst>
              <a:ext uri="{FF2B5EF4-FFF2-40B4-BE49-F238E27FC236}">
                <a16:creationId xmlns:a16="http://schemas.microsoft.com/office/drawing/2014/main" id="{5C4620BB-EA1E-6B23-A345-4B92ABC4BF18}"/>
              </a:ext>
            </a:extLst>
          </p:cNvPr>
          <p:cNvSpPr txBox="1"/>
          <p:nvPr/>
        </p:nvSpPr>
        <p:spPr>
          <a:xfrm>
            <a:off x="3094790" y="1890000"/>
            <a:ext cx="3244699" cy="2062103"/>
          </a:xfrm>
          <a:prstGeom prst="rect">
            <a:avLst/>
          </a:prstGeom>
          <a:solidFill>
            <a:schemeClr val="tx2"/>
          </a:solidFill>
        </p:spPr>
        <p:txBody>
          <a:bodyPr wrap="square">
            <a:spAutoFit/>
          </a:bodyPr>
          <a:lstStyle/>
          <a:p>
            <a:r>
              <a:rPr lang="en-US" sz="800" dirty="0" err="1">
                <a:solidFill>
                  <a:srgbClr val="FFFFFF"/>
                </a:solidFill>
                <a:ea typeface="Times New Roman" panose="02020603050405020304" pitchFamily="18" charset="0"/>
                <a:cs typeface="Arial" panose="020B0604020202020204" pitchFamily="34" charset="0"/>
              </a:rPr>
              <a:t>În</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conformitate</a:t>
            </a:r>
            <a:r>
              <a:rPr lang="en-US" sz="800" dirty="0">
                <a:solidFill>
                  <a:srgbClr val="FFFFFF"/>
                </a:solidFill>
                <a:ea typeface="Times New Roman" panose="02020603050405020304" pitchFamily="18" charset="0"/>
                <a:cs typeface="Arial" panose="020B0604020202020204" pitchFamily="34" charset="0"/>
              </a:rPr>
              <a:t> cu </a:t>
            </a:r>
            <a:r>
              <a:rPr lang="en-US" sz="800" dirty="0" err="1">
                <a:solidFill>
                  <a:srgbClr val="FFFFFF"/>
                </a:solidFill>
                <a:ea typeface="Times New Roman" panose="02020603050405020304" pitchFamily="18" charset="0"/>
                <a:cs typeface="Arial" panose="020B0604020202020204" pitchFamily="34" charset="0"/>
              </a:rPr>
              <a:t>prevederile</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Convenţiei</a:t>
            </a:r>
            <a:r>
              <a:rPr lang="en-US" sz="800" dirty="0">
                <a:solidFill>
                  <a:srgbClr val="FFFFFF"/>
                </a:solidFill>
                <a:ea typeface="Times New Roman" panose="02020603050405020304" pitchFamily="18" charset="0"/>
                <a:cs typeface="Arial" panose="020B0604020202020204" pitchFamily="34" charset="0"/>
              </a:rPr>
              <a:t> de la Stockholm un </a:t>
            </a:r>
            <a:r>
              <a:rPr lang="en-US" sz="800" dirty="0" err="1">
                <a:solidFill>
                  <a:srgbClr val="FFFFFF"/>
                </a:solidFill>
                <a:ea typeface="Times New Roman" panose="02020603050405020304" pitchFamily="18" charset="0"/>
                <a:cs typeface="Arial" panose="020B0604020202020204" pitchFamily="34" charset="0"/>
              </a:rPr>
              <a:t>număr</a:t>
            </a:r>
            <a:r>
              <a:rPr lang="en-US" sz="800" dirty="0">
                <a:solidFill>
                  <a:srgbClr val="FFFFFF"/>
                </a:solidFill>
                <a:ea typeface="Times New Roman" panose="02020603050405020304" pitchFamily="18" charset="0"/>
                <a:cs typeface="Arial" panose="020B0604020202020204" pitchFamily="34" charset="0"/>
              </a:rPr>
              <a:t> </a:t>
            </a:r>
            <a:r>
              <a:rPr lang="ro-RO" sz="800" dirty="0">
                <a:solidFill>
                  <a:srgbClr val="FFFFFF"/>
                </a:solidFill>
                <a:ea typeface="Times New Roman" panose="02020603050405020304" pitchFamily="18" charset="0"/>
                <a:cs typeface="Arial" panose="020B0604020202020204" pitchFamily="34" charset="0"/>
              </a:rPr>
              <a:t>inițial </a:t>
            </a:r>
            <a:r>
              <a:rPr lang="en-US" sz="800" dirty="0">
                <a:solidFill>
                  <a:srgbClr val="FFFFFF"/>
                </a:solidFill>
                <a:ea typeface="Times New Roman" panose="02020603050405020304" pitchFamily="18" charset="0"/>
                <a:cs typeface="Arial" panose="020B0604020202020204" pitchFamily="34" charset="0"/>
              </a:rPr>
              <a:t>de 12 </a:t>
            </a:r>
            <a:r>
              <a:rPr lang="en-US" sz="800" dirty="0" err="1">
                <a:solidFill>
                  <a:srgbClr val="FFFFFF"/>
                </a:solidFill>
                <a:ea typeface="Times New Roman" panose="02020603050405020304" pitchFamily="18" charset="0"/>
                <a:cs typeface="Arial" panose="020B0604020202020204" pitchFamily="34" charset="0"/>
              </a:rPr>
              <a:t>poluanți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organici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persistenți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clasificaţi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în</a:t>
            </a:r>
            <a:r>
              <a:rPr lang="en-US" sz="800" dirty="0">
                <a:solidFill>
                  <a:srgbClr val="FFFFFF"/>
                </a:solidFill>
                <a:ea typeface="Times New Roman" panose="02020603050405020304" pitchFamily="18" charset="0"/>
                <a:cs typeface="Arial" panose="020B0604020202020204" pitchFamily="34" charset="0"/>
              </a:rPr>
              <a:t> 3 </a:t>
            </a:r>
            <a:r>
              <a:rPr lang="en-US" sz="800" dirty="0" err="1">
                <a:solidFill>
                  <a:srgbClr val="FFFFFF"/>
                </a:solidFill>
                <a:ea typeface="Times New Roman" panose="02020603050405020304" pitchFamily="18" charset="0"/>
                <a:cs typeface="Arial" panose="020B0604020202020204" pitchFamily="34" charset="0"/>
              </a:rPr>
              <a:t>categorii</a:t>
            </a:r>
            <a:r>
              <a:rPr lang="en-US" sz="800" dirty="0">
                <a:solidFill>
                  <a:srgbClr val="FFFFFF"/>
                </a:solidFill>
                <a:ea typeface="Times New Roman" panose="02020603050405020304" pitchFamily="18" charset="0"/>
                <a:cs typeface="Arial" panose="020B0604020202020204" pitchFamily="34" charset="0"/>
              </a:rPr>
              <a:t>, au </a:t>
            </a:r>
            <a:r>
              <a:rPr lang="en-US" sz="800" dirty="0" err="1">
                <a:solidFill>
                  <a:srgbClr val="FFFFFF"/>
                </a:solidFill>
                <a:ea typeface="Times New Roman" panose="02020603050405020304" pitchFamily="18" charset="0"/>
                <a:cs typeface="Arial" panose="020B0604020202020204" pitchFamily="34" charset="0"/>
              </a:rPr>
              <a:t>fost</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recunoscuţi</a:t>
            </a:r>
            <a:r>
              <a:rPr lang="en-US" sz="800" dirty="0">
                <a:solidFill>
                  <a:srgbClr val="FFFFFF"/>
                </a:solidFill>
                <a:ea typeface="Times New Roman" panose="02020603050405020304" pitchFamily="18" charset="0"/>
                <a:cs typeface="Arial" panose="020B0604020202020204" pitchFamily="34" charset="0"/>
              </a:rPr>
              <a:t> ca </a:t>
            </a:r>
            <a:r>
              <a:rPr lang="en-US" sz="800" dirty="0" err="1">
                <a:solidFill>
                  <a:srgbClr val="FFFFFF"/>
                </a:solidFill>
                <a:ea typeface="Times New Roman" panose="02020603050405020304" pitchFamily="18" charset="0"/>
                <a:cs typeface="Arial" panose="020B0604020202020204" pitchFamily="34" charset="0"/>
              </a:rPr>
              <a:t>provocând</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efecte</a:t>
            </a:r>
            <a:r>
              <a:rPr lang="en-US" sz="800" dirty="0">
                <a:solidFill>
                  <a:srgbClr val="FFFFFF"/>
                </a:solidFill>
                <a:ea typeface="Times New Roman" panose="02020603050405020304" pitchFamily="18" charset="0"/>
                <a:cs typeface="Arial" panose="020B0604020202020204" pitchFamily="34" charset="0"/>
              </a:rPr>
              <a:t> adverse </a:t>
            </a:r>
            <a:r>
              <a:rPr lang="en-US" sz="800" dirty="0" err="1">
                <a:solidFill>
                  <a:srgbClr val="FFFFFF"/>
                </a:solidFill>
                <a:ea typeface="Times New Roman" panose="02020603050405020304" pitchFamily="18" charset="0"/>
                <a:cs typeface="Arial" panose="020B0604020202020204" pitchFamily="34" charset="0"/>
              </a:rPr>
              <a:t>asupra</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oamenilor</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şi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ecosistemului</a:t>
            </a:r>
            <a:r>
              <a:rPr lang="en-US" sz="800" dirty="0">
                <a:solidFill>
                  <a:srgbClr val="FFFFFF"/>
                </a:solidFill>
                <a:ea typeface="Times New Roman" panose="02020603050405020304" pitchFamily="18" charset="0"/>
                <a:cs typeface="Arial" panose="020B0604020202020204" pitchFamily="34" charset="0"/>
              </a:rPr>
              <a:t>,:</a:t>
            </a:r>
          </a:p>
          <a:p>
            <a:pPr marL="185738" indent="-185738">
              <a:buFont typeface="+mj-lt"/>
              <a:buAutoNum type="arabicPeriod"/>
            </a:pPr>
            <a:r>
              <a:rPr lang="ro-RO" sz="800" b="1" dirty="0">
                <a:solidFill>
                  <a:srgbClr val="FFFFFF"/>
                </a:solidFill>
                <a:ea typeface="Times New Roman" panose="02020603050405020304" pitchFamily="18" charset="0"/>
                <a:cs typeface="Arial" panose="020B0604020202020204" pitchFamily="34" charset="0"/>
              </a:rPr>
              <a:t>Produse de protecție a plantelor </a:t>
            </a:r>
            <a:r>
              <a:rPr lang="ro-RO" sz="800" dirty="0">
                <a:solidFill>
                  <a:srgbClr val="FFFFFF"/>
                </a:solidFill>
                <a:ea typeface="Times New Roman" panose="02020603050405020304" pitchFamily="18" charset="0"/>
                <a:cs typeface="Arial" panose="020B0604020202020204" pitchFamily="34" charset="0"/>
              </a:rPr>
              <a:t>(produse utilizate pentru a combate dăunătorii culturilor): Diclor-difenil-tricloretanul (DDT), aldrin, dieldrin, clordan, toxafen, heptaclor, mirex, endrin, </a:t>
            </a:r>
            <a:r>
              <a:rPr lang="en-US" sz="800" dirty="0">
                <a:solidFill>
                  <a:srgbClr val="FFFFFF"/>
                </a:solidFill>
                <a:ea typeface="Times New Roman" panose="02020603050405020304" pitchFamily="18" charset="0"/>
                <a:cs typeface="Arial" panose="020B0604020202020204" pitchFamily="34" charset="0"/>
              </a:rPr>
              <a:t>h</a:t>
            </a:r>
            <a:r>
              <a:rPr lang="ro-RO" sz="800" dirty="0">
                <a:solidFill>
                  <a:srgbClr val="FFFFFF"/>
                </a:solidFill>
                <a:ea typeface="Times New Roman" panose="02020603050405020304" pitchFamily="18" charset="0"/>
                <a:cs typeface="Arial" panose="020B0604020202020204" pitchFamily="34" charset="0"/>
              </a:rPr>
              <a:t>exachlorobenzene;</a:t>
            </a:r>
            <a:endParaRPr lang="en-US" sz="800" dirty="0">
              <a:solidFill>
                <a:srgbClr val="FFFFFF"/>
              </a:solidFill>
              <a:ea typeface="Times New Roman" panose="02020603050405020304" pitchFamily="18" charset="0"/>
              <a:cs typeface="Arial" panose="020B0604020202020204" pitchFamily="34" charset="0"/>
            </a:endParaRPr>
          </a:p>
          <a:p>
            <a:pPr marL="185738" indent="-185738">
              <a:buFont typeface="+mj-lt"/>
              <a:buAutoNum type="arabicPeriod"/>
            </a:pPr>
            <a:r>
              <a:rPr lang="ro-RO" sz="800" b="1" dirty="0">
                <a:solidFill>
                  <a:srgbClr val="FFFFFF"/>
                </a:solidFill>
                <a:ea typeface="Times New Roman" panose="02020603050405020304" pitchFamily="18" charset="0"/>
                <a:cs typeface="Arial" panose="020B0604020202020204" pitchFamily="34" charset="0"/>
              </a:rPr>
              <a:t>Produse chimice industriale</a:t>
            </a:r>
            <a:r>
              <a:rPr lang="ro-RO" sz="800" dirty="0">
                <a:solidFill>
                  <a:srgbClr val="FFFFFF"/>
                </a:solidFill>
                <a:ea typeface="Times New Roman" panose="02020603050405020304" pitchFamily="18" charset="0"/>
                <a:cs typeface="Arial" panose="020B0604020202020204" pitchFamily="34" charset="0"/>
              </a:rPr>
              <a:t>: Bifenili policlorurați (PCB), hexaclorobenzen (HCB);</a:t>
            </a:r>
            <a:endParaRPr lang="en-US" sz="800" dirty="0">
              <a:solidFill>
                <a:srgbClr val="FFFFFF"/>
              </a:solidFill>
              <a:ea typeface="Times New Roman" panose="02020603050405020304" pitchFamily="18" charset="0"/>
              <a:cs typeface="Arial" panose="020B0604020202020204" pitchFamily="34" charset="0"/>
            </a:endParaRPr>
          </a:p>
          <a:p>
            <a:pPr marL="185738" indent="-185738">
              <a:buFont typeface="+mj-lt"/>
              <a:buAutoNum type="arabicPeriod"/>
            </a:pPr>
            <a:r>
              <a:rPr lang="ro-RO" sz="800" b="1" dirty="0">
                <a:solidFill>
                  <a:srgbClr val="FFFFFF"/>
                </a:solidFill>
                <a:ea typeface="Times New Roman" panose="02020603050405020304" pitchFamily="18" charset="0"/>
                <a:cs typeface="Arial" panose="020B0604020202020204" pitchFamily="34" charset="0"/>
              </a:rPr>
              <a:t>Produse secundare neintenționate</a:t>
            </a:r>
            <a:r>
              <a:rPr lang="ro-RO" sz="800" dirty="0">
                <a:solidFill>
                  <a:srgbClr val="FFFFFF"/>
                </a:solidFill>
                <a:ea typeface="Times New Roman" panose="02020603050405020304" pitchFamily="18" charset="0"/>
                <a:cs typeface="Arial" panose="020B0604020202020204" pitchFamily="34" charset="0"/>
              </a:rPr>
              <a:t>: Dioxine și furani, care sunt generate în timpul proceselor de ardere sau producției de anumite substanțe chimice </a:t>
            </a:r>
            <a:r>
              <a:rPr lang="ro-RO" sz="800" dirty="0">
                <a:solidFill>
                  <a:schemeClr val="bg1"/>
                </a:solidFill>
              </a:rPr>
              <a:t>dar care pot rezulta și din procesele naturale, cum ar fi erupțiile vulcanice și incendiile forestiere.</a:t>
            </a:r>
            <a:endParaRPr lang="ro-RO" sz="800" dirty="0">
              <a:solidFill>
                <a:schemeClr val="accent6"/>
              </a:solidFill>
            </a:endParaRPr>
          </a:p>
          <a:p>
            <a:r>
              <a:rPr lang="ro-RO" sz="800" dirty="0">
                <a:solidFill>
                  <a:schemeClr val="accent6"/>
                </a:solidFill>
              </a:rPr>
              <a:t>Pe</a:t>
            </a:r>
            <a:r>
              <a:rPr lang="en-US" sz="800" dirty="0">
                <a:solidFill>
                  <a:schemeClr val="accent6"/>
                </a:solidFill>
              </a:rPr>
              <a:t> </a:t>
            </a:r>
            <a:r>
              <a:rPr lang="en-US" sz="800" dirty="0" err="1">
                <a:solidFill>
                  <a:schemeClr val="accent6"/>
                </a:solidFill>
              </a:rPr>
              <a:t>lista</a:t>
            </a:r>
            <a:r>
              <a:rPr lang="en-US" sz="800" dirty="0">
                <a:solidFill>
                  <a:schemeClr val="accent6"/>
                </a:solidFill>
              </a:rPr>
              <a:t> </a:t>
            </a:r>
            <a:r>
              <a:rPr lang="ro-RO" sz="800" dirty="0">
                <a:solidFill>
                  <a:schemeClr val="accent6"/>
                </a:solidFill>
              </a:rPr>
              <a:t>POP </a:t>
            </a:r>
            <a:r>
              <a:rPr lang="en-US" sz="800" dirty="0" err="1">
                <a:solidFill>
                  <a:schemeClr val="accent6"/>
                </a:solidFill>
              </a:rPr>
              <a:t>actualizat</a:t>
            </a:r>
            <a:r>
              <a:rPr lang="ro-RO" sz="800" dirty="0">
                <a:solidFill>
                  <a:schemeClr val="accent6"/>
                </a:solidFill>
              </a:rPr>
              <a:t>ă</a:t>
            </a:r>
            <a:r>
              <a:rPr lang="en-US" sz="800" dirty="0">
                <a:solidFill>
                  <a:schemeClr val="accent6"/>
                </a:solidFill>
              </a:rPr>
              <a:t> </a:t>
            </a:r>
            <a:r>
              <a:rPr lang="ro-RO" sz="800" dirty="0">
                <a:solidFill>
                  <a:schemeClr val="accent6"/>
                </a:solidFill>
              </a:rPr>
              <a:t>sunt</a:t>
            </a:r>
            <a:r>
              <a:rPr lang="en-US" sz="800" dirty="0">
                <a:solidFill>
                  <a:schemeClr val="accent6"/>
                </a:solidFill>
              </a:rPr>
              <a:t> </a:t>
            </a:r>
            <a:r>
              <a:rPr lang="en-US" sz="800" dirty="0" err="1">
                <a:solidFill>
                  <a:schemeClr val="accent6"/>
                </a:solidFill>
              </a:rPr>
              <a:t>prezen</a:t>
            </a:r>
            <a:r>
              <a:rPr lang="ro-RO" sz="800" dirty="0">
                <a:solidFill>
                  <a:schemeClr val="accent6"/>
                </a:solidFill>
              </a:rPr>
              <a:t>te</a:t>
            </a:r>
            <a:r>
              <a:rPr lang="en-US" sz="800" dirty="0">
                <a:solidFill>
                  <a:schemeClr val="accent6"/>
                </a:solidFill>
              </a:rPr>
              <a:t> </a:t>
            </a:r>
            <a:r>
              <a:rPr lang="en-US" sz="800" dirty="0" err="1">
                <a:solidFill>
                  <a:schemeClr val="accent6"/>
                </a:solidFill>
              </a:rPr>
              <a:t>peste</a:t>
            </a:r>
            <a:r>
              <a:rPr lang="en-US" sz="800" dirty="0">
                <a:solidFill>
                  <a:schemeClr val="accent6"/>
                </a:solidFill>
              </a:rPr>
              <a:t> 30 de </a:t>
            </a:r>
            <a:r>
              <a:rPr lang="en-US" sz="800" dirty="0" err="1">
                <a:solidFill>
                  <a:schemeClr val="accent6"/>
                </a:solidFill>
              </a:rPr>
              <a:t>asemenea</a:t>
            </a:r>
            <a:r>
              <a:rPr lang="en-US" sz="800" dirty="0">
                <a:solidFill>
                  <a:schemeClr val="accent6"/>
                </a:solidFill>
              </a:rPr>
              <a:t> </a:t>
            </a:r>
            <a:r>
              <a:rPr lang="ro-RO" sz="800" dirty="0">
                <a:solidFill>
                  <a:schemeClr val="accent6"/>
                </a:solidFill>
              </a:rPr>
              <a:t>substanțe nocive</a:t>
            </a:r>
            <a:r>
              <a:rPr lang="ro-RO" sz="800" dirty="0">
                <a:solidFill>
                  <a:srgbClr val="FFFFFF"/>
                </a:solidFill>
                <a:cs typeface="Arial" panose="020B0604020202020204" pitchFamily="34" charset="0"/>
              </a:rPr>
              <a:t>.</a:t>
            </a:r>
            <a:endPar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8C1B31B3-DF56-CAE8-325C-1A07BCDEEFF3}"/>
              </a:ext>
            </a:extLst>
          </p:cNvPr>
          <p:cNvSpPr txBox="1"/>
          <p:nvPr/>
        </p:nvSpPr>
        <p:spPr>
          <a:xfrm>
            <a:off x="3094790" y="3952103"/>
            <a:ext cx="3244699" cy="1093120"/>
          </a:xfrm>
          <a:prstGeom prst="rect">
            <a:avLst/>
          </a:prstGeom>
          <a:solidFill>
            <a:schemeClr val="accent1"/>
          </a:solidFill>
        </p:spPr>
        <p:txBody>
          <a:bodyPr wrap="square">
            <a:spAutoFit/>
          </a:bodyPr>
          <a:lstStyle>
            <a:defPPr>
              <a:defRPr lang="en-US"/>
            </a:defPPr>
            <a:lvl1pPr>
              <a:defRPr sz="813" b="1">
                <a:solidFill>
                  <a:srgbClr val="FFFFFF"/>
                </a:solidFill>
                <a:ea typeface="Times New Roman" panose="02020603050405020304" pitchFamily="18" charset="0"/>
                <a:cs typeface="Arial" panose="020B0604020202020204" pitchFamily="34" charset="0"/>
              </a:defRPr>
            </a:lvl1pPr>
          </a:lstStyle>
          <a:p>
            <a:r>
              <a:rPr lang="en-US" dirty="0" err="1"/>
              <a:t>România</a:t>
            </a:r>
            <a:r>
              <a:rPr lang="en-US" dirty="0"/>
              <a:t> a </a:t>
            </a:r>
            <a:r>
              <a:rPr lang="en-US" dirty="0" err="1"/>
              <a:t>devenit</a:t>
            </a:r>
            <a:r>
              <a:rPr lang="en-US" dirty="0"/>
              <a:t> parte a </a:t>
            </a:r>
            <a:r>
              <a:rPr lang="en-US" dirty="0" err="1"/>
              <a:t>Convenţiei</a:t>
            </a:r>
            <a:r>
              <a:rPr lang="en-US" dirty="0"/>
              <a:t> </a:t>
            </a:r>
            <a:r>
              <a:rPr lang="en-US" dirty="0" err="1"/>
              <a:t>odată</a:t>
            </a:r>
            <a:r>
              <a:rPr lang="en-US" dirty="0"/>
              <a:t> cu </a:t>
            </a:r>
            <a:r>
              <a:rPr lang="en-US" dirty="0" err="1"/>
              <a:t>ratificarea</a:t>
            </a:r>
            <a:r>
              <a:rPr lang="en-US" dirty="0"/>
              <a:t> </a:t>
            </a:r>
            <a:r>
              <a:rPr lang="en-US" dirty="0" err="1"/>
              <a:t>acesteia</a:t>
            </a:r>
            <a:r>
              <a:rPr lang="en-US" dirty="0"/>
              <a:t> </a:t>
            </a:r>
            <a:r>
              <a:rPr lang="en-US" dirty="0" err="1"/>
              <a:t>prin</a:t>
            </a:r>
            <a:r>
              <a:rPr lang="en-US" dirty="0"/>
              <a:t> </a:t>
            </a:r>
            <a:r>
              <a:rPr lang="en-US" dirty="0" err="1"/>
              <a:t>Legea</a:t>
            </a:r>
            <a:r>
              <a:rPr lang="en-US" dirty="0"/>
              <a:t> nr. 261/2004, care </a:t>
            </a:r>
            <a:r>
              <a:rPr lang="en-US" dirty="0" err="1"/>
              <a:t>prevede</a:t>
            </a:r>
            <a:r>
              <a:rPr lang="en-US" dirty="0"/>
              <a:t> </a:t>
            </a:r>
            <a:r>
              <a:rPr lang="en-US" dirty="0" err="1"/>
              <a:t>reducerea</a:t>
            </a:r>
            <a:r>
              <a:rPr lang="en-US" dirty="0"/>
              <a:t> </a:t>
            </a:r>
            <a:r>
              <a:rPr lang="en-US" dirty="0" err="1"/>
              <a:t>şi</a:t>
            </a:r>
            <a:r>
              <a:rPr lang="ro-RO" dirty="0"/>
              <a:t>,</a:t>
            </a:r>
            <a:r>
              <a:rPr lang="en-US" dirty="0"/>
              <a:t> </a:t>
            </a:r>
            <a:r>
              <a:rPr lang="en-US" dirty="0" err="1"/>
              <a:t>unde</a:t>
            </a:r>
            <a:r>
              <a:rPr lang="en-US" dirty="0"/>
              <a:t> </a:t>
            </a:r>
            <a:r>
              <a:rPr lang="en-US" dirty="0" err="1"/>
              <a:t>este</a:t>
            </a:r>
            <a:r>
              <a:rPr lang="en-US" dirty="0"/>
              <a:t> </a:t>
            </a:r>
            <a:r>
              <a:rPr lang="en-US" dirty="0" err="1"/>
              <a:t>necesar</a:t>
            </a:r>
            <a:r>
              <a:rPr lang="en-US" dirty="0"/>
              <a:t>, </a:t>
            </a:r>
            <a:r>
              <a:rPr lang="en-US" dirty="0" err="1"/>
              <a:t>eliminarea</a:t>
            </a:r>
            <a:r>
              <a:rPr lang="en-US" dirty="0"/>
              <a:t> a </a:t>
            </a:r>
            <a:r>
              <a:rPr lang="en-US" dirty="0" err="1"/>
              <a:t>nouă</a:t>
            </a:r>
            <a:r>
              <a:rPr lang="en-US" dirty="0"/>
              <a:t> pesticide </a:t>
            </a:r>
            <a:r>
              <a:rPr lang="en-US" dirty="0" err="1"/>
              <a:t>şi</a:t>
            </a:r>
            <a:r>
              <a:rPr lang="en-US" dirty="0"/>
              <a:t> </a:t>
            </a:r>
            <a:r>
              <a:rPr lang="en-US" dirty="0" err="1"/>
              <a:t>anume</a:t>
            </a:r>
            <a:r>
              <a:rPr lang="en-US" dirty="0"/>
              <a:t>: aldrin, </a:t>
            </a:r>
            <a:r>
              <a:rPr lang="en-US" dirty="0" err="1"/>
              <a:t>clordan</a:t>
            </a:r>
            <a:r>
              <a:rPr lang="en-US" dirty="0"/>
              <a:t>, DDT, dieldrin, endrin, </a:t>
            </a:r>
            <a:r>
              <a:rPr lang="en-US" dirty="0" err="1"/>
              <a:t>heptaclor</a:t>
            </a:r>
            <a:r>
              <a:rPr lang="en-US" dirty="0"/>
              <a:t>, </a:t>
            </a:r>
            <a:r>
              <a:rPr lang="en-US" dirty="0" err="1"/>
              <a:t>hexaclorbenzen</a:t>
            </a:r>
            <a:r>
              <a:rPr lang="en-US" dirty="0"/>
              <a:t>, </a:t>
            </a:r>
            <a:r>
              <a:rPr lang="en-US" dirty="0" err="1"/>
              <a:t>mirex</a:t>
            </a:r>
            <a:r>
              <a:rPr lang="en-US" dirty="0"/>
              <a:t>, </a:t>
            </a:r>
            <a:r>
              <a:rPr lang="en-US" dirty="0" err="1"/>
              <a:t>toxafen</a:t>
            </a:r>
            <a:r>
              <a:rPr lang="en-US" dirty="0"/>
              <a:t>; </a:t>
            </a:r>
            <a:r>
              <a:rPr lang="en-US" dirty="0" err="1"/>
              <a:t>două</a:t>
            </a:r>
            <a:r>
              <a:rPr lang="en-US" dirty="0"/>
              <a:t> </a:t>
            </a:r>
            <a:r>
              <a:rPr lang="en-US" dirty="0" err="1"/>
              <a:t>substanţe</a:t>
            </a:r>
            <a:r>
              <a:rPr lang="en-US" dirty="0"/>
              <a:t> </a:t>
            </a:r>
            <a:r>
              <a:rPr lang="en-US" dirty="0" err="1"/>
              <a:t>chimice</a:t>
            </a:r>
            <a:r>
              <a:rPr lang="en-US" dirty="0"/>
              <a:t> </a:t>
            </a:r>
            <a:r>
              <a:rPr lang="en-US" dirty="0" err="1"/>
              <a:t>industriale</a:t>
            </a:r>
            <a:r>
              <a:rPr lang="en-US" dirty="0"/>
              <a:t>: </a:t>
            </a:r>
            <a:r>
              <a:rPr lang="en-US" dirty="0" err="1"/>
              <a:t>bifenilii</a:t>
            </a:r>
            <a:r>
              <a:rPr lang="en-US" dirty="0"/>
              <a:t> </a:t>
            </a:r>
            <a:r>
              <a:rPr lang="en-US" dirty="0" err="1"/>
              <a:t>policloruraţi</a:t>
            </a:r>
            <a:r>
              <a:rPr lang="en-US" dirty="0"/>
              <a:t> (PCB) </a:t>
            </a:r>
            <a:r>
              <a:rPr lang="en-US" dirty="0" err="1"/>
              <a:t>şi</a:t>
            </a:r>
            <a:r>
              <a:rPr lang="en-US" dirty="0"/>
              <a:t> </a:t>
            </a:r>
            <a:r>
              <a:rPr lang="en-US" dirty="0" err="1"/>
              <a:t>hexaclorbenzenul</a:t>
            </a:r>
            <a:r>
              <a:rPr lang="en-US" dirty="0"/>
              <a:t> (HCB), precum </a:t>
            </a:r>
            <a:r>
              <a:rPr lang="en-US" dirty="0" err="1"/>
              <a:t>şi</a:t>
            </a:r>
            <a:r>
              <a:rPr lang="en-US" dirty="0"/>
              <a:t> </a:t>
            </a:r>
            <a:r>
              <a:rPr lang="en-US" dirty="0" err="1"/>
              <a:t>patru</a:t>
            </a:r>
            <a:r>
              <a:rPr lang="en-US" dirty="0"/>
              <a:t> </a:t>
            </a:r>
            <a:r>
              <a:rPr lang="en-US" dirty="0" err="1"/>
              <a:t>produşi</a:t>
            </a:r>
            <a:r>
              <a:rPr lang="en-US" dirty="0"/>
              <a:t> </a:t>
            </a:r>
            <a:r>
              <a:rPr lang="en-US" dirty="0" err="1"/>
              <a:t>secundari</a:t>
            </a:r>
            <a:r>
              <a:rPr lang="en-US" dirty="0"/>
              <a:t>: dibenzo-p-</a:t>
            </a:r>
            <a:r>
              <a:rPr lang="en-US" dirty="0" err="1"/>
              <a:t>dioxine</a:t>
            </a:r>
            <a:r>
              <a:rPr lang="en-US" dirty="0"/>
              <a:t> </a:t>
            </a:r>
            <a:r>
              <a:rPr lang="en-US" dirty="0" err="1"/>
              <a:t>policlorurate</a:t>
            </a:r>
            <a:r>
              <a:rPr lang="en-US" dirty="0"/>
              <a:t> </a:t>
            </a:r>
            <a:r>
              <a:rPr lang="en-US" dirty="0" err="1"/>
              <a:t>şi</a:t>
            </a:r>
            <a:r>
              <a:rPr lang="en-US" dirty="0"/>
              <a:t> </a:t>
            </a:r>
            <a:r>
              <a:rPr lang="en-US" dirty="0" err="1"/>
              <a:t>dibenzofurani</a:t>
            </a:r>
            <a:r>
              <a:rPr lang="en-US" dirty="0"/>
              <a:t>, HCB </a:t>
            </a:r>
            <a:r>
              <a:rPr lang="en-US" dirty="0" err="1"/>
              <a:t>şi</a:t>
            </a:r>
            <a:r>
              <a:rPr lang="en-US" dirty="0"/>
              <a:t> PCB; ulterior s-au </a:t>
            </a:r>
            <a:r>
              <a:rPr lang="en-US" dirty="0" err="1"/>
              <a:t>introdus</a:t>
            </a:r>
            <a:r>
              <a:rPr lang="en-US" dirty="0"/>
              <a:t> </a:t>
            </a:r>
            <a:r>
              <a:rPr lang="en-US" dirty="0" err="1"/>
              <a:t>şi</a:t>
            </a:r>
            <a:r>
              <a:rPr lang="en-US" dirty="0"/>
              <a:t> </a:t>
            </a:r>
            <a:r>
              <a:rPr lang="en-US" dirty="0" err="1"/>
              <a:t>alte</a:t>
            </a:r>
            <a:r>
              <a:rPr lang="en-US" dirty="0"/>
              <a:t> </a:t>
            </a:r>
            <a:r>
              <a:rPr lang="en-US" dirty="0" err="1"/>
              <a:t>substanţe</a:t>
            </a:r>
            <a:r>
              <a:rPr lang="en-US" dirty="0"/>
              <a:t>.</a:t>
            </a:r>
            <a:endParaRPr lang="en-GB" dirty="0"/>
          </a:p>
        </p:txBody>
      </p:sp>
      <p:sp>
        <p:nvSpPr>
          <p:cNvPr id="22" name="TextBox 21">
            <a:extLst>
              <a:ext uri="{FF2B5EF4-FFF2-40B4-BE49-F238E27FC236}">
                <a16:creationId xmlns:a16="http://schemas.microsoft.com/office/drawing/2014/main" id="{2CD87880-F058-634F-92DC-FBC6FC3CC30D}"/>
              </a:ext>
            </a:extLst>
          </p:cNvPr>
          <p:cNvSpPr txBox="1"/>
          <p:nvPr/>
        </p:nvSpPr>
        <p:spPr>
          <a:xfrm>
            <a:off x="6665341" y="1281874"/>
            <a:ext cx="3041654" cy="1938992"/>
          </a:xfrm>
          <a:prstGeom prst="rect">
            <a:avLst/>
          </a:prstGeom>
          <a:solidFill>
            <a:schemeClr val="tx2"/>
          </a:solidFill>
        </p:spPr>
        <p:txBody>
          <a:bodyPr wrap="square" rtlCol="0" anchor="ctr">
            <a:spAutoFit/>
          </a:bodyPr>
          <a:lstStyle/>
          <a:p>
            <a:r>
              <a:rPr lang="en-US" sz="1000" dirty="0" err="1">
                <a:solidFill>
                  <a:schemeClr val="bg1"/>
                </a:solidFill>
                <a:ea typeface="Times New Roman" panose="02020603050405020304" pitchFamily="18" charset="0"/>
                <a:cs typeface="Arial" panose="020B0604020202020204" pitchFamily="34" charset="0"/>
              </a:rPr>
              <a:t>Oamenii</a:t>
            </a:r>
            <a:r>
              <a:rPr lang="en-US" sz="1000" dirty="0">
                <a:solidFill>
                  <a:schemeClr val="bg1"/>
                </a:solidFill>
                <a:ea typeface="Times New Roman" panose="02020603050405020304" pitchFamily="18" charset="0"/>
                <a:cs typeface="Arial" panose="020B0604020202020204" pitchFamily="34" charset="0"/>
              </a:rPr>
              <a:t> sunt </a:t>
            </a:r>
            <a:r>
              <a:rPr lang="en-US" sz="1000" dirty="0" err="1">
                <a:solidFill>
                  <a:schemeClr val="bg1"/>
                </a:solidFill>
                <a:ea typeface="Times New Roman" panose="02020603050405020304" pitchFamily="18" charset="0"/>
                <a:cs typeface="Arial" panose="020B0604020202020204" pitchFamily="34" charset="0"/>
              </a:rPr>
              <a:t>expuși</a:t>
            </a:r>
            <a:r>
              <a:rPr lang="en-US" sz="1000" dirty="0">
                <a:solidFill>
                  <a:schemeClr val="bg1"/>
                </a:solidFill>
                <a:ea typeface="Times New Roman" panose="02020603050405020304" pitchFamily="18" charset="0"/>
                <a:cs typeface="Arial" panose="020B0604020202020204" pitchFamily="34" charset="0"/>
              </a:rPr>
              <a:t> la </a:t>
            </a:r>
            <a:r>
              <a:rPr lang="en-US" sz="1000" dirty="0" err="1">
                <a:solidFill>
                  <a:schemeClr val="bg1"/>
                </a:solidFill>
                <a:ea typeface="Times New Roman" panose="02020603050405020304" pitchFamily="18" charset="0"/>
                <a:cs typeface="Arial" panose="020B0604020202020204" pitchFamily="34" charset="0"/>
              </a:rPr>
              <a:t>aceste</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substanțe</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chimice</a:t>
            </a:r>
            <a:r>
              <a:rPr lang="en-US" sz="1000" dirty="0">
                <a:solidFill>
                  <a:schemeClr val="bg1"/>
                </a:solidFill>
                <a:ea typeface="Times New Roman" panose="02020603050405020304" pitchFamily="18" charset="0"/>
                <a:cs typeface="Arial" panose="020B0604020202020204" pitchFamily="34" charset="0"/>
              </a:rPr>
              <a:t> </a:t>
            </a:r>
            <a:r>
              <a:rPr lang="ro-RO" sz="1000" dirty="0">
                <a:solidFill>
                  <a:schemeClr val="bg1"/>
                </a:solidFill>
                <a:ea typeface="Times New Roman" panose="02020603050405020304" pitchFamily="18" charset="0"/>
                <a:cs typeface="Arial" panose="020B0604020202020204" pitchFamily="34" charset="0"/>
              </a:rPr>
              <a:t>î</a:t>
            </a:r>
            <a:r>
              <a:rPr lang="en-US" sz="1000" dirty="0">
                <a:solidFill>
                  <a:schemeClr val="bg1"/>
                </a:solidFill>
                <a:ea typeface="Times New Roman" panose="02020603050405020304" pitchFamily="18" charset="0"/>
                <a:cs typeface="Arial" panose="020B0604020202020204" pitchFamily="34" charset="0"/>
              </a:rPr>
              <a:t>n </a:t>
            </a:r>
            <a:r>
              <a:rPr lang="en-US" sz="1000" dirty="0" err="1">
                <a:solidFill>
                  <a:schemeClr val="bg1"/>
                </a:solidFill>
                <a:ea typeface="Times New Roman" panose="02020603050405020304" pitchFamily="18" charset="0"/>
                <a:cs typeface="Arial" panose="020B0604020202020204" pitchFamily="34" charset="0"/>
              </a:rPr>
              <a:t>diferite</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moduri</a:t>
            </a:r>
            <a:r>
              <a:rPr lang="ro-RO" sz="1000" dirty="0">
                <a:solidFill>
                  <a:schemeClr val="bg1"/>
                </a:solidFill>
                <a:ea typeface="Times New Roman" panose="02020603050405020304" pitchFamily="18" charset="0"/>
                <a:cs typeface="Arial" panose="020B0604020202020204" pitchFamily="34" charset="0"/>
              </a:rPr>
              <a:t>:</a:t>
            </a:r>
          </a:p>
          <a:p>
            <a:pPr marL="232172" indent="-232172">
              <a:buFont typeface="Arial" panose="020B0604020202020204" pitchFamily="34" charset="0"/>
              <a:buChar char="•"/>
            </a:pPr>
            <a:r>
              <a:rPr lang="en-US" sz="1000" dirty="0" err="1">
                <a:solidFill>
                  <a:schemeClr val="bg1"/>
                </a:solidFill>
                <a:cs typeface="Arial" panose="020B0604020202020204" pitchFamily="34" charset="0"/>
              </a:rPr>
              <a:t>prin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alimentele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consumate</a:t>
            </a:r>
            <a:r>
              <a:rPr lang="en-US" sz="1000" dirty="0">
                <a:solidFill>
                  <a:schemeClr val="bg1"/>
                </a:solidFill>
                <a:cs typeface="Arial" panose="020B0604020202020204" pitchFamily="34" charset="0"/>
              </a:rPr>
              <a:t>, </a:t>
            </a:r>
            <a:endParaRPr lang="ro-RO" sz="1000" dirty="0">
              <a:solidFill>
                <a:schemeClr val="bg1"/>
              </a:solidFill>
              <a:cs typeface="Arial" panose="020B0604020202020204" pitchFamily="34" charset="0"/>
            </a:endParaRPr>
          </a:p>
          <a:p>
            <a:pPr marL="232172" indent="-232172">
              <a:buFont typeface="Arial" panose="020B0604020202020204" pitchFamily="34" charset="0"/>
              <a:buChar char="•"/>
            </a:pPr>
            <a:r>
              <a:rPr lang="en-US" sz="1000" dirty="0" err="1">
                <a:solidFill>
                  <a:schemeClr val="bg1"/>
                </a:solidFill>
                <a:cs typeface="Arial" panose="020B0604020202020204" pitchFamily="34" charset="0"/>
              </a:rPr>
              <a:t>prin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aerul</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respirat</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în</a:t>
            </a:r>
            <a:r>
              <a:rPr lang="en-US" sz="1000" dirty="0">
                <a:solidFill>
                  <a:schemeClr val="bg1"/>
                </a:solidFill>
                <a:cs typeface="Arial" panose="020B0604020202020204" pitchFamily="34" charset="0"/>
              </a:rPr>
              <a:t> interior și la </a:t>
            </a:r>
            <a:r>
              <a:rPr lang="en-US" sz="1000" dirty="0" err="1">
                <a:solidFill>
                  <a:schemeClr val="bg1"/>
                </a:solidFill>
                <a:cs typeface="Arial" panose="020B0604020202020204" pitchFamily="34" charset="0"/>
              </a:rPr>
              <a:t>locul</a:t>
            </a:r>
            <a:r>
              <a:rPr lang="en-US" sz="1000" dirty="0">
                <a:solidFill>
                  <a:schemeClr val="bg1"/>
                </a:solidFill>
                <a:cs typeface="Arial" panose="020B0604020202020204" pitchFamily="34" charset="0"/>
              </a:rPr>
              <a:t> de </a:t>
            </a:r>
            <a:r>
              <a:rPr lang="en-US" sz="1000" dirty="0" err="1">
                <a:solidFill>
                  <a:schemeClr val="bg1"/>
                </a:solidFill>
                <a:cs typeface="Arial" panose="020B0604020202020204" pitchFamily="34" charset="0"/>
              </a:rPr>
              <a:t>muncă</a:t>
            </a:r>
            <a:r>
              <a:rPr lang="en-US" sz="1000" dirty="0">
                <a:solidFill>
                  <a:schemeClr val="bg1"/>
                </a:solidFill>
                <a:cs typeface="Arial" panose="020B0604020202020204" pitchFamily="34" charset="0"/>
              </a:rPr>
              <a:t>. </a:t>
            </a:r>
          </a:p>
          <a:p>
            <a:r>
              <a:rPr lang="en-US" sz="1000" dirty="0">
                <a:solidFill>
                  <a:schemeClr val="bg1"/>
                </a:solidFill>
                <a:cs typeface="Arial" panose="020B0604020202020204" pitchFamily="34" charset="0"/>
              </a:rPr>
              <a:t>Mai </a:t>
            </a:r>
            <a:r>
              <a:rPr lang="en-US" sz="1000" dirty="0" err="1">
                <a:solidFill>
                  <a:schemeClr val="bg1"/>
                </a:solidFill>
                <a:cs typeface="Arial" panose="020B0604020202020204" pitchFamily="34" charset="0"/>
              </a:rPr>
              <a:t>există</a:t>
            </a:r>
            <a:r>
              <a:rPr lang="en-US" sz="1000" dirty="0">
                <a:solidFill>
                  <a:schemeClr val="bg1"/>
                </a:solidFill>
                <a:cs typeface="Arial" panose="020B0604020202020204" pitchFamily="34" charset="0"/>
              </a:rPr>
              <a:t> </a:t>
            </a:r>
            <a:r>
              <a:rPr lang="ro-RO" sz="1000" dirty="0">
                <a:solidFill>
                  <a:schemeClr val="bg1"/>
                </a:solidFill>
                <a:cs typeface="Arial" panose="020B0604020202020204" pitchFamily="34" charset="0"/>
              </a:rPr>
              <a:t>și alte </a:t>
            </a:r>
            <a:r>
              <a:rPr lang="en-US" sz="1000" dirty="0" err="1">
                <a:solidFill>
                  <a:schemeClr val="bg1"/>
                </a:solidFill>
                <a:cs typeface="Arial" panose="020B0604020202020204" pitchFamily="34" charset="0"/>
              </a:rPr>
              <a:t>categorii</a:t>
            </a:r>
            <a:r>
              <a:rPr lang="en-US" sz="1000" dirty="0">
                <a:solidFill>
                  <a:schemeClr val="bg1"/>
                </a:solidFill>
                <a:cs typeface="Arial" panose="020B0604020202020204" pitchFamily="34" charset="0"/>
              </a:rPr>
              <a:t> de </a:t>
            </a:r>
            <a:r>
              <a:rPr lang="en-US" sz="1000" dirty="0" err="1">
                <a:solidFill>
                  <a:schemeClr val="bg1"/>
                </a:solidFill>
                <a:cs typeface="Arial" panose="020B0604020202020204" pitchFamily="34" charset="0"/>
              </a:rPr>
              <a:t>produse</a:t>
            </a:r>
            <a:r>
              <a:rPr lang="en-US" sz="1000" dirty="0">
                <a:solidFill>
                  <a:schemeClr val="bg1"/>
                </a:solidFill>
                <a:cs typeface="Arial" panose="020B0604020202020204" pitchFamily="34" charset="0"/>
              </a:rPr>
              <a:t> de </a:t>
            </a:r>
            <a:r>
              <a:rPr lang="en-US" sz="1000" dirty="0" err="1">
                <a:solidFill>
                  <a:schemeClr val="bg1"/>
                </a:solidFill>
                <a:cs typeface="Arial" panose="020B0604020202020204" pitchFamily="34" charset="0"/>
              </a:rPr>
              <a:t>consum</a:t>
            </a:r>
            <a:r>
              <a:rPr lang="en-US" sz="1000" dirty="0">
                <a:solidFill>
                  <a:schemeClr val="bg1"/>
                </a:solidFill>
                <a:cs typeface="Arial" panose="020B0604020202020204" pitchFamily="34" charset="0"/>
              </a:rPr>
              <a:t> care pot </a:t>
            </a:r>
            <a:r>
              <a:rPr lang="en-US" sz="1000" dirty="0" err="1">
                <a:solidFill>
                  <a:schemeClr val="bg1"/>
                </a:solidFill>
                <a:cs typeface="Arial" panose="020B0604020202020204" pitchFamily="34" charset="0"/>
              </a:rPr>
              <a:t>conțin</a:t>
            </a:r>
            <a:r>
              <a:rPr lang="ro-RO" sz="1000" dirty="0">
                <a:solidFill>
                  <a:schemeClr val="bg1"/>
                </a:solidFill>
                <a:cs typeface="Arial" panose="020B0604020202020204" pitchFamily="34" charset="0"/>
              </a:rPr>
              <a:t>e</a:t>
            </a:r>
            <a:r>
              <a:rPr lang="en-US" sz="1000" dirty="0">
                <a:solidFill>
                  <a:schemeClr val="bg1"/>
                </a:solidFill>
                <a:cs typeface="Arial" panose="020B0604020202020204" pitchFamily="34" charset="0"/>
              </a:rPr>
              <a:t> POP, </a:t>
            </a:r>
            <a:r>
              <a:rPr lang="en-US" sz="1000" dirty="0" err="1">
                <a:solidFill>
                  <a:schemeClr val="bg1"/>
                </a:solidFill>
                <a:cs typeface="Arial" panose="020B0604020202020204" pitchFamily="34" charset="0"/>
              </a:rPr>
              <a:t>adăugate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pentru</a:t>
            </a:r>
            <a:r>
              <a:rPr lang="en-US" sz="1000" dirty="0">
                <a:solidFill>
                  <a:schemeClr val="bg1"/>
                </a:solidFill>
                <a:cs typeface="Arial" panose="020B0604020202020204" pitchFamily="34" charset="0"/>
              </a:rPr>
              <a:t> a </a:t>
            </a:r>
            <a:r>
              <a:rPr lang="en-US" sz="1000" dirty="0" err="1">
                <a:solidFill>
                  <a:schemeClr val="bg1"/>
                </a:solidFill>
                <a:cs typeface="Arial" panose="020B0604020202020204" pitchFamily="34" charset="0"/>
              </a:rPr>
              <a:t>îmbunătăți</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caracteristicile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produsului</a:t>
            </a:r>
            <a:r>
              <a:rPr lang="en-US" sz="1000" dirty="0">
                <a:solidFill>
                  <a:schemeClr val="bg1"/>
                </a:solidFill>
                <a:cs typeface="Arial" panose="020B0604020202020204" pitchFamily="34" charset="0"/>
              </a:rPr>
              <a:t>, (cum </a:t>
            </a:r>
            <a:r>
              <a:rPr lang="en-US" sz="1000" dirty="0" err="1">
                <a:solidFill>
                  <a:schemeClr val="bg1"/>
                </a:solidFill>
                <a:cs typeface="Arial" panose="020B0604020202020204" pitchFamily="34" charset="0"/>
              </a:rPr>
              <a:t>ar</a:t>
            </a:r>
            <a:r>
              <a:rPr lang="en-US" sz="1000" dirty="0">
                <a:solidFill>
                  <a:schemeClr val="bg1"/>
                </a:solidFill>
                <a:cs typeface="Arial" panose="020B0604020202020204" pitchFamily="34" charset="0"/>
              </a:rPr>
              <a:t> fi </a:t>
            </a:r>
            <a:r>
              <a:rPr lang="en-US" sz="1000" dirty="0" err="1">
                <a:solidFill>
                  <a:schemeClr val="bg1"/>
                </a:solidFill>
                <a:cs typeface="Arial" panose="020B0604020202020204" pitchFamily="34" charset="0"/>
              </a:rPr>
              <a:t>unele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substanțe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ignifuge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dar</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multe</a:t>
            </a:r>
            <a:r>
              <a:rPr lang="en-US" sz="1000" dirty="0">
                <a:solidFill>
                  <a:schemeClr val="bg1"/>
                </a:solidFill>
                <a:cs typeface="Arial" panose="020B0604020202020204" pitchFamily="34" charset="0"/>
              </a:rPr>
              <a:t> sunt pe</a:t>
            </a:r>
            <a:r>
              <a:rPr lang="ro-RO" sz="1000" dirty="0">
                <a:solidFill>
                  <a:schemeClr val="bg1"/>
                </a:solidFill>
                <a:cs typeface="Arial" panose="020B0604020202020204" pitchFamily="34" charset="0"/>
              </a:rPr>
              <a:t>r</a:t>
            </a:r>
            <a:r>
              <a:rPr lang="en-US" sz="1000" dirty="0">
                <a:solidFill>
                  <a:schemeClr val="bg1"/>
                </a:solidFill>
                <a:cs typeface="Arial" panose="020B0604020202020204" pitchFamily="34" charset="0"/>
              </a:rPr>
              <a:t>mise </a:t>
            </a:r>
            <a:r>
              <a:rPr lang="en-US" sz="1000" dirty="0" err="1">
                <a:solidFill>
                  <a:schemeClr val="bg1"/>
                </a:solidFill>
                <a:cs typeface="Arial" panose="020B0604020202020204" pitchFamily="34" charset="0"/>
              </a:rPr>
              <a:t>în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limite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reduse</a:t>
            </a:r>
            <a:r>
              <a:rPr lang="en-US" sz="1000" dirty="0">
                <a:solidFill>
                  <a:schemeClr val="bg1"/>
                </a:solidFill>
                <a:cs typeface="Arial" panose="020B0604020202020204" pitchFamily="34" charset="0"/>
              </a:rPr>
              <a:t>, care nu pun </a:t>
            </a:r>
            <a:r>
              <a:rPr lang="en-US" sz="1000" dirty="0" err="1">
                <a:solidFill>
                  <a:schemeClr val="bg1"/>
                </a:solidFill>
                <a:cs typeface="Arial" panose="020B0604020202020204" pitchFamily="34" charset="0"/>
              </a:rPr>
              <a:t>în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pericol</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sănătatea</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oamenilor</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şi</a:t>
            </a:r>
            <a:r>
              <a:rPr lang="en-US" sz="1000" dirty="0">
                <a:solidFill>
                  <a:schemeClr val="bg1"/>
                </a:solidFill>
                <a:cs typeface="Arial" panose="020B0604020202020204" pitchFamily="34" charset="0"/>
              </a:rPr>
              <a:t> a </a:t>
            </a:r>
            <a:r>
              <a:rPr lang="en-US" sz="1000" dirty="0" err="1">
                <a:solidFill>
                  <a:schemeClr val="bg1"/>
                </a:solidFill>
                <a:cs typeface="Arial" panose="020B0604020202020204" pitchFamily="34" charset="0"/>
              </a:rPr>
              <a:t>animalelor</a:t>
            </a:r>
            <a:r>
              <a:rPr lang="ro-RO" sz="1000" dirty="0">
                <a:solidFill>
                  <a:schemeClr val="bg1"/>
                </a:solidFill>
                <a:cs typeface="Arial" panose="020B0604020202020204" pitchFamily="34" charset="0"/>
              </a:rPr>
              <a:t>.</a:t>
            </a:r>
          </a:p>
          <a:p>
            <a:r>
              <a:rPr lang="en-US" sz="1000" dirty="0">
                <a:solidFill>
                  <a:schemeClr val="bg1"/>
                </a:solidFill>
                <a:cs typeface="Arial" panose="020B0604020202020204" pitchFamily="34" charset="0"/>
              </a:rPr>
              <a:t>POP-urile pot fi </a:t>
            </a:r>
            <a:r>
              <a:rPr lang="en-US" sz="1000" dirty="0" err="1">
                <a:solidFill>
                  <a:schemeClr val="bg1"/>
                </a:solidFill>
                <a:cs typeface="Arial" panose="020B0604020202020204" pitchFamily="34" charset="0"/>
              </a:rPr>
              <a:t>găsite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practic</a:t>
            </a:r>
            <a:r>
              <a:rPr lang="en-US" sz="1000" dirty="0">
                <a:solidFill>
                  <a:schemeClr val="bg1"/>
                </a:solidFill>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peste</a:t>
            </a:r>
            <a:r>
              <a:rPr lang="en-US" sz="1000" dirty="0">
                <a:solidFill>
                  <a:schemeClr val="bg1"/>
                </a:solidFill>
                <a:ea typeface="Times New Roman" panose="02020603050405020304" pitchFamily="18" charset="0"/>
                <a:cs typeface="Arial" panose="020B0604020202020204" pitchFamily="34" charset="0"/>
              </a:rPr>
              <a:t> tot pe planet</a:t>
            </a:r>
            <a:r>
              <a:rPr lang="ro-RO" sz="1000" dirty="0">
                <a:solidFill>
                  <a:schemeClr val="bg1"/>
                </a:solidFill>
                <a:ea typeface="Times New Roman" panose="02020603050405020304" pitchFamily="18" charset="0"/>
                <a:cs typeface="Arial" panose="020B0604020202020204" pitchFamily="34" charset="0"/>
              </a:rPr>
              <a:t>a</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noastră</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în</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concentrații</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măsurabile</a:t>
            </a:r>
            <a:r>
              <a:rPr lang="en-US" sz="1000" dirty="0">
                <a:solidFill>
                  <a:schemeClr val="bg1"/>
                </a:solidFill>
                <a:ea typeface="Times New Roman" panose="02020603050405020304" pitchFamily="18" charset="0"/>
                <a:cs typeface="Arial" panose="020B0604020202020204" pitchFamily="34" charset="0"/>
              </a:rPr>
              <a:t>.</a:t>
            </a:r>
          </a:p>
          <a:p>
            <a:endParaRPr lang="en-US" sz="1000" dirty="0">
              <a:solidFill>
                <a:schemeClr val="bg1"/>
              </a:solidFill>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8F706575-776E-BED3-3E82-EFDDB69C4BE4}"/>
              </a:ext>
            </a:extLst>
          </p:cNvPr>
          <p:cNvSpPr txBox="1"/>
          <p:nvPr/>
        </p:nvSpPr>
        <p:spPr>
          <a:xfrm>
            <a:off x="6665341" y="3435446"/>
            <a:ext cx="3041654" cy="742254"/>
          </a:xfrm>
          <a:prstGeom prst="rect">
            <a:avLst/>
          </a:prstGeom>
          <a:solidFill>
            <a:schemeClr val="accent1"/>
          </a:solidFill>
        </p:spPr>
        <p:txBody>
          <a:bodyPr wrap="square" rtlCol="0">
            <a:spAutoFit/>
          </a:bodyPr>
          <a:lstStyle/>
          <a:p>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Dioxinele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furanii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rezult</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din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arderea</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necontrolat</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 de</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ș</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eurilor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menajere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plastice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arderea</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combustibililor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lemnului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tratat</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chimic</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fumul</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tigar</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incendiile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vegeta</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ț</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a:t>
            </a:r>
          </a:p>
        </p:txBody>
      </p:sp>
      <p:sp>
        <p:nvSpPr>
          <p:cNvPr id="24" name="TextBox 23">
            <a:extLst>
              <a:ext uri="{FF2B5EF4-FFF2-40B4-BE49-F238E27FC236}">
                <a16:creationId xmlns:a16="http://schemas.microsoft.com/office/drawing/2014/main" id="{D2C6966A-64BF-96BA-A7BA-E43734A52AF4}"/>
              </a:ext>
            </a:extLst>
          </p:cNvPr>
          <p:cNvSpPr txBox="1"/>
          <p:nvPr/>
        </p:nvSpPr>
        <p:spPr>
          <a:xfrm>
            <a:off x="6693197" y="4315335"/>
            <a:ext cx="3041654" cy="1392176"/>
          </a:xfrm>
          <a:prstGeom prst="rect">
            <a:avLst/>
          </a:prstGeom>
          <a:solidFill>
            <a:schemeClr val="tx2"/>
          </a:solidFill>
        </p:spPr>
        <p:txBody>
          <a:bodyPr wrap="square" rtlCol="0">
            <a:spAutoFit/>
          </a:bodyPr>
          <a:lstStyle/>
          <a:p>
            <a:r>
              <a:rPr lang="en-US" sz="1056" dirty="0" err="1">
                <a:solidFill>
                  <a:schemeClr val="bg1"/>
                </a:solidFill>
                <a:cs typeface="Arial" panose="020B0604020202020204" pitchFamily="34" charset="0"/>
              </a:rPr>
              <a:t>Studiile</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arată</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că</a:t>
            </a:r>
            <a:r>
              <a:rPr lang="en-US" sz="1056" dirty="0">
                <a:solidFill>
                  <a:schemeClr val="bg1"/>
                </a:solidFill>
                <a:cs typeface="Arial" panose="020B0604020202020204" pitchFamily="34" charset="0"/>
              </a:rPr>
              <a:t> POP sunt eliminate </a:t>
            </a:r>
            <a:r>
              <a:rPr lang="en-US" sz="1056" dirty="0" err="1">
                <a:solidFill>
                  <a:schemeClr val="bg1"/>
                </a:solidFill>
                <a:cs typeface="Arial" panose="020B0604020202020204" pitchFamily="34" charset="0"/>
              </a:rPr>
              <a:t>prin</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laptele</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matern</a:t>
            </a:r>
            <a:r>
              <a:rPr lang="en-US" sz="1056" dirty="0">
                <a:solidFill>
                  <a:schemeClr val="bg1"/>
                </a:solidFill>
                <a:cs typeface="Arial" panose="020B0604020202020204" pitchFamily="34" charset="0"/>
              </a:rPr>
              <a:t> al </a:t>
            </a:r>
            <a:r>
              <a:rPr lang="en-US" sz="1056" dirty="0" err="1">
                <a:solidFill>
                  <a:schemeClr val="bg1"/>
                </a:solidFill>
                <a:cs typeface="Arial" panose="020B0604020202020204" pitchFamily="34" charset="0"/>
              </a:rPr>
              <a:t>mamelor</a:t>
            </a:r>
            <a:r>
              <a:rPr lang="en-US" sz="1056" dirty="0">
                <a:solidFill>
                  <a:schemeClr val="bg1"/>
                </a:solidFill>
                <a:cs typeface="Arial" panose="020B0604020202020204" pitchFamily="34" charset="0"/>
              </a:rPr>
              <a:t> care au </a:t>
            </a:r>
            <a:r>
              <a:rPr lang="en-US" sz="1056" dirty="0" err="1">
                <a:solidFill>
                  <a:schemeClr val="bg1"/>
                </a:solidFill>
                <a:cs typeface="Arial" panose="020B0604020202020204" pitchFamily="34" charset="0"/>
              </a:rPr>
              <a:t>fost</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expuse</a:t>
            </a:r>
            <a:r>
              <a:rPr lang="en-US" sz="1056" dirty="0">
                <a:solidFill>
                  <a:schemeClr val="bg1"/>
                </a:solidFill>
                <a:cs typeface="Arial" panose="020B0604020202020204" pitchFamily="34" charset="0"/>
              </a:rPr>
              <a:t> la </a:t>
            </a:r>
            <a:r>
              <a:rPr lang="en-US" sz="1056" dirty="0" err="1">
                <a:solidFill>
                  <a:schemeClr val="bg1"/>
                </a:solidFill>
                <a:cs typeface="Arial" panose="020B0604020202020204" pitchFamily="34" charset="0"/>
              </a:rPr>
              <a:t>concentraţii</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mari</a:t>
            </a:r>
            <a:r>
              <a:rPr lang="en-US" sz="1056" dirty="0">
                <a:solidFill>
                  <a:schemeClr val="bg1"/>
                </a:solidFill>
                <a:cs typeface="Arial" panose="020B0604020202020204" pitchFamily="34" charset="0"/>
              </a:rPr>
              <a:t> de POP </a:t>
            </a:r>
            <a:r>
              <a:rPr lang="en-US" sz="1056" dirty="0" err="1">
                <a:solidFill>
                  <a:schemeClr val="bg1"/>
                </a:solidFill>
                <a:cs typeface="Arial" panose="020B0604020202020204" pitchFamily="34" charset="0"/>
              </a:rPr>
              <a:t>în</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timpul</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vieţii</a:t>
            </a:r>
            <a:r>
              <a:rPr lang="en-US" sz="1056" dirty="0">
                <a:solidFill>
                  <a:schemeClr val="bg1"/>
                </a:solidFill>
                <a:cs typeface="Arial" panose="020B0604020202020204" pitchFamily="34" charset="0"/>
              </a:rPr>
              <a:t>.</a:t>
            </a:r>
            <a:endParaRPr lang="ro-RO" sz="1056" dirty="0">
              <a:solidFill>
                <a:schemeClr val="bg1"/>
              </a:solidFill>
              <a:cs typeface="Arial" panose="020B0604020202020204" pitchFamily="34" charset="0"/>
            </a:endParaRPr>
          </a:p>
          <a:p>
            <a:endParaRPr lang="en-US" sz="1056" dirty="0">
              <a:solidFill>
                <a:schemeClr val="bg1"/>
              </a:solidFill>
              <a:cs typeface="Arial" panose="020B0604020202020204" pitchFamily="34" charset="0"/>
            </a:endParaRPr>
          </a:p>
          <a:p>
            <a:r>
              <a:rPr lang="en-US" sz="1056" dirty="0" err="1">
                <a:solidFill>
                  <a:schemeClr val="bg1"/>
                </a:solidFill>
                <a:ea typeface="Times New Roman" panose="02020603050405020304" pitchFamily="18" charset="0"/>
                <a:cs typeface="Arial" panose="020B0604020202020204" pitchFamily="34" charset="0"/>
              </a:rPr>
              <a:t>P</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opulațiile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vulnerabile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cum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ar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fi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copiii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persoanele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în</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vârstă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și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cu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sistem</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imunitar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scăzut</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sunt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obicei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mai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susceptibile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la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diferitele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tipuri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poluanți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inclusiv</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POP. </a:t>
            </a:r>
            <a:endParaRPr lang="en-US" sz="1056"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28" name="Graphic 27" descr="Microscope with chemical flasks">
            <a:extLst>
              <a:ext uri="{FF2B5EF4-FFF2-40B4-BE49-F238E27FC236}">
                <a16:creationId xmlns:a16="http://schemas.microsoft.com/office/drawing/2014/main" id="{16EF98F5-D980-2451-C27A-5F7F160701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690" y="5193366"/>
            <a:ext cx="1240773" cy="1240773"/>
          </a:xfrm>
          <a:prstGeom prst="rect">
            <a:avLst/>
          </a:prstGeom>
        </p:spPr>
      </p:pic>
      <p:sp>
        <p:nvSpPr>
          <p:cNvPr id="3" name="TextBox 2">
            <a:extLst>
              <a:ext uri="{FF2B5EF4-FFF2-40B4-BE49-F238E27FC236}">
                <a16:creationId xmlns:a16="http://schemas.microsoft.com/office/drawing/2014/main" id="{092BDDE5-0435-785B-5F46-B9292614C5D7}"/>
              </a:ext>
            </a:extLst>
          </p:cNvPr>
          <p:cNvSpPr txBox="1"/>
          <p:nvPr/>
        </p:nvSpPr>
        <p:spPr>
          <a:xfrm>
            <a:off x="3802828" y="5260135"/>
            <a:ext cx="2523224" cy="1338828"/>
          </a:xfrm>
          <a:prstGeom prst="rect">
            <a:avLst/>
          </a:prstGeom>
          <a:solidFill>
            <a:schemeClr val="accent1"/>
          </a:solidFill>
        </p:spPr>
        <p:txBody>
          <a:bodyPr wrap="square">
            <a:spAutoFit/>
          </a:bodyPr>
          <a:lstStyle>
            <a:defPPr>
              <a:defRPr lang="en-US"/>
            </a:defPPr>
            <a:lvl1pPr>
              <a:defRPr sz="813" b="1">
                <a:solidFill>
                  <a:srgbClr val="FFFFFF"/>
                </a:solidFill>
                <a:ea typeface="Times New Roman" panose="02020603050405020304" pitchFamily="18" charset="0"/>
                <a:cs typeface="Arial" panose="020B0604020202020204" pitchFamily="34" charset="0"/>
              </a:defRPr>
            </a:lvl1pPr>
          </a:lstStyle>
          <a:p>
            <a:r>
              <a:rPr lang="en-US" sz="900" dirty="0" err="1"/>
              <a:t>Nivelul</a:t>
            </a:r>
            <a:r>
              <a:rPr lang="en-US" sz="900" dirty="0"/>
              <a:t> </a:t>
            </a:r>
            <a:r>
              <a:rPr lang="en-US" sz="900" dirty="0" err="1"/>
              <a:t>acestor</a:t>
            </a:r>
            <a:r>
              <a:rPr lang="en-US" sz="900" dirty="0"/>
              <a:t> </a:t>
            </a:r>
            <a:r>
              <a:rPr lang="en-US" sz="900" dirty="0" err="1"/>
              <a:t>substante</a:t>
            </a:r>
            <a:r>
              <a:rPr lang="en-US" sz="900" dirty="0"/>
              <a:t> </a:t>
            </a:r>
            <a:r>
              <a:rPr lang="en-GB" sz="900" dirty="0" err="1"/>
              <a:t>interzise</a:t>
            </a:r>
            <a:r>
              <a:rPr lang="en-GB" sz="900" dirty="0"/>
              <a:t> </a:t>
            </a:r>
            <a:r>
              <a:rPr lang="en-GB" sz="900" dirty="0" err="1"/>
              <a:t>este</a:t>
            </a:r>
            <a:r>
              <a:rPr lang="en-GB" sz="900" dirty="0"/>
              <a:t> </a:t>
            </a:r>
            <a:r>
              <a:rPr lang="en-GB" sz="900" dirty="0" err="1"/>
              <a:t>supravegheat</a:t>
            </a:r>
            <a:r>
              <a:rPr lang="en-GB" sz="900" dirty="0"/>
              <a:t> </a:t>
            </a:r>
            <a:r>
              <a:rPr lang="en-GB" sz="900" dirty="0" err="1"/>
              <a:t>anual</a:t>
            </a:r>
            <a:r>
              <a:rPr lang="en-GB" sz="900" dirty="0"/>
              <a:t> </a:t>
            </a:r>
            <a:r>
              <a:rPr lang="ro-RO" sz="900" dirty="0"/>
              <a:t>î</a:t>
            </a:r>
            <a:r>
              <a:rPr lang="en-GB" sz="900" dirty="0"/>
              <a:t>n </a:t>
            </a:r>
            <a:r>
              <a:rPr lang="en-GB" sz="900" dirty="0" err="1"/>
              <a:t>alimentele</a:t>
            </a:r>
            <a:r>
              <a:rPr lang="en-GB" sz="900" dirty="0"/>
              <a:t> destinate </a:t>
            </a:r>
            <a:r>
              <a:rPr lang="en-GB" sz="900" dirty="0" err="1"/>
              <a:t>sugarilor</a:t>
            </a:r>
            <a:r>
              <a:rPr lang="en-GB" sz="900" dirty="0"/>
              <a:t> de </a:t>
            </a:r>
            <a:r>
              <a:rPr lang="ro-RO" sz="900" dirty="0"/>
              <a:t>către </a:t>
            </a:r>
            <a:r>
              <a:rPr lang="en-US" sz="900" dirty="0" err="1"/>
              <a:t>Institutul</a:t>
            </a:r>
            <a:r>
              <a:rPr lang="en-US" sz="900" dirty="0"/>
              <a:t> </a:t>
            </a:r>
            <a:r>
              <a:rPr lang="en-US" sz="900" dirty="0" err="1"/>
              <a:t>Naţional</a:t>
            </a:r>
            <a:r>
              <a:rPr lang="en-US" sz="900" dirty="0"/>
              <a:t> de </a:t>
            </a:r>
            <a:r>
              <a:rPr lang="en-US" sz="900" dirty="0" err="1"/>
              <a:t>Sănătate</a:t>
            </a:r>
            <a:r>
              <a:rPr lang="en-US" sz="900" dirty="0"/>
              <a:t> </a:t>
            </a:r>
            <a:r>
              <a:rPr lang="en-US" sz="900" dirty="0" err="1"/>
              <a:t>Publică</a:t>
            </a:r>
            <a:r>
              <a:rPr lang="en-US" sz="900" dirty="0"/>
              <a:t> </a:t>
            </a:r>
            <a:r>
              <a:rPr lang="en-US" sz="900" dirty="0" err="1"/>
              <a:t>prin</a:t>
            </a:r>
            <a:r>
              <a:rPr lang="en-US" sz="900" dirty="0"/>
              <a:t> </a:t>
            </a:r>
            <a:r>
              <a:rPr lang="en-GB" sz="900" dirty="0" err="1"/>
              <a:t>Programul</a:t>
            </a:r>
            <a:r>
              <a:rPr lang="en-GB" sz="900" dirty="0"/>
              <a:t> </a:t>
            </a:r>
            <a:r>
              <a:rPr lang="en-GB" sz="900" dirty="0" err="1"/>
              <a:t>național</a:t>
            </a:r>
            <a:r>
              <a:rPr lang="en-GB" sz="900" dirty="0"/>
              <a:t> de </a:t>
            </a:r>
            <a:r>
              <a:rPr lang="en-GB" sz="900" dirty="0" err="1"/>
              <a:t>monitorizare</a:t>
            </a:r>
            <a:r>
              <a:rPr lang="en-GB" sz="900" dirty="0"/>
              <a:t> a </a:t>
            </a:r>
            <a:r>
              <a:rPr lang="en-GB" sz="900" dirty="0" err="1"/>
              <a:t>factorilor</a:t>
            </a:r>
            <a:r>
              <a:rPr lang="en-GB" sz="900" dirty="0"/>
              <a:t> </a:t>
            </a:r>
            <a:r>
              <a:rPr lang="en-GB" sz="900" dirty="0" err="1"/>
              <a:t>determinanți</a:t>
            </a:r>
            <a:r>
              <a:rPr lang="en-GB" sz="900" dirty="0"/>
              <a:t> din </a:t>
            </a:r>
            <a:r>
              <a:rPr lang="en-GB" sz="900" dirty="0" err="1"/>
              <a:t>mediul</a:t>
            </a:r>
            <a:r>
              <a:rPr lang="en-GB" sz="900" dirty="0"/>
              <a:t> de </a:t>
            </a:r>
            <a:r>
              <a:rPr lang="en-GB" sz="900" dirty="0" err="1"/>
              <a:t>viată</a:t>
            </a:r>
            <a:r>
              <a:rPr lang="en-GB" sz="900" dirty="0"/>
              <a:t> </a:t>
            </a:r>
            <a:r>
              <a:rPr lang="en-GB" sz="900" dirty="0" err="1"/>
              <a:t>si</a:t>
            </a:r>
            <a:r>
              <a:rPr lang="en-GB" sz="900" dirty="0"/>
              <a:t> </a:t>
            </a:r>
            <a:r>
              <a:rPr lang="en-GB" sz="900" dirty="0" err="1"/>
              <a:t>muncă</a:t>
            </a:r>
            <a:r>
              <a:rPr lang="en-GB" sz="900" dirty="0"/>
              <a:t>. </a:t>
            </a:r>
            <a:endParaRPr lang="ro-RO" sz="900" dirty="0"/>
          </a:p>
          <a:p>
            <a:r>
              <a:rPr lang="en-GB" sz="900" dirty="0" err="1"/>
              <a:t>Rezultatele</a:t>
            </a:r>
            <a:r>
              <a:rPr lang="en-GB" sz="900" dirty="0"/>
              <a:t> au </a:t>
            </a:r>
            <a:r>
              <a:rPr lang="en-GB" sz="900" dirty="0" err="1"/>
              <a:t>aratat</a:t>
            </a:r>
            <a:r>
              <a:rPr lang="en-GB" sz="900" dirty="0"/>
              <a:t> </a:t>
            </a:r>
            <a:r>
              <a:rPr lang="en-GB" sz="900" dirty="0" err="1"/>
              <a:t>concentraţii</a:t>
            </a:r>
            <a:r>
              <a:rPr lang="en-GB" sz="900" dirty="0"/>
              <a:t> </a:t>
            </a:r>
            <a:r>
              <a:rPr lang="en-GB" sz="900" dirty="0" err="1"/>
              <a:t>extrem</a:t>
            </a:r>
            <a:r>
              <a:rPr lang="en-GB" sz="900" dirty="0"/>
              <a:t> de </a:t>
            </a:r>
            <a:r>
              <a:rPr lang="en-GB" sz="900" dirty="0" err="1"/>
              <a:t>scăzute</a:t>
            </a:r>
            <a:r>
              <a:rPr lang="en-GB" sz="900" dirty="0"/>
              <a:t>, care nu pun </a:t>
            </a:r>
            <a:r>
              <a:rPr lang="en-GB" sz="900" dirty="0" err="1"/>
              <a:t>în</a:t>
            </a:r>
            <a:r>
              <a:rPr lang="en-GB" sz="900" dirty="0"/>
              <a:t> </a:t>
            </a:r>
            <a:r>
              <a:rPr lang="en-GB" sz="900" dirty="0" err="1"/>
              <a:t>pericol</a:t>
            </a:r>
            <a:r>
              <a:rPr lang="en-GB" sz="900" dirty="0"/>
              <a:t> </a:t>
            </a:r>
            <a:r>
              <a:rPr lang="en-GB" sz="900" dirty="0" err="1"/>
              <a:t>sănătatea</a:t>
            </a:r>
            <a:r>
              <a:rPr lang="en-GB" sz="900" dirty="0"/>
              <a:t> </a:t>
            </a:r>
            <a:r>
              <a:rPr lang="en-GB" sz="900" dirty="0" err="1"/>
              <a:t>copiilor</a:t>
            </a:r>
            <a:r>
              <a:rPr lang="ro-RO" sz="900" dirty="0"/>
              <a:t>.</a:t>
            </a:r>
            <a:r>
              <a:rPr lang="en-GB" sz="900" dirty="0"/>
              <a:t>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2508" y="127829"/>
            <a:ext cx="1494487" cy="913621"/>
          </a:xfrm>
          <a:prstGeom prst="rect">
            <a:avLst/>
          </a:prstGeom>
        </p:spPr>
      </p:pic>
      <p:pic>
        <p:nvPicPr>
          <p:cNvPr id="12" name="Picture 11"/>
          <p:cNvPicPr>
            <a:picLocks noChangeAspect="1"/>
          </p:cNvPicPr>
          <p:nvPr/>
        </p:nvPicPr>
        <p:blipFill>
          <a:blip r:embed="rId6"/>
          <a:stretch>
            <a:fillRect/>
          </a:stretch>
        </p:blipFill>
        <p:spPr>
          <a:xfrm>
            <a:off x="3094790" y="-17370"/>
            <a:ext cx="1165929" cy="943580"/>
          </a:xfrm>
          <a:prstGeom prst="rect">
            <a:avLst/>
          </a:prstGeom>
          <a:solidFill>
            <a:srgbClr val="4F8DE3"/>
          </a:solidFill>
          <a:ln>
            <a:solidFill>
              <a:srgbClr val="508CE3"/>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705" y="5929549"/>
            <a:ext cx="1243220" cy="835958"/>
          </a:xfrm>
          <a:prstGeom prst="rect">
            <a:avLst/>
          </a:prstGeom>
        </p:spPr>
      </p:pic>
    </p:spTree>
    <p:extLst>
      <p:ext uri="{BB962C8B-B14F-4D97-AF65-F5344CB8AC3E}">
        <p14:creationId xmlns:p14="http://schemas.microsoft.com/office/powerpoint/2010/main" val="1717422744"/>
      </p:ext>
    </p:extLst>
  </p:cSld>
  <p:clrMapOvr>
    <a:masterClrMapping/>
  </p:clrMapOvr>
</p:sld>
</file>

<file path=ppt/theme/theme1.xml><?xml version="1.0" encoding="utf-8"?>
<a:theme xmlns:a="http://schemas.openxmlformats.org/drawingml/2006/main" name="INSP1">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P1" id="{FD282FBD-A6F9-4C1E-8C1B-495AAD0496BD}" vid="{49FE4A16-31E4-4624-9302-CC77302C5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INSP1</Template>
  <TotalTime>2644</TotalTime>
  <Words>1291</Words>
  <Application>Microsoft Office PowerPoint</Application>
  <PresentationFormat>Hârtie A4 (210x297 mm)</PresentationFormat>
  <Paragraphs>69</Paragraphs>
  <Slides>2</Slides>
  <Notes>2</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vt:i4>
      </vt:variant>
    </vt:vector>
  </HeadingPairs>
  <TitlesOfParts>
    <vt:vector size="8" baseType="lpstr">
      <vt:lpstr>Arial</vt:lpstr>
      <vt:lpstr>Bahnschrift</vt:lpstr>
      <vt:lpstr>Calibri</vt:lpstr>
      <vt:lpstr>Calibri Light</vt:lpstr>
      <vt:lpstr>Times New Roman</vt:lpstr>
      <vt:lpstr>INSP1</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Melnic</dc:creator>
  <cp:lastModifiedBy>Windows User</cp:lastModifiedBy>
  <cp:revision>160</cp:revision>
  <dcterms:created xsi:type="dcterms:W3CDTF">2023-11-13T05:04:26Z</dcterms:created>
  <dcterms:modified xsi:type="dcterms:W3CDTF">2025-07-17T10:19:30Z</dcterms:modified>
</cp:coreProperties>
</file>