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1522075" cy="16094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633916"/>
            <a:ext cx="9793764" cy="5603122"/>
          </a:xfrm>
        </p:spPr>
        <p:txBody>
          <a:bodyPr anchor="b"/>
          <a:lstStyle>
            <a:lvl1pPr algn="ctr">
              <a:defRPr sz="75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8453116"/>
            <a:ext cx="8641556" cy="3885675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118" indent="0" algn="ctr">
              <a:buNone/>
              <a:defRPr sz="2520"/>
            </a:lvl2pPr>
            <a:lvl3pPr marL="1152235" indent="0" algn="ctr">
              <a:buNone/>
              <a:defRPr sz="2268"/>
            </a:lvl3pPr>
            <a:lvl4pPr marL="1728353" indent="0" algn="ctr">
              <a:buNone/>
              <a:defRPr sz="2016"/>
            </a:lvl4pPr>
            <a:lvl5pPr marL="2304471" indent="0" algn="ctr">
              <a:buNone/>
              <a:defRPr sz="2016"/>
            </a:lvl5pPr>
            <a:lvl6pPr marL="2880589" indent="0" algn="ctr">
              <a:buNone/>
              <a:defRPr sz="2016"/>
            </a:lvl6pPr>
            <a:lvl7pPr marL="3456706" indent="0" algn="ctr">
              <a:buNone/>
              <a:defRPr sz="2016"/>
            </a:lvl7pPr>
            <a:lvl8pPr marL="4032824" indent="0" algn="ctr">
              <a:buNone/>
              <a:defRPr sz="2016"/>
            </a:lvl8pPr>
            <a:lvl9pPr marL="4608942" indent="0" algn="ctr">
              <a:buNone/>
              <a:defRPr sz="201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2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6" y="856860"/>
            <a:ext cx="2484447" cy="136389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856860"/>
            <a:ext cx="7309316" cy="136389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9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2" y="4012347"/>
            <a:ext cx="9937790" cy="6694687"/>
          </a:xfrm>
        </p:spPr>
        <p:txBody>
          <a:bodyPr anchor="b"/>
          <a:lstStyle>
            <a:lvl1pPr>
              <a:defRPr sz="75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2" y="10770368"/>
            <a:ext cx="9937790" cy="3520578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11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235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353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47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58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70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82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94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4284302"/>
            <a:ext cx="4896882" cy="102115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4284302"/>
            <a:ext cx="4896882" cy="102115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5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856864"/>
            <a:ext cx="9937790" cy="3110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5" y="3945285"/>
            <a:ext cx="4874377" cy="1933523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118" indent="0">
              <a:buNone/>
              <a:defRPr sz="2520" b="1"/>
            </a:lvl2pPr>
            <a:lvl3pPr marL="1152235" indent="0">
              <a:buNone/>
              <a:defRPr sz="2268" b="1"/>
            </a:lvl3pPr>
            <a:lvl4pPr marL="1728353" indent="0">
              <a:buNone/>
              <a:defRPr sz="2016" b="1"/>
            </a:lvl4pPr>
            <a:lvl5pPr marL="2304471" indent="0">
              <a:buNone/>
              <a:defRPr sz="2016" b="1"/>
            </a:lvl5pPr>
            <a:lvl6pPr marL="2880589" indent="0">
              <a:buNone/>
              <a:defRPr sz="2016" b="1"/>
            </a:lvl6pPr>
            <a:lvl7pPr marL="3456706" indent="0">
              <a:buNone/>
              <a:defRPr sz="2016" b="1"/>
            </a:lvl7pPr>
            <a:lvl8pPr marL="4032824" indent="0">
              <a:buNone/>
              <a:defRPr sz="2016" b="1"/>
            </a:lvl8pPr>
            <a:lvl9pPr marL="4608942" indent="0">
              <a:buNone/>
              <a:defRPr sz="20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5" y="5878808"/>
            <a:ext cx="4874377" cy="8646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1" y="3945285"/>
            <a:ext cx="4898383" cy="1933523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118" indent="0">
              <a:buNone/>
              <a:defRPr sz="2520" b="1"/>
            </a:lvl2pPr>
            <a:lvl3pPr marL="1152235" indent="0">
              <a:buNone/>
              <a:defRPr sz="2268" b="1"/>
            </a:lvl3pPr>
            <a:lvl4pPr marL="1728353" indent="0">
              <a:buNone/>
              <a:defRPr sz="2016" b="1"/>
            </a:lvl4pPr>
            <a:lvl5pPr marL="2304471" indent="0">
              <a:buNone/>
              <a:defRPr sz="2016" b="1"/>
            </a:lvl5pPr>
            <a:lvl6pPr marL="2880589" indent="0">
              <a:buNone/>
              <a:defRPr sz="2016" b="1"/>
            </a:lvl6pPr>
            <a:lvl7pPr marL="3456706" indent="0">
              <a:buNone/>
              <a:defRPr sz="2016" b="1"/>
            </a:lvl7pPr>
            <a:lvl8pPr marL="4032824" indent="0">
              <a:buNone/>
              <a:defRPr sz="2016" b="1"/>
            </a:lvl8pPr>
            <a:lvl9pPr marL="4608942" indent="0">
              <a:buNone/>
              <a:defRPr sz="20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1" y="5878808"/>
            <a:ext cx="4898383" cy="8646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0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1072938"/>
            <a:ext cx="3716169" cy="3755284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2317252"/>
            <a:ext cx="5833050" cy="11437225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3" y="4828223"/>
            <a:ext cx="3716169" cy="8944879"/>
          </a:xfrm>
        </p:spPr>
        <p:txBody>
          <a:bodyPr/>
          <a:lstStyle>
            <a:lvl1pPr marL="0" indent="0">
              <a:buNone/>
              <a:defRPr sz="2016"/>
            </a:lvl1pPr>
            <a:lvl2pPr marL="576118" indent="0">
              <a:buNone/>
              <a:defRPr sz="1764"/>
            </a:lvl2pPr>
            <a:lvl3pPr marL="1152235" indent="0">
              <a:buNone/>
              <a:defRPr sz="1512"/>
            </a:lvl3pPr>
            <a:lvl4pPr marL="1728353" indent="0">
              <a:buNone/>
              <a:defRPr sz="1260"/>
            </a:lvl4pPr>
            <a:lvl5pPr marL="2304471" indent="0">
              <a:buNone/>
              <a:defRPr sz="1260"/>
            </a:lvl5pPr>
            <a:lvl6pPr marL="2880589" indent="0">
              <a:buNone/>
              <a:defRPr sz="1260"/>
            </a:lvl6pPr>
            <a:lvl7pPr marL="3456706" indent="0">
              <a:buNone/>
              <a:defRPr sz="1260"/>
            </a:lvl7pPr>
            <a:lvl8pPr marL="4032824" indent="0">
              <a:buNone/>
              <a:defRPr sz="1260"/>
            </a:lvl8pPr>
            <a:lvl9pPr marL="4608942" indent="0">
              <a:buNone/>
              <a:defRPr sz="12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1072938"/>
            <a:ext cx="3716169" cy="3755284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2317252"/>
            <a:ext cx="5833050" cy="11437225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118" indent="0">
              <a:buNone/>
              <a:defRPr sz="3528"/>
            </a:lvl2pPr>
            <a:lvl3pPr marL="1152235" indent="0">
              <a:buNone/>
              <a:defRPr sz="3024"/>
            </a:lvl3pPr>
            <a:lvl4pPr marL="1728353" indent="0">
              <a:buNone/>
              <a:defRPr sz="2520"/>
            </a:lvl4pPr>
            <a:lvl5pPr marL="2304471" indent="0">
              <a:buNone/>
              <a:defRPr sz="2520"/>
            </a:lvl5pPr>
            <a:lvl6pPr marL="2880589" indent="0">
              <a:buNone/>
              <a:defRPr sz="2520"/>
            </a:lvl6pPr>
            <a:lvl7pPr marL="3456706" indent="0">
              <a:buNone/>
              <a:defRPr sz="2520"/>
            </a:lvl7pPr>
            <a:lvl8pPr marL="4032824" indent="0">
              <a:buNone/>
              <a:defRPr sz="2520"/>
            </a:lvl8pPr>
            <a:lvl9pPr marL="4608942" indent="0">
              <a:buNone/>
              <a:defRPr sz="25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3" y="4828223"/>
            <a:ext cx="3716169" cy="8944879"/>
          </a:xfrm>
        </p:spPr>
        <p:txBody>
          <a:bodyPr/>
          <a:lstStyle>
            <a:lvl1pPr marL="0" indent="0">
              <a:buNone/>
              <a:defRPr sz="2016"/>
            </a:lvl1pPr>
            <a:lvl2pPr marL="576118" indent="0">
              <a:buNone/>
              <a:defRPr sz="1764"/>
            </a:lvl2pPr>
            <a:lvl3pPr marL="1152235" indent="0">
              <a:buNone/>
              <a:defRPr sz="1512"/>
            </a:lvl3pPr>
            <a:lvl4pPr marL="1728353" indent="0">
              <a:buNone/>
              <a:defRPr sz="1260"/>
            </a:lvl4pPr>
            <a:lvl5pPr marL="2304471" indent="0">
              <a:buNone/>
              <a:defRPr sz="1260"/>
            </a:lvl5pPr>
            <a:lvl6pPr marL="2880589" indent="0">
              <a:buNone/>
              <a:defRPr sz="1260"/>
            </a:lvl6pPr>
            <a:lvl7pPr marL="3456706" indent="0">
              <a:buNone/>
              <a:defRPr sz="1260"/>
            </a:lvl7pPr>
            <a:lvl8pPr marL="4032824" indent="0">
              <a:buNone/>
              <a:defRPr sz="1260"/>
            </a:lvl8pPr>
            <a:lvl9pPr marL="4608942" indent="0">
              <a:buNone/>
              <a:defRPr sz="12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856864"/>
            <a:ext cx="9937790" cy="3110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4284302"/>
            <a:ext cx="9937790" cy="1021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14916827"/>
            <a:ext cx="2592467" cy="85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383A-C226-4BD9-AAFF-3B72303DB64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14916827"/>
            <a:ext cx="3888700" cy="85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14916827"/>
            <a:ext cx="2592467" cy="856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93DE-21BA-40E1-B6AC-5DC25E52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52235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59" indent="-288059" algn="l" defTabSz="1152235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77" indent="-288059" algn="l" defTabSz="115223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294" indent="-288059" algn="l" defTabSz="115223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412" indent="-288059" algn="l" defTabSz="115223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530" indent="-288059" algn="l" defTabSz="115223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647" indent="-288059" algn="l" defTabSz="115223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765" indent="-288059" algn="l" defTabSz="115223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883" indent="-288059" algn="l" defTabSz="115223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7001" indent="-288059" algn="l" defTabSz="115223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118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235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353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471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589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706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824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942" algn="l" defTabSz="1152235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522075" cy="16202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50DC4-9439-6BA3-60C7-EBA9E27B5BDA}"/>
              </a:ext>
            </a:extLst>
          </p:cNvPr>
          <p:cNvSpPr txBox="1"/>
          <p:nvPr/>
        </p:nvSpPr>
        <p:spPr>
          <a:xfrm>
            <a:off x="-5881" y="14642612"/>
            <a:ext cx="11522075" cy="15292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0" descr="World Water Day is March 22, 2025 - How Will You Celebrate? | District 707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4952" r="11983" b="36024"/>
          <a:stretch/>
        </p:blipFill>
        <p:spPr bwMode="auto">
          <a:xfrm>
            <a:off x="4259827" y="14822399"/>
            <a:ext cx="3200400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E784E0-B952-C503-8F6E-7C0E3CA83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26" y="14822399"/>
            <a:ext cx="2702276" cy="1190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52F1ED-DE5F-0C0A-9A0C-29EB8CDED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73" y="14707062"/>
            <a:ext cx="3123849" cy="1387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BEA1D1-E510-7CC4-92D8-81B6D6A6EEDF}"/>
              </a:ext>
            </a:extLst>
          </p:cNvPr>
          <p:cNvSpPr txBox="1"/>
          <p:nvPr/>
        </p:nvSpPr>
        <p:spPr>
          <a:xfrm>
            <a:off x="2794786" y="706874"/>
            <a:ext cx="59207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457200" algn="l"/>
              </a:tabLst>
            </a:pPr>
            <a:r>
              <a:rPr lang="ro-RO" sz="4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ZIUA MONDIALĂ A APEI, 22 MARTIE 2026</a:t>
            </a:r>
            <a:endParaRPr lang="en-US" sz="3200" dirty="0">
              <a:solidFill>
                <a:schemeClr val="accent5"/>
              </a:solidFill>
              <a:effectLst/>
              <a:latin typeface="Courier New" panose="020703090202050204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3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8</Words>
  <Application>Microsoft Office PowerPoint</Application>
  <PresentationFormat>Particularizare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CRSP</dc:creator>
  <cp:lastModifiedBy>User</cp:lastModifiedBy>
  <cp:revision>8</cp:revision>
  <dcterms:created xsi:type="dcterms:W3CDTF">2026-03-11T07:48:31Z</dcterms:created>
  <dcterms:modified xsi:type="dcterms:W3CDTF">2026-03-18T09:30:33Z</dcterms:modified>
</cp:coreProperties>
</file>